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58" r:id="rId4"/>
    <p:sldId id="294" r:id="rId5"/>
    <p:sldId id="261" r:id="rId6"/>
    <p:sldId id="262" r:id="rId7"/>
    <p:sldId id="260" r:id="rId8"/>
    <p:sldId id="263" r:id="rId9"/>
    <p:sldId id="264" r:id="rId10"/>
    <p:sldId id="295" r:id="rId11"/>
    <p:sldId id="265" r:id="rId12"/>
    <p:sldId id="296" r:id="rId13"/>
    <p:sldId id="267" r:id="rId14"/>
    <p:sldId id="299" r:id="rId15"/>
    <p:sldId id="298" r:id="rId16"/>
    <p:sldId id="297" r:id="rId17"/>
    <p:sldId id="274" r:id="rId18"/>
    <p:sldId id="266" r:id="rId19"/>
    <p:sldId id="269" r:id="rId20"/>
    <p:sldId id="293" r:id="rId21"/>
    <p:sldId id="272" r:id="rId22"/>
    <p:sldId id="300" r:id="rId23"/>
    <p:sldId id="301" r:id="rId24"/>
    <p:sldId id="259" r:id="rId25"/>
    <p:sldId id="273" r:id="rId26"/>
    <p:sldId id="302" r:id="rId27"/>
    <p:sldId id="303" r:id="rId28"/>
    <p:sldId id="268" r:id="rId29"/>
    <p:sldId id="279" r:id="rId30"/>
    <p:sldId id="277" r:id="rId31"/>
    <p:sldId id="288" r:id="rId32"/>
    <p:sldId id="289" r:id="rId33"/>
    <p:sldId id="271" r:id="rId34"/>
  </p:sldIdLst>
  <p:sldSz cx="9144000" cy="5143500" type="screen16x9"/>
  <p:notesSz cx="6858000" cy="9144000"/>
  <p:embeddedFontLst>
    <p:embeddedFont>
      <p:font typeface="Bebas Neue" panose="020B0604020202020204" charset="0"/>
      <p:regular r:id="rId37"/>
    </p:embeddedFont>
    <p:embeddedFont>
      <p:font typeface="Calibri" panose="020F0502020204030204" pitchFamily="34" charset="0"/>
      <p:regular r:id="rId38"/>
      <p:bold r:id="rId39"/>
    </p:embeddedFont>
    <p:embeddedFont>
      <p:font typeface="Fredoka One" panose="020B0604020202020204" charset="0"/>
      <p:regular r:id="rId40"/>
    </p:embeddedFont>
    <p:embeddedFont>
      <p:font typeface="Hammersmith One" panose="020B0604020202020204" charset="0"/>
      <p:regular r:id="rId41"/>
    </p:embeddedFont>
    <p:embeddedFont>
      <p:font typeface="Quicksand Medium" panose="020B0604020202020204" charset="0"/>
      <p:regular r:id="rId42"/>
      <p:bold r:id="rId43"/>
    </p:embeddedFont>
    <p:embeddedFont>
      <p:font typeface="Quicksand SemiBold" panose="020B0604020202020204" charset="0"/>
      <p:regular r:id="rId44"/>
      <p:bold r:id="rId45"/>
    </p:embeddedFont>
    <p:embeddedFont>
      <p:font typeface="Roboto Condensed Light" panose="02000000000000000000" pitchFamily="2" charset="0"/>
      <p:regular r:id="rId46"/>
      <p: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0203"/>
    <a:srgbClr val="F3DFE5"/>
    <a:srgbClr val="E4F2EF"/>
    <a:srgbClr val="BCD5D6"/>
    <a:srgbClr val="C25F7F"/>
    <a:srgbClr val="8E445C"/>
    <a:srgbClr val="7AB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DB9CC8-CF8A-49BB-97E0-F2A7BF4FE971}" v="314" dt="2021-10-15T12:21:16.818"/>
  </p1510:revLst>
</p1510:revInfo>
</file>

<file path=ppt/tableStyles.xml><?xml version="1.0" encoding="utf-8"?>
<a:tblStyleLst xmlns:a="http://schemas.openxmlformats.org/drawingml/2006/main" def="{A3D7F570-3678-4B6A-84E0-CCDE755DEC0A}">
  <a:tblStyle styleId="{A3D7F570-3678-4B6A-84E0-CCDE755DEC0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3792" autoAdjust="0"/>
  </p:normalViewPr>
  <p:slideViewPr>
    <p:cSldViewPr snapToGrid="0">
      <p:cViewPr varScale="1">
        <p:scale>
          <a:sx n="85" d="100"/>
          <a:sy n="85" d="100"/>
        </p:scale>
        <p:origin x="7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0"/>
    </p:cViewPr>
  </p:sorter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ikha juma" userId="608ad1f2e48bc868" providerId="LiveId" clId="{E2DB9CC8-CF8A-49BB-97E0-F2A7BF4FE971}"/>
    <pc:docChg chg="undo redo custSel addSld delSld modSld sldOrd modMainMaster">
      <pc:chgData name="sheikha juma" userId="608ad1f2e48bc868" providerId="LiveId" clId="{E2DB9CC8-CF8A-49BB-97E0-F2A7BF4FE971}" dt="2021-10-15T12:23:46.422" v="4480" actId="1076"/>
      <pc:docMkLst>
        <pc:docMk/>
      </pc:docMkLst>
      <pc:sldChg chg="addSp delSp modSp mod modTransition">
        <pc:chgData name="sheikha juma" userId="608ad1f2e48bc868" providerId="LiveId" clId="{E2DB9CC8-CF8A-49BB-97E0-F2A7BF4FE971}" dt="2021-10-15T11:56:59.828" v="4352" actId="1076"/>
        <pc:sldMkLst>
          <pc:docMk/>
          <pc:sldMk cId="0" sldId="256"/>
        </pc:sldMkLst>
        <pc:spChg chg="add del mod">
          <ac:chgData name="sheikha juma" userId="608ad1f2e48bc868" providerId="LiveId" clId="{E2DB9CC8-CF8A-49BB-97E0-F2A7BF4FE971}" dt="2021-10-15T11:54:39.198" v="4334" actId="478"/>
          <ac:spMkLst>
            <pc:docMk/>
            <pc:sldMk cId="0" sldId="256"/>
            <ac:spMk id="6" creationId="{CDFEA2B3-78C6-46D4-A45C-039C710778C8}"/>
          </ac:spMkLst>
        </pc:spChg>
        <pc:spChg chg="add mod">
          <ac:chgData name="sheikha juma" userId="608ad1f2e48bc868" providerId="LiveId" clId="{E2DB9CC8-CF8A-49BB-97E0-F2A7BF4FE971}" dt="2021-10-15T11:56:59.828" v="4352" actId="1076"/>
          <ac:spMkLst>
            <pc:docMk/>
            <pc:sldMk cId="0" sldId="256"/>
            <ac:spMk id="129" creationId="{BC445990-B803-41DF-9104-518260B9695E}"/>
          </ac:spMkLst>
        </pc:spChg>
        <pc:grpChg chg="del">
          <ac:chgData name="sheikha juma" userId="608ad1f2e48bc868" providerId="LiveId" clId="{E2DB9CC8-CF8A-49BB-97E0-F2A7BF4FE971}" dt="2021-10-15T11:50:45.430" v="4329" actId="478"/>
          <ac:grpSpMkLst>
            <pc:docMk/>
            <pc:sldMk cId="0" sldId="256"/>
            <ac:grpSpMk id="642" creationId="{00000000-0000-0000-0000-000000000000}"/>
          </ac:grpSpMkLst>
        </pc:grpChg>
        <pc:picChg chg="add mod">
          <ac:chgData name="sheikha juma" userId="608ad1f2e48bc868" providerId="LiveId" clId="{E2DB9CC8-CF8A-49BB-97E0-F2A7BF4FE971}" dt="2021-10-15T11:56:52.409" v="4350" actId="1076"/>
          <ac:picMkLst>
            <pc:docMk/>
            <pc:sldMk cId="0" sldId="256"/>
            <ac:picMk id="3" creationId="{342CEB2A-D4D0-4A32-92AE-64F59A5DC39D}"/>
          </ac:picMkLst>
        </pc:picChg>
        <pc:picChg chg="add del mod">
          <ac:chgData name="sheikha juma" userId="608ad1f2e48bc868" providerId="LiveId" clId="{E2DB9CC8-CF8A-49BB-97E0-F2A7BF4FE971}" dt="2021-10-15T11:54:47.292" v="4336" actId="478"/>
          <ac:picMkLst>
            <pc:docMk/>
            <pc:sldMk cId="0" sldId="256"/>
            <ac:picMk id="5" creationId="{60950228-3015-4185-8F47-74AA3A4F45C4}"/>
          </ac:picMkLst>
        </pc:picChg>
        <pc:picChg chg="add del mod">
          <ac:chgData name="sheikha juma" userId="608ad1f2e48bc868" providerId="LiveId" clId="{E2DB9CC8-CF8A-49BB-97E0-F2A7BF4FE971}" dt="2021-10-15T11:56:14.049" v="4342" actId="478"/>
          <ac:picMkLst>
            <pc:docMk/>
            <pc:sldMk cId="0" sldId="256"/>
            <ac:picMk id="9" creationId="{07A28454-E75C-45E4-B413-43D7D7500033}"/>
          </ac:picMkLst>
        </pc:picChg>
        <pc:picChg chg="add mod">
          <ac:chgData name="sheikha juma" userId="608ad1f2e48bc868" providerId="LiveId" clId="{E2DB9CC8-CF8A-49BB-97E0-F2A7BF4FE971}" dt="2021-10-15T11:56:54.971" v="4351" actId="1076"/>
          <ac:picMkLst>
            <pc:docMk/>
            <pc:sldMk cId="0" sldId="256"/>
            <ac:picMk id="130" creationId="{B1C5BA3F-E3A6-4C49-82F3-B9C11AB35E64}"/>
          </ac:picMkLst>
        </pc:picChg>
      </pc:sldChg>
      <pc:sldChg chg="modTransition">
        <pc:chgData name="sheikha juma" userId="608ad1f2e48bc868" providerId="LiveId" clId="{E2DB9CC8-CF8A-49BB-97E0-F2A7BF4FE971}" dt="2021-10-15T10:03:09.811" v="2477"/>
        <pc:sldMkLst>
          <pc:docMk/>
          <pc:sldMk cId="0" sldId="257"/>
        </pc:sldMkLst>
      </pc:sldChg>
      <pc:sldChg chg="addSp delSp modSp mod modTransition">
        <pc:chgData name="sheikha juma" userId="608ad1f2e48bc868" providerId="LiveId" clId="{E2DB9CC8-CF8A-49BB-97E0-F2A7BF4FE971}" dt="2021-10-15T12:01:11.051" v="4368" actId="1076"/>
        <pc:sldMkLst>
          <pc:docMk/>
          <pc:sldMk cId="0" sldId="258"/>
        </pc:sldMkLst>
        <pc:spChg chg="mod ord">
          <ac:chgData name="sheikha juma" userId="608ad1f2e48bc868" providerId="LiveId" clId="{E2DB9CC8-CF8A-49BB-97E0-F2A7BF4FE971}" dt="2021-10-15T10:30:58.734" v="2895" actId="167"/>
          <ac:spMkLst>
            <pc:docMk/>
            <pc:sldMk cId="0" sldId="258"/>
            <ac:spMk id="2" creationId="{35163C77-8ED7-44AC-9D3E-BF56DCBB98CA}"/>
          </ac:spMkLst>
        </pc:spChg>
        <pc:spChg chg="add del">
          <ac:chgData name="sheikha juma" userId="608ad1f2e48bc868" providerId="LiveId" clId="{E2DB9CC8-CF8A-49BB-97E0-F2A7BF4FE971}" dt="2021-10-15T11:57:37.205" v="4356" actId="478"/>
          <ac:spMkLst>
            <pc:docMk/>
            <pc:sldMk cId="0" sldId="258"/>
            <ac:spMk id="3" creationId="{65230926-FEA5-42A4-A85A-7789E3273786}"/>
          </ac:spMkLst>
        </pc:spChg>
        <pc:spChg chg="mod">
          <ac:chgData name="sheikha juma" userId="608ad1f2e48bc868" providerId="LiveId" clId="{E2DB9CC8-CF8A-49BB-97E0-F2A7BF4FE971}" dt="2021-10-13T05:46:41.956" v="35" actId="207"/>
          <ac:spMkLst>
            <pc:docMk/>
            <pc:sldMk cId="0" sldId="258"/>
            <ac:spMk id="6" creationId="{3C4E5417-DDA7-43B0-AED2-B2A3D57438ED}"/>
          </ac:spMkLst>
        </pc:spChg>
        <pc:spChg chg="mod">
          <ac:chgData name="sheikha juma" userId="608ad1f2e48bc868" providerId="LiveId" clId="{E2DB9CC8-CF8A-49BB-97E0-F2A7BF4FE971}" dt="2021-10-13T07:26:44.329" v="1455" actId="121"/>
          <ac:spMkLst>
            <pc:docMk/>
            <pc:sldMk cId="0" sldId="258"/>
            <ac:spMk id="7" creationId="{13F53006-392C-40D3-BC12-1182ED26B12D}"/>
          </ac:spMkLst>
        </pc:spChg>
        <pc:spChg chg="mod">
          <ac:chgData name="sheikha juma" userId="608ad1f2e48bc868" providerId="LiveId" clId="{E2DB9CC8-CF8A-49BB-97E0-F2A7BF4FE971}" dt="2021-10-13T07:27:02.480" v="1458" actId="1076"/>
          <ac:spMkLst>
            <pc:docMk/>
            <pc:sldMk cId="0" sldId="258"/>
            <ac:spMk id="8" creationId="{E7E3C06F-A791-421B-826C-1BC664FDB9B5}"/>
          </ac:spMkLst>
        </pc:spChg>
        <pc:spChg chg="add mod">
          <ac:chgData name="sheikha juma" userId="608ad1f2e48bc868" providerId="LiveId" clId="{E2DB9CC8-CF8A-49BB-97E0-F2A7BF4FE971}" dt="2021-10-13T07:29:13.454" v="1545" actId="14100"/>
          <ac:spMkLst>
            <pc:docMk/>
            <pc:sldMk cId="0" sldId="258"/>
            <ac:spMk id="26" creationId="{258F9C93-25B7-44C4-BEAF-EB1E7DC7EB1E}"/>
          </ac:spMkLst>
        </pc:spChg>
        <pc:spChg chg="ord">
          <ac:chgData name="sheikha juma" userId="608ad1f2e48bc868" providerId="LiveId" clId="{E2DB9CC8-CF8A-49BB-97E0-F2A7BF4FE971}" dt="2021-10-15T10:31:01.589" v="2896" actId="167"/>
          <ac:spMkLst>
            <pc:docMk/>
            <pc:sldMk cId="0" sldId="258"/>
            <ac:spMk id="30" creationId="{C7074E72-6DDF-4057-B7C7-0D79F6E20D86}"/>
          </ac:spMkLst>
        </pc:spChg>
        <pc:spChg chg="mod">
          <ac:chgData name="sheikha juma" userId="608ad1f2e48bc868" providerId="LiveId" clId="{E2DB9CC8-CF8A-49BB-97E0-F2A7BF4FE971}" dt="2021-10-13T07:26:54.430" v="1456" actId="404"/>
          <ac:spMkLst>
            <pc:docMk/>
            <pc:sldMk cId="0" sldId="258"/>
            <ac:spMk id="67" creationId="{93C2ECDE-409D-48C5-A593-152C2874862B}"/>
          </ac:spMkLst>
        </pc:spChg>
        <pc:spChg chg="mod">
          <ac:chgData name="sheikha juma" userId="608ad1f2e48bc868" providerId="LiveId" clId="{E2DB9CC8-CF8A-49BB-97E0-F2A7BF4FE971}" dt="2021-10-13T07:26:59.229" v="1457" actId="1076"/>
          <ac:spMkLst>
            <pc:docMk/>
            <pc:sldMk cId="0" sldId="258"/>
            <ac:spMk id="68" creationId="{88646E4A-BB75-46D7-8F9B-09A463D20E4B}"/>
          </ac:spMkLst>
        </pc:spChg>
        <pc:spChg chg="mod">
          <ac:chgData name="sheikha juma" userId="608ad1f2e48bc868" providerId="LiveId" clId="{E2DB9CC8-CF8A-49BB-97E0-F2A7BF4FE971}" dt="2021-10-13T07:27:37.829" v="1479" actId="1076"/>
          <ac:spMkLst>
            <pc:docMk/>
            <pc:sldMk cId="0" sldId="258"/>
            <ac:spMk id="74" creationId="{6BAA01CE-3C00-4CD1-B530-06348DF4684E}"/>
          </ac:spMkLst>
        </pc:spChg>
        <pc:spChg chg="mod">
          <ac:chgData name="sheikha juma" userId="608ad1f2e48bc868" providerId="LiveId" clId="{E2DB9CC8-CF8A-49BB-97E0-F2A7BF4FE971}" dt="2021-10-13T07:27:32.215" v="1477" actId="1076"/>
          <ac:spMkLst>
            <pc:docMk/>
            <pc:sldMk cId="0" sldId="258"/>
            <ac:spMk id="75" creationId="{2615493A-7FDB-44A4-888D-6BED46B83E47}"/>
          </ac:spMkLst>
        </pc:spChg>
        <pc:spChg chg="mod">
          <ac:chgData name="sheikha juma" userId="608ad1f2e48bc868" providerId="LiveId" clId="{E2DB9CC8-CF8A-49BB-97E0-F2A7BF4FE971}" dt="2021-10-13T07:27:18.782" v="1464" actId="403"/>
          <ac:spMkLst>
            <pc:docMk/>
            <pc:sldMk cId="0" sldId="258"/>
            <ac:spMk id="76" creationId="{E3495E60-89AB-43AA-8E73-5B7B2EA31C01}"/>
          </ac:spMkLst>
        </pc:spChg>
        <pc:spChg chg="mod">
          <ac:chgData name="sheikha juma" userId="608ad1f2e48bc868" providerId="LiveId" clId="{E2DB9CC8-CF8A-49BB-97E0-F2A7BF4FE971}" dt="2021-10-13T07:29:03.087" v="1544" actId="14100"/>
          <ac:spMkLst>
            <pc:docMk/>
            <pc:sldMk cId="0" sldId="258"/>
            <ac:spMk id="78" creationId="{B0AE5B50-98C0-48DF-8B10-137DC542FE36}"/>
          </ac:spMkLst>
        </pc:spChg>
        <pc:spChg chg="mod">
          <ac:chgData name="sheikha juma" userId="608ad1f2e48bc868" providerId="LiveId" clId="{E2DB9CC8-CF8A-49BB-97E0-F2A7BF4FE971}" dt="2021-10-15T12:00:41.769" v="4361" actId="1076"/>
          <ac:spMkLst>
            <pc:docMk/>
            <pc:sldMk cId="0" sldId="258"/>
            <ac:spMk id="81" creationId="{8EF1321C-902B-4443-B3AB-19A744D27C96}"/>
          </ac:spMkLst>
        </pc:spChg>
        <pc:spChg chg="mod">
          <ac:chgData name="sheikha juma" userId="608ad1f2e48bc868" providerId="LiveId" clId="{E2DB9CC8-CF8A-49BB-97E0-F2A7BF4FE971}" dt="2021-10-15T12:00:41.769" v="4361" actId="1076"/>
          <ac:spMkLst>
            <pc:docMk/>
            <pc:sldMk cId="0" sldId="258"/>
            <ac:spMk id="82" creationId="{899319E9-B41B-4ADC-90CC-CF2385DE0EBF}"/>
          </ac:spMkLst>
        </pc:spChg>
        <pc:spChg chg="mod">
          <ac:chgData name="sheikha juma" userId="608ad1f2e48bc868" providerId="LiveId" clId="{E2DB9CC8-CF8A-49BB-97E0-F2A7BF4FE971}" dt="2021-10-13T07:28:02.275" v="1497" actId="404"/>
          <ac:spMkLst>
            <pc:docMk/>
            <pc:sldMk cId="0" sldId="258"/>
            <ac:spMk id="85" creationId="{08628398-2D65-4023-AFC4-B188F6085AD6}"/>
          </ac:spMkLst>
        </pc:spChg>
        <pc:spChg chg="mod">
          <ac:chgData name="sheikha juma" userId="608ad1f2e48bc868" providerId="LiveId" clId="{E2DB9CC8-CF8A-49BB-97E0-F2A7BF4FE971}" dt="2021-10-13T07:28:06.700" v="1506" actId="1036"/>
          <ac:spMkLst>
            <pc:docMk/>
            <pc:sldMk cId="0" sldId="258"/>
            <ac:spMk id="86" creationId="{ED5A37F0-290E-46B2-875F-97EAE517F9D2}"/>
          </ac:spMkLst>
        </pc:spChg>
        <pc:grpChg chg="mod">
          <ac:chgData name="sheikha juma" userId="608ad1f2e48bc868" providerId="LiveId" clId="{E2DB9CC8-CF8A-49BB-97E0-F2A7BF4FE971}" dt="2021-10-15T12:01:05.535" v="4367" actId="1076"/>
          <ac:grpSpMkLst>
            <pc:docMk/>
            <pc:sldMk cId="0" sldId="258"/>
            <ac:grpSpMk id="12" creationId="{752DF9BB-B0C6-4395-9AB9-5ED8F746E161}"/>
          </ac:grpSpMkLst>
        </pc:grpChg>
        <pc:grpChg chg="mod">
          <ac:chgData name="sheikha juma" userId="608ad1f2e48bc868" providerId="LiveId" clId="{E2DB9CC8-CF8A-49BB-97E0-F2A7BF4FE971}" dt="2021-10-15T12:01:05.535" v="4367" actId="1076"/>
          <ac:grpSpMkLst>
            <pc:docMk/>
            <pc:sldMk cId="0" sldId="258"/>
            <ac:grpSpMk id="73" creationId="{2A4FED93-FF8E-4068-8D3B-258CDABA8915}"/>
          </ac:grpSpMkLst>
        </pc:grpChg>
        <pc:grpChg chg="mod">
          <ac:chgData name="sheikha juma" userId="608ad1f2e48bc868" providerId="LiveId" clId="{E2DB9CC8-CF8A-49BB-97E0-F2A7BF4FE971}" dt="2021-10-15T12:00:41.769" v="4361" actId="1076"/>
          <ac:grpSpMkLst>
            <pc:docMk/>
            <pc:sldMk cId="0" sldId="258"/>
            <ac:grpSpMk id="79" creationId="{48BFDA00-F37C-452E-93EB-8F01404D0F0A}"/>
          </ac:grpSpMkLst>
        </pc:grpChg>
        <pc:grpChg chg="mod">
          <ac:chgData name="sheikha juma" userId="608ad1f2e48bc868" providerId="LiveId" clId="{E2DB9CC8-CF8A-49BB-97E0-F2A7BF4FE971}" dt="2021-10-15T12:00:44.762" v="4362" actId="1076"/>
          <ac:grpSpMkLst>
            <pc:docMk/>
            <pc:sldMk cId="0" sldId="258"/>
            <ac:grpSpMk id="84" creationId="{73C1C77C-64E4-4124-B410-F944C4401E87}"/>
          </ac:grpSpMkLst>
        </pc:grpChg>
        <pc:picChg chg="add mod">
          <ac:chgData name="sheikha juma" userId="608ad1f2e48bc868" providerId="LiveId" clId="{E2DB9CC8-CF8A-49BB-97E0-F2A7BF4FE971}" dt="2021-10-15T12:00:49.479" v="4364" actId="1076"/>
          <ac:picMkLst>
            <pc:docMk/>
            <pc:sldMk cId="0" sldId="258"/>
            <ac:picMk id="33" creationId="{65829F55-6733-4C62-9823-461C33096B40}"/>
          </ac:picMkLst>
        </pc:picChg>
        <pc:picChg chg="add mod">
          <ac:chgData name="sheikha juma" userId="608ad1f2e48bc868" providerId="LiveId" clId="{E2DB9CC8-CF8A-49BB-97E0-F2A7BF4FE971}" dt="2021-10-15T12:01:11.051" v="4368" actId="1076"/>
          <ac:picMkLst>
            <pc:docMk/>
            <pc:sldMk cId="0" sldId="258"/>
            <ac:picMk id="34" creationId="{806D985B-F472-46C7-AED6-D3E43FD657A8}"/>
          </ac:picMkLst>
        </pc:picChg>
        <pc:picChg chg="add mod">
          <ac:chgData name="sheikha juma" userId="608ad1f2e48bc868" providerId="LiveId" clId="{E2DB9CC8-CF8A-49BB-97E0-F2A7BF4FE971}" dt="2021-10-15T12:01:11.051" v="4368" actId="1076"/>
          <ac:picMkLst>
            <pc:docMk/>
            <pc:sldMk cId="0" sldId="258"/>
            <ac:picMk id="35" creationId="{92C1BBFA-9CF6-4DCE-B1F1-8F143DD44466}"/>
          </ac:picMkLst>
        </pc:picChg>
        <pc:picChg chg="add mod">
          <ac:chgData name="sheikha juma" userId="608ad1f2e48bc868" providerId="LiveId" clId="{E2DB9CC8-CF8A-49BB-97E0-F2A7BF4FE971}" dt="2021-10-15T12:00:41.769" v="4361" actId="1076"/>
          <ac:picMkLst>
            <pc:docMk/>
            <pc:sldMk cId="0" sldId="258"/>
            <ac:picMk id="1026" creationId="{E0510221-0CE4-42BA-A09C-D461037DB891}"/>
          </ac:picMkLst>
        </pc:picChg>
        <pc:cxnChg chg="mod">
          <ac:chgData name="sheikha juma" userId="608ad1f2e48bc868" providerId="LiveId" clId="{E2DB9CC8-CF8A-49BB-97E0-F2A7BF4FE971}" dt="2021-10-13T07:27:26.632" v="1476" actId="1035"/>
          <ac:cxnSpMkLst>
            <pc:docMk/>
            <pc:sldMk cId="0" sldId="258"/>
            <ac:cxnSpMk id="77" creationId="{F1041797-6B02-486F-B7A5-1559FE092BCE}"/>
          </ac:cxnSpMkLst>
        </pc:cxnChg>
        <pc:cxnChg chg="mod">
          <ac:chgData name="sheikha juma" userId="608ad1f2e48bc868" providerId="LiveId" clId="{E2DB9CC8-CF8A-49BB-97E0-F2A7BF4FE971}" dt="2021-10-15T12:00:41.769" v="4361" actId="1076"/>
          <ac:cxnSpMkLst>
            <pc:docMk/>
            <pc:sldMk cId="0" sldId="258"/>
            <ac:cxnSpMk id="83" creationId="{CAB0E559-E26B-4D16-A435-A08A93E41962}"/>
          </ac:cxnSpMkLst>
        </pc:cxnChg>
      </pc:sldChg>
      <pc:sldChg chg="addSp delSp modSp mod modTransition">
        <pc:chgData name="sheikha juma" userId="608ad1f2e48bc868" providerId="LiveId" clId="{E2DB9CC8-CF8A-49BB-97E0-F2A7BF4FE971}" dt="2021-10-15T10:04:27.515" v="2489"/>
        <pc:sldMkLst>
          <pc:docMk/>
          <pc:sldMk cId="0" sldId="260"/>
        </pc:sldMkLst>
        <pc:spChg chg="add del mod">
          <ac:chgData name="sheikha juma" userId="608ad1f2e48bc868" providerId="LiveId" clId="{E2DB9CC8-CF8A-49BB-97E0-F2A7BF4FE971}" dt="2021-10-13T04:56:37.747" v="6" actId="478"/>
          <ac:spMkLst>
            <pc:docMk/>
            <pc:sldMk cId="0" sldId="260"/>
            <ac:spMk id="3" creationId="{826A33C8-5B20-4A8C-AF12-8EEB731E51BE}"/>
          </ac:spMkLst>
        </pc:spChg>
        <pc:spChg chg="add del mod">
          <ac:chgData name="sheikha juma" userId="608ad1f2e48bc868" providerId="LiveId" clId="{E2DB9CC8-CF8A-49BB-97E0-F2A7BF4FE971}" dt="2021-10-13T05:42:59.422" v="8" actId="478"/>
          <ac:spMkLst>
            <pc:docMk/>
            <pc:sldMk cId="0" sldId="260"/>
            <ac:spMk id="5" creationId="{38D9A5ED-5426-4181-A813-18C9E3CE7118}"/>
          </ac:spMkLst>
        </pc:spChg>
        <pc:spChg chg="add del mod">
          <ac:chgData name="sheikha juma" userId="608ad1f2e48bc868" providerId="LiveId" clId="{E2DB9CC8-CF8A-49BB-97E0-F2A7BF4FE971}" dt="2021-10-13T05:43:05.321" v="10" actId="478"/>
          <ac:spMkLst>
            <pc:docMk/>
            <pc:sldMk cId="0" sldId="260"/>
            <ac:spMk id="7" creationId="{B3B27483-64BB-4E82-9D60-3C4A2EF12704}"/>
          </ac:spMkLst>
        </pc:spChg>
        <pc:spChg chg="add del mod">
          <ac:chgData name="sheikha juma" userId="608ad1f2e48bc868" providerId="LiveId" clId="{E2DB9CC8-CF8A-49BB-97E0-F2A7BF4FE971}" dt="2021-10-13T05:43:09.749" v="12" actId="478"/>
          <ac:spMkLst>
            <pc:docMk/>
            <pc:sldMk cId="0" sldId="260"/>
            <ac:spMk id="9" creationId="{BEBBD1DA-8BC2-4D67-8F58-52205DB017AA}"/>
          </ac:spMkLst>
        </pc:spChg>
        <pc:spChg chg="add del mod">
          <ac:chgData name="sheikha juma" userId="608ad1f2e48bc868" providerId="LiveId" clId="{E2DB9CC8-CF8A-49BB-97E0-F2A7BF4FE971}" dt="2021-10-13T05:43:17.967" v="14" actId="478"/>
          <ac:spMkLst>
            <pc:docMk/>
            <pc:sldMk cId="0" sldId="260"/>
            <ac:spMk id="11" creationId="{84680153-16D1-46F9-AF4B-A9A696F90BA5}"/>
          </ac:spMkLst>
        </pc:spChg>
        <pc:spChg chg="add del mod">
          <ac:chgData name="sheikha juma" userId="608ad1f2e48bc868" providerId="LiveId" clId="{E2DB9CC8-CF8A-49BB-97E0-F2A7BF4FE971}" dt="2021-10-13T05:45:04.042" v="19" actId="478"/>
          <ac:spMkLst>
            <pc:docMk/>
            <pc:sldMk cId="0" sldId="260"/>
            <ac:spMk id="13" creationId="{C0342C11-DAC2-454D-B916-348CB2DC8311}"/>
          </ac:spMkLst>
        </pc:spChg>
        <pc:spChg chg="add del mod">
          <ac:chgData name="sheikha juma" userId="608ad1f2e48bc868" providerId="LiveId" clId="{E2DB9CC8-CF8A-49BB-97E0-F2A7BF4FE971}" dt="2021-10-13T05:45:01.448" v="18" actId="478"/>
          <ac:spMkLst>
            <pc:docMk/>
            <pc:sldMk cId="0" sldId="260"/>
            <ac:spMk id="15" creationId="{DB44887D-96A0-4509-8A00-A5E8B00C8979}"/>
          </ac:spMkLst>
        </pc:spChg>
        <pc:spChg chg="add del mod">
          <ac:chgData name="sheikha juma" userId="608ad1f2e48bc868" providerId="LiveId" clId="{E2DB9CC8-CF8A-49BB-97E0-F2A7BF4FE971}" dt="2021-10-13T05:44:57.989" v="17" actId="478"/>
          <ac:spMkLst>
            <pc:docMk/>
            <pc:sldMk cId="0" sldId="260"/>
            <ac:spMk id="17" creationId="{ABA569CD-0EB2-45C7-91F7-6435C9337477}"/>
          </ac:spMkLst>
        </pc:spChg>
        <pc:spChg chg="add del mod">
          <ac:chgData name="sheikha juma" userId="608ad1f2e48bc868" providerId="LiveId" clId="{E2DB9CC8-CF8A-49BB-97E0-F2A7BF4FE971}" dt="2021-10-13T05:44:57.989" v="17" actId="478"/>
          <ac:spMkLst>
            <pc:docMk/>
            <pc:sldMk cId="0" sldId="260"/>
            <ac:spMk id="19" creationId="{E12475CC-BDB9-45E4-ABE4-7E7B8ADAA7AB}"/>
          </ac:spMkLst>
        </pc:spChg>
        <pc:spChg chg="add del mod">
          <ac:chgData name="sheikha juma" userId="608ad1f2e48bc868" providerId="LiveId" clId="{E2DB9CC8-CF8A-49BB-97E0-F2A7BF4FE971}" dt="2021-10-13T05:44:57.989" v="17" actId="478"/>
          <ac:spMkLst>
            <pc:docMk/>
            <pc:sldMk cId="0" sldId="260"/>
            <ac:spMk id="21" creationId="{36290E1C-D79C-4B46-AC87-50930E51DBC7}"/>
          </ac:spMkLst>
        </pc:spChg>
        <pc:spChg chg="add del mod">
          <ac:chgData name="sheikha juma" userId="608ad1f2e48bc868" providerId="LiveId" clId="{E2DB9CC8-CF8A-49BB-97E0-F2A7BF4FE971}" dt="2021-10-13T05:45:18.389" v="21" actId="478"/>
          <ac:spMkLst>
            <pc:docMk/>
            <pc:sldMk cId="0" sldId="260"/>
            <ac:spMk id="23" creationId="{E0460E29-78D4-4153-A42B-10BBB6AF9CDA}"/>
          </ac:spMkLst>
        </pc:spChg>
        <pc:spChg chg="add del mod">
          <ac:chgData name="sheikha juma" userId="608ad1f2e48bc868" providerId="LiveId" clId="{E2DB9CC8-CF8A-49BB-97E0-F2A7BF4FE971}" dt="2021-10-13T05:45:18.389" v="21" actId="478"/>
          <ac:spMkLst>
            <pc:docMk/>
            <pc:sldMk cId="0" sldId="260"/>
            <ac:spMk id="25" creationId="{C0ED1F95-4E70-43C8-A57F-7C40A1CEC9F3}"/>
          </ac:spMkLst>
        </pc:spChg>
        <pc:spChg chg="add del mod">
          <ac:chgData name="sheikha juma" userId="608ad1f2e48bc868" providerId="LiveId" clId="{E2DB9CC8-CF8A-49BB-97E0-F2A7BF4FE971}" dt="2021-10-13T05:45:18.389" v="21" actId="478"/>
          <ac:spMkLst>
            <pc:docMk/>
            <pc:sldMk cId="0" sldId="260"/>
            <ac:spMk id="27" creationId="{9FB13D3E-B404-48CD-AB68-7E741CD618FA}"/>
          </ac:spMkLst>
        </pc:spChg>
        <pc:spChg chg="add del mod">
          <ac:chgData name="sheikha juma" userId="608ad1f2e48bc868" providerId="LiveId" clId="{E2DB9CC8-CF8A-49BB-97E0-F2A7BF4FE971}" dt="2021-10-13T05:45:25.334" v="23" actId="478"/>
          <ac:spMkLst>
            <pc:docMk/>
            <pc:sldMk cId="0" sldId="260"/>
            <ac:spMk id="29" creationId="{334759FF-37CB-4C1E-9EB1-49FBA8F133EE}"/>
          </ac:spMkLst>
        </pc:spChg>
        <pc:spChg chg="add del mod">
          <ac:chgData name="sheikha juma" userId="608ad1f2e48bc868" providerId="LiveId" clId="{E2DB9CC8-CF8A-49BB-97E0-F2A7BF4FE971}" dt="2021-10-13T05:45:30.475" v="25" actId="478"/>
          <ac:spMkLst>
            <pc:docMk/>
            <pc:sldMk cId="0" sldId="260"/>
            <ac:spMk id="31" creationId="{90D9F206-DA42-46F5-A580-7FDE2F7F11D6}"/>
          </ac:spMkLst>
        </pc:spChg>
        <pc:spChg chg="add del mod">
          <ac:chgData name="sheikha juma" userId="608ad1f2e48bc868" providerId="LiveId" clId="{E2DB9CC8-CF8A-49BB-97E0-F2A7BF4FE971}" dt="2021-10-13T05:45:34.575" v="27" actId="478"/>
          <ac:spMkLst>
            <pc:docMk/>
            <pc:sldMk cId="0" sldId="260"/>
            <ac:spMk id="33" creationId="{18A6C57C-CF2B-4FCA-96B9-7312FE82BD58}"/>
          </ac:spMkLst>
        </pc:spChg>
        <pc:spChg chg="add del mod">
          <ac:chgData name="sheikha juma" userId="608ad1f2e48bc868" providerId="LiveId" clId="{E2DB9CC8-CF8A-49BB-97E0-F2A7BF4FE971}" dt="2021-10-13T05:45:41.683" v="29" actId="478"/>
          <ac:spMkLst>
            <pc:docMk/>
            <pc:sldMk cId="0" sldId="260"/>
            <ac:spMk id="35" creationId="{EA179411-E098-4603-9491-56A5EFA0A276}"/>
          </ac:spMkLst>
        </pc:spChg>
        <pc:spChg chg="add del mod">
          <ac:chgData name="sheikha juma" userId="608ad1f2e48bc868" providerId="LiveId" clId="{E2DB9CC8-CF8A-49BB-97E0-F2A7BF4FE971}" dt="2021-10-13T05:45:46.076" v="31" actId="478"/>
          <ac:spMkLst>
            <pc:docMk/>
            <pc:sldMk cId="0" sldId="260"/>
            <ac:spMk id="37" creationId="{D0BEC14F-A817-4DFF-802E-63C33CF01F2C}"/>
          </ac:spMkLst>
        </pc:spChg>
        <pc:spChg chg="add del mod">
          <ac:chgData name="sheikha juma" userId="608ad1f2e48bc868" providerId="LiveId" clId="{E2DB9CC8-CF8A-49BB-97E0-F2A7BF4FE971}" dt="2021-10-13T05:45:51.439" v="33" actId="478"/>
          <ac:spMkLst>
            <pc:docMk/>
            <pc:sldMk cId="0" sldId="260"/>
            <ac:spMk id="39" creationId="{A68E3834-B23A-474B-9FE0-12AE9A66369B}"/>
          </ac:spMkLst>
        </pc:spChg>
        <pc:spChg chg="add mod">
          <ac:chgData name="sheikha juma" userId="608ad1f2e48bc868" providerId="LiveId" clId="{E2DB9CC8-CF8A-49BB-97E0-F2A7BF4FE971}" dt="2021-10-13T05:49:35.019" v="125" actId="164"/>
          <ac:spMkLst>
            <pc:docMk/>
            <pc:sldMk cId="0" sldId="260"/>
            <ac:spMk id="41" creationId="{D21912E3-C892-4EE4-84A5-B16C8DF22CAF}"/>
          </ac:spMkLst>
        </pc:spChg>
        <pc:spChg chg="add mod">
          <ac:chgData name="sheikha juma" userId="608ad1f2e48bc868" providerId="LiveId" clId="{E2DB9CC8-CF8A-49BB-97E0-F2A7BF4FE971}" dt="2021-10-13T06:04:22.510" v="259" actId="1076"/>
          <ac:spMkLst>
            <pc:docMk/>
            <pc:sldMk cId="0" sldId="260"/>
            <ac:spMk id="44" creationId="{6CF83A8E-A087-4BAA-B493-5D9685D8CE0F}"/>
          </ac:spMkLst>
        </pc:spChg>
        <pc:spChg chg="add mod">
          <ac:chgData name="sheikha juma" userId="608ad1f2e48bc868" providerId="LiveId" clId="{E2DB9CC8-CF8A-49BB-97E0-F2A7BF4FE971}" dt="2021-10-13T06:04:25.241" v="260" actId="1076"/>
          <ac:spMkLst>
            <pc:docMk/>
            <pc:sldMk cId="0" sldId="260"/>
            <ac:spMk id="45" creationId="{F7DF9C36-6493-478C-9A58-B1CBBA3363D6}"/>
          </ac:spMkLst>
        </pc:spChg>
        <pc:spChg chg="add del">
          <ac:chgData name="sheikha juma" userId="608ad1f2e48bc868" providerId="LiveId" clId="{E2DB9CC8-CF8A-49BB-97E0-F2A7BF4FE971}" dt="2021-10-13T06:08:29.331" v="302" actId="478"/>
          <ac:spMkLst>
            <pc:docMk/>
            <pc:sldMk cId="0" sldId="260"/>
            <ac:spMk id="46" creationId="{56E81836-DDFA-4F66-8792-F69B317B47AC}"/>
          </ac:spMkLst>
        </pc:spChg>
        <pc:spChg chg="mod">
          <ac:chgData name="sheikha juma" userId="608ad1f2e48bc868" providerId="LiveId" clId="{E2DB9CC8-CF8A-49BB-97E0-F2A7BF4FE971}" dt="2021-10-13T05:47:09.831" v="42"/>
          <ac:spMkLst>
            <pc:docMk/>
            <pc:sldMk cId="0" sldId="260"/>
            <ac:spMk id="164" creationId="{1E3E3BD8-4E63-4E15-9DFA-4B46D5C77E46}"/>
          </ac:spMkLst>
        </pc:spChg>
        <pc:spChg chg="mod">
          <ac:chgData name="sheikha juma" userId="608ad1f2e48bc868" providerId="LiveId" clId="{E2DB9CC8-CF8A-49BB-97E0-F2A7BF4FE971}" dt="2021-10-13T05:47:09.831" v="42"/>
          <ac:spMkLst>
            <pc:docMk/>
            <pc:sldMk cId="0" sldId="260"/>
            <ac:spMk id="165" creationId="{B0FD7756-BA9E-422A-A757-935F778A6A4E}"/>
          </ac:spMkLst>
        </pc:spChg>
        <pc:spChg chg="mod">
          <ac:chgData name="sheikha juma" userId="608ad1f2e48bc868" providerId="LiveId" clId="{E2DB9CC8-CF8A-49BB-97E0-F2A7BF4FE971}" dt="2021-10-13T05:48:18.255" v="77" actId="1035"/>
          <ac:spMkLst>
            <pc:docMk/>
            <pc:sldMk cId="0" sldId="260"/>
            <ac:spMk id="167" creationId="{30D8C365-7BC4-4F33-BFC9-ACBD5D3463DF}"/>
          </ac:spMkLst>
        </pc:spChg>
        <pc:spChg chg="mod">
          <ac:chgData name="sheikha juma" userId="608ad1f2e48bc868" providerId="LiveId" clId="{E2DB9CC8-CF8A-49BB-97E0-F2A7BF4FE971}" dt="2021-10-13T05:48:00.325" v="48" actId="404"/>
          <ac:spMkLst>
            <pc:docMk/>
            <pc:sldMk cId="0" sldId="260"/>
            <ac:spMk id="168" creationId="{D33A1253-933C-48B2-A50C-1CF35034C1B9}"/>
          </ac:spMkLst>
        </pc:spChg>
        <pc:spChg chg="mod">
          <ac:chgData name="sheikha juma" userId="608ad1f2e48bc868" providerId="LiveId" clId="{E2DB9CC8-CF8A-49BB-97E0-F2A7BF4FE971}" dt="2021-10-13T05:48:25.463" v="79"/>
          <ac:spMkLst>
            <pc:docMk/>
            <pc:sldMk cId="0" sldId="260"/>
            <ac:spMk id="172" creationId="{A3C3AF57-CBAB-4470-919B-1B9751D52274}"/>
          </ac:spMkLst>
        </pc:spChg>
        <pc:spChg chg="mod">
          <ac:chgData name="sheikha juma" userId="608ad1f2e48bc868" providerId="LiveId" clId="{E2DB9CC8-CF8A-49BB-97E0-F2A7BF4FE971}" dt="2021-10-13T05:48:25.463" v="79"/>
          <ac:spMkLst>
            <pc:docMk/>
            <pc:sldMk cId="0" sldId="260"/>
            <ac:spMk id="173" creationId="{1B612DB3-D703-43BD-8E0E-86E64AFEF252}"/>
          </ac:spMkLst>
        </pc:spChg>
        <pc:spChg chg="mod">
          <ac:chgData name="sheikha juma" userId="608ad1f2e48bc868" providerId="LiveId" clId="{E2DB9CC8-CF8A-49BB-97E0-F2A7BF4FE971}" dt="2021-10-13T05:49:38.010" v="126"/>
          <ac:spMkLst>
            <pc:docMk/>
            <pc:sldMk cId="0" sldId="260"/>
            <ac:spMk id="180" creationId="{40BCAA4E-D7F5-48CC-ACF1-027177BCB8AE}"/>
          </ac:spMkLst>
        </pc:spChg>
        <pc:spChg chg="mod">
          <ac:chgData name="sheikha juma" userId="608ad1f2e48bc868" providerId="LiveId" clId="{E2DB9CC8-CF8A-49BB-97E0-F2A7BF4FE971}" dt="2021-10-13T05:49:56.741" v="129" actId="20577"/>
          <ac:spMkLst>
            <pc:docMk/>
            <pc:sldMk cId="0" sldId="260"/>
            <ac:spMk id="181" creationId="{029AAA1A-71D3-4DBA-AD02-878F949CD92B}"/>
          </ac:spMkLst>
        </pc:spChg>
        <pc:spChg chg="mod">
          <ac:chgData name="sheikha juma" userId="608ad1f2e48bc868" providerId="LiveId" clId="{E2DB9CC8-CF8A-49BB-97E0-F2A7BF4FE971}" dt="2021-10-13T05:49:38.010" v="126"/>
          <ac:spMkLst>
            <pc:docMk/>
            <pc:sldMk cId="0" sldId="260"/>
            <ac:spMk id="182" creationId="{A87C1395-5BAF-43CF-AF67-BA2C8DAA6427}"/>
          </ac:spMkLst>
        </pc:spChg>
        <pc:spChg chg="mod">
          <ac:chgData name="sheikha juma" userId="608ad1f2e48bc868" providerId="LiveId" clId="{E2DB9CC8-CF8A-49BB-97E0-F2A7BF4FE971}" dt="2021-10-13T05:49:53.110" v="128" actId="20577"/>
          <ac:spMkLst>
            <pc:docMk/>
            <pc:sldMk cId="0" sldId="260"/>
            <ac:spMk id="184" creationId="{27A1751B-5424-464C-9C83-48CD241E17D5}"/>
          </ac:spMkLst>
        </pc:spChg>
        <pc:spChg chg="mod">
          <ac:chgData name="sheikha juma" userId="608ad1f2e48bc868" providerId="LiveId" clId="{E2DB9CC8-CF8A-49BB-97E0-F2A7BF4FE971}" dt="2021-10-13T05:49:38.010" v="126"/>
          <ac:spMkLst>
            <pc:docMk/>
            <pc:sldMk cId="0" sldId="260"/>
            <ac:spMk id="185" creationId="{F3C48DFA-BB02-412D-9266-0C5BCD85ABFF}"/>
          </ac:spMkLst>
        </pc:spChg>
        <pc:spChg chg="add 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87" creationId="{47EE642C-E3FF-4187-B079-DF8F854F0E63}"/>
          </ac:spMkLst>
        </pc:spChg>
        <pc:spChg chg="add mod">
          <ac:chgData name="sheikha juma" userId="608ad1f2e48bc868" providerId="LiveId" clId="{E2DB9CC8-CF8A-49BB-97E0-F2A7BF4FE971}" dt="2021-10-13T06:07:54.238" v="299" actId="1076"/>
          <ac:spMkLst>
            <pc:docMk/>
            <pc:sldMk cId="0" sldId="260"/>
            <ac:spMk id="188" creationId="{62D9D989-99FB-417E-B426-54B6692DA023}"/>
          </ac:spMkLst>
        </pc:spChg>
        <pc:spChg chg="mod">
          <ac:chgData name="sheikha juma" userId="608ad1f2e48bc868" providerId="LiveId" clId="{E2DB9CC8-CF8A-49BB-97E0-F2A7BF4FE971}" dt="2021-10-13T05:50:07.597" v="130"/>
          <ac:spMkLst>
            <pc:docMk/>
            <pc:sldMk cId="0" sldId="260"/>
            <ac:spMk id="190" creationId="{BFB2225A-0635-44E0-92AD-00140B0F3DCD}"/>
          </ac:spMkLst>
        </pc:spChg>
        <pc:spChg chg="mod">
          <ac:chgData name="sheikha juma" userId="608ad1f2e48bc868" providerId="LiveId" clId="{E2DB9CC8-CF8A-49BB-97E0-F2A7BF4FE971}" dt="2021-10-13T05:50:07.597" v="130"/>
          <ac:spMkLst>
            <pc:docMk/>
            <pc:sldMk cId="0" sldId="260"/>
            <ac:spMk id="191" creationId="{26E8D214-63EE-4C33-B8B0-F025BEFA6ED6}"/>
          </ac:spMkLst>
        </pc:spChg>
        <pc:spChg chg="mod">
          <ac:chgData name="sheikha juma" userId="608ad1f2e48bc868" providerId="LiveId" clId="{E2DB9CC8-CF8A-49BB-97E0-F2A7BF4FE971}" dt="2021-10-13T05:50:07.597" v="130"/>
          <ac:spMkLst>
            <pc:docMk/>
            <pc:sldMk cId="0" sldId="260"/>
            <ac:spMk id="193" creationId="{21E01AB1-3986-4A5B-80B1-88EB692D8B07}"/>
          </ac:spMkLst>
        </pc:spChg>
        <pc:spChg chg="mod">
          <ac:chgData name="sheikha juma" userId="608ad1f2e48bc868" providerId="LiveId" clId="{E2DB9CC8-CF8A-49BB-97E0-F2A7BF4FE971}" dt="2021-10-13T05:50:07.597" v="130"/>
          <ac:spMkLst>
            <pc:docMk/>
            <pc:sldMk cId="0" sldId="260"/>
            <ac:spMk id="194" creationId="{455EF5A1-0F94-4920-BA96-6D21B90915F5}"/>
          </ac:spMkLst>
        </pc:spChg>
        <pc:spChg chg="mod">
          <ac:chgData name="sheikha juma" userId="608ad1f2e48bc868" providerId="LiveId" clId="{E2DB9CC8-CF8A-49BB-97E0-F2A7BF4FE971}" dt="2021-10-13T05:50:07.597" v="130"/>
          <ac:spMkLst>
            <pc:docMk/>
            <pc:sldMk cId="0" sldId="260"/>
            <ac:spMk id="198" creationId="{3EEF6D71-D25E-48C4-A840-AA1660D359D5}"/>
          </ac:spMkLst>
        </pc:spChg>
        <pc:spChg chg="mod">
          <ac:chgData name="sheikha juma" userId="608ad1f2e48bc868" providerId="LiveId" clId="{E2DB9CC8-CF8A-49BB-97E0-F2A7BF4FE971}" dt="2021-10-13T05:51:15.235" v="136" actId="20577"/>
          <ac:spMkLst>
            <pc:docMk/>
            <pc:sldMk cId="0" sldId="260"/>
            <ac:spMk id="199" creationId="{BB05F57A-C9BA-4E9F-A6C0-94FE6545BB29}"/>
          </ac:spMkLst>
        </pc:spChg>
        <pc:spChg chg="mod">
          <ac:chgData name="sheikha juma" userId="608ad1f2e48bc868" providerId="LiveId" clId="{E2DB9CC8-CF8A-49BB-97E0-F2A7BF4FE971}" dt="2021-10-13T05:50:57.881" v="135" actId="20577"/>
          <ac:spMkLst>
            <pc:docMk/>
            <pc:sldMk cId="0" sldId="260"/>
            <ac:spMk id="200" creationId="{D11915E1-D517-4147-8BE6-FA56DCD8B805}"/>
          </ac:spMkLst>
        </pc:spChg>
        <pc:spChg chg="mod">
          <ac:chgData name="sheikha juma" userId="608ad1f2e48bc868" providerId="LiveId" clId="{E2DB9CC8-CF8A-49BB-97E0-F2A7BF4FE971}" dt="2021-10-13T05:58:40.990" v="144" actId="1037"/>
          <ac:spMkLst>
            <pc:docMk/>
            <pc:sldMk cId="0" sldId="260"/>
            <ac:spMk id="202" creationId="{5A495A3A-C36B-4C4D-986A-5A999CA9EE1C}"/>
          </ac:spMkLst>
        </pc:spChg>
        <pc:spChg chg="mod">
          <ac:chgData name="sheikha juma" userId="608ad1f2e48bc868" providerId="LiveId" clId="{E2DB9CC8-CF8A-49BB-97E0-F2A7BF4FE971}" dt="2021-10-13T05:58:35.687" v="139" actId="20577"/>
          <ac:spMkLst>
            <pc:docMk/>
            <pc:sldMk cId="0" sldId="260"/>
            <ac:spMk id="203" creationId="{4D776AA1-92A9-4913-8710-B65BB77F3503}"/>
          </ac:spMkLst>
        </pc:spChg>
        <pc:spChg chg="del mod">
          <ac:chgData name="sheikha juma" userId="608ad1f2e48bc868" providerId="LiveId" clId="{E2DB9CC8-CF8A-49BB-97E0-F2A7BF4FE971}" dt="2021-10-13T05:59:14.215" v="145" actId="21"/>
          <ac:spMkLst>
            <pc:docMk/>
            <pc:sldMk cId="0" sldId="260"/>
            <ac:spMk id="208" creationId="{30ADF566-FF7C-4298-AE67-33F675DCEF8C}"/>
          </ac:spMkLst>
        </pc:spChg>
        <pc:spChg chg="mod">
          <ac:chgData name="sheikha juma" userId="608ad1f2e48bc868" providerId="LiveId" clId="{E2DB9CC8-CF8A-49BB-97E0-F2A7BF4FE971}" dt="2021-10-13T06:00:14.411" v="162" actId="20577"/>
          <ac:spMkLst>
            <pc:docMk/>
            <pc:sldMk cId="0" sldId="260"/>
            <ac:spMk id="209" creationId="{A5238480-B8C1-4FCB-AF9C-97EF58F76112}"/>
          </ac:spMkLst>
        </pc:spChg>
        <pc:spChg chg="mod">
          <ac:chgData name="sheikha juma" userId="608ad1f2e48bc868" providerId="LiveId" clId="{E2DB9CC8-CF8A-49BB-97E0-F2A7BF4FE971}" dt="2021-10-13T05:59:22.433" v="148" actId="165"/>
          <ac:spMkLst>
            <pc:docMk/>
            <pc:sldMk cId="0" sldId="260"/>
            <ac:spMk id="210" creationId="{D389AB97-B7EA-4D3B-BA61-06704006940F}"/>
          </ac:spMkLst>
        </pc:spChg>
        <pc:spChg chg="mod">
          <ac:chgData name="sheikha juma" userId="608ad1f2e48bc868" providerId="LiveId" clId="{E2DB9CC8-CF8A-49BB-97E0-F2A7BF4FE971}" dt="2021-10-13T05:59:34.075" v="149" actId="20577"/>
          <ac:spMkLst>
            <pc:docMk/>
            <pc:sldMk cId="0" sldId="260"/>
            <ac:spMk id="212" creationId="{D33D94E5-E246-4908-93EA-5DA3B337362E}"/>
          </ac:spMkLst>
        </pc:spChg>
        <pc:spChg chg="mod">
          <ac:chgData name="sheikha juma" userId="608ad1f2e48bc868" providerId="LiveId" clId="{E2DB9CC8-CF8A-49BB-97E0-F2A7BF4FE971}" dt="2021-10-13T05:59:22.433" v="148" actId="165"/>
          <ac:spMkLst>
            <pc:docMk/>
            <pc:sldMk cId="0" sldId="260"/>
            <ac:spMk id="213" creationId="{5F2E6745-E96E-4C5A-9562-6D8A23EBB0AF}"/>
          </ac:spMkLst>
        </pc:spChg>
        <pc:spChg chg="add mod">
          <ac:chgData name="sheikha juma" userId="608ad1f2e48bc868" providerId="LiveId" clId="{E2DB9CC8-CF8A-49BB-97E0-F2A7BF4FE971}" dt="2021-10-13T06:01:09.084" v="170" actId="164"/>
          <ac:spMkLst>
            <pc:docMk/>
            <pc:sldMk cId="0" sldId="260"/>
            <ac:spMk id="215" creationId="{E29A0E22-317B-4C0D-A938-6FA76FDE9E8A}"/>
          </ac:spMkLst>
        </pc:spChg>
        <pc:spChg chg="add mod">
          <ac:chgData name="sheikha juma" userId="608ad1f2e48bc868" providerId="LiveId" clId="{E2DB9CC8-CF8A-49BB-97E0-F2A7BF4FE971}" dt="2021-10-13T06:06:19.294" v="284" actId="20577"/>
          <ac:spMkLst>
            <pc:docMk/>
            <pc:sldMk cId="0" sldId="260"/>
            <ac:spMk id="216" creationId="{DC7B77DE-74E9-47D1-800F-5321D8DFD092}"/>
          </ac:spMkLst>
        </pc:spChg>
        <pc:spChg chg="add mod">
          <ac:chgData name="sheikha juma" userId="608ad1f2e48bc868" providerId="LiveId" clId="{E2DB9CC8-CF8A-49BB-97E0-F2A7BF4FE971}" dt="2021-10-13T06:01:09.084" v="170" actId="164"/>
          <ac:spMkLst>
            <pc:docMk/>
            <pc:sldMk cId="0" sldId="260"/>
            <ac:spMk id="217" creationId="{CD03F99E-F42F-4854-BA81-411B508D441B}"/>
          </ac:spMkLst>
        </pc:spChg>
        <pc:spChg chg="add mod">
          <ac:chgData name="sheikha juma" userId="608ad1f2e48bc868" providerId="LiveId" clId="{E2DB9CC8-CF8A-49BB-97E0-F2A7BF4FE971}" dt="2021-10-13T06:11:01.250" v="341" actId="14100"/>
          <ac:spMkLst>
            <pc:docMk/>
            <pc:sldMk cId="0" sldId="260"/>
            <ac:spMk id="222" creationId="{C79DDD8D-BDBE-4C50-8172-427506CFF3BC}"/>
          </ac:spMkLst>
        </pc:spChg>
        <pc:spChg chg="add mod">
          <ac:chgData name="sheikha juma" userId="608ad1f2e48bc868" providerId="LiveId" clId="{E2DB9CC8-CF8A-49BB-97E0-F2A7BF4FE971}" dt="2021-10-13T06:10:52.895" v="339" actId="1076"/>
          <ac:spMkLst>
            <pc:docMk/>
            <pc:sldMk cId="0" sldId="260"/>
            <ac:spMk id="223" creationId="{C701DB75-DF50-4607-A72F-97ABD47ADF91}"/>
          </ac:spMkLst>
        </pc:spChg>
        <pc:spChg chg="add mod">
          <ac:chgData name="sheikha juma" userId="608ad1f2e48bc868" providerId="LiveId" clId="{E2DB9CC8-CF8A-49BB-97E0-F2A7BF4FE971}" dt="2021-10-13T06:10:24.380" v="321" actId="14100"/>
          <ac:spMkLst>
            <pc:docMk/>
            <pc:sldMk cId="0" sldId="260"/>
            <ac:spMk id="224" creationId="{7329CAB2-D02F-4AB0-BB6D-BA5988945FA6}"/>
          </ac:spMkLst>
        </pc:spChg>
        <pc:spChg chg="add mod">
          <ac:chgData name="sheikha juma" userId="608ad1f2e48bc868" providerId="LiveId" clId="{E2DB9CC8-CF8A-49BB-97E0-F2A7BF4FE971}" dt="2021-10-13T06:10:49.615" v="338" actId="1036"/>
          <ac:spMkLst>
            <pc:docMk/>
            <pc:sldMk cId="0" sldId="260"/>
            <ac:spMk id="225" creationId="{B773F21D-2E8A-48E4-BAE1-BE38ECF01AFD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27" creationId="{ABC85214-B1F2-433D-B62F-6238866FDC31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28" creationId="{2171BB2C-C274-4429-9ACC-DA26B98C14F9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29" creationId="{5ED7F763-7B02-467A-B2F0-64C848CD5118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30" creationId="{79BE262D-9C32-4478-865E-8FF6692D95C7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31" creationId="{55FE28B6-DFE0-45AA-AEC5-9D16CACD258C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32" creationId="{75D61F02-466B-481B-95E6-FBABBECB0D07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33" creationId="{FB819F9E-FD52-4C07-87CB-D31A5890F1C0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34" creationId="{7914200E-547D-4D48-88F3-18E443AAB2A3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35" creationId="{DF38CC3B-5BBD-4BAA-8AF3-67AC6CBE9F5C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36" creationId="{38304F50-13AA-4511-BE65-0E42A779F07E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37" creationId="{BC21C265-4F76-4157-A7F7-DCC0F8734683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38" creationId="{96001D1C-CB88-4E97-9353-238F7DB9F389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39" creationId="{00C56AA2-7102-4336-84CC-9235A9569FEC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40" creationId="{BAF43C36-056B-4919-A98C-7F389FD8E48E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41" creationId="{6E88151D-6272-4269-A78A-5FF3FB3693C0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42" creationId="{5788329B-0C87-444A-B732-7E16E2F351CA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43" creationId="{E395ABA1-B453-4C4C-8203-CDFAC2F80091}"/>
          </ac:spMkLst>
        </pc:spChg>
        <pc:spChg chg="mod">
          <ac:chgData name="sheikha juma" userId="608ad1f2e48bc868" providerId="LiveId" clId="{E2DB9CC8-CF8A-49BB-97E0-F2A7BF4FE971}" dt="2021-10-13T06:12:52.180" v="342"/>
          <ac:spMkLst>
            <pc:docMk/>
            <pc:sldMk cId="0" sldId="260"/>
            <ac:spMk id="244" creationId="{03D6FC50-DADC-4D82-94A0-CB633B0D1692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46" creationId="{9A9AAF52-329E-49D4-AED5-89B7FC5024F5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47" creationId="{8E63FEB1-D154-48B4-AF60-7C0F196E2951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48" creationId="{457DF5FB-A923-44FF-A193-6140D14E6EB4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49" creationId="{4C3ECAA3-3316-4FFC-820B-E0A17039139E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50" creationId="{2ACB35F1-44D1-4859-AA45-36004B76E7B3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51" creationId="{3C9DF555-2906-41E6-9C1B-A2DFC2600D58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52" creationId="{AFC55A40-986D-441C-806F-E9DD0B4EA812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53" creationId="{ED3C437B-57BF-4FBE-BACD-E56046F6C72C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54" creationId="{85221CE5-774C-4F94-AC82-990062C2C3BA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55" creationId="{8535904B-C61D-4D0D-B8DE-CF5D55E7EAE0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56" creationId="{91685CE5-B1E9-4643-9A25-F41077BEC833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57" creationId="{A235EDD4-792B-41F3-968C-F131D949493E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58" creationId="{1D77877F-A063-4A6A-B30A-33F944D0D148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59" creationId="{B38DC6BC-C773-413E-83EC-6670B7A56671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60" creationId="{E269485C-0731-4517-9E3A-39780DC15292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61" creationId="{B29476B9-65B1-42CD-98EE-4246968DAEF5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62" creationId="{F3264EAD-850F-4EDA-AD52-2B82F0DEC19B}"/>
          </ac:spMkLst>
        </pc:spChg>
        <pc:spChg chg="mod">
          <ac:chgData name="sheikha juma" userId="608ad1f2e48bc868" providerId="LiveId" clId="{E2DB9CC8-CF8A-49BB-97E0-F2A7BF4FE971}" dt="2021-10-13T06:12:57.416" v="344"/>
          <ac:spMkLst>
            <pc:docMk/>
            <pc:sldMk cId="0" sldId="260"/>
            <ac:spMk id="263" creationId="{7520D3BC-A8B0-47E8-9FCF-760E56BA43ED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65" creationId="{D16858CC-59AC-4AD4-8597-7B92A4F2ACA8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66" creationId="{9CD1F8FB-4C10-4A10-87FF-8380B2CF0190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67" creationId="{630E45C1-E81E-44DE-A97D-A5F9DBB12A7B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68" creationId="{51C843F8-F9C3-4132-BF4E-87E9F9EF2C65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69" creationId="{C0545BEB-6B59-48CF-A2D5-02B6E26F1F48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70" creationId="{D9120195-6DAF-4466-97BD-3B96B8BC4E35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71" creationId="{C5C515AE-C5FD-496A-A229-06450F77817A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72" creationId="{6EBA8CC5-9321-4FEE-A999-58FD65352DF0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73" creationId="{D450DCC5-3C38-4D38-A150-2B7092072BB1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74" creationId="{95636C8B-A80C-4DA5-B2F5-29425ABE6526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75" creationId="{5E08450B-35D3-4479-BF7B-8E2E96DB5F06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76" creationId="{725DF307-13B6-4102-B1A8-3384F7D18EB9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77" creationId="{BFF05799-6A0B-4BA8-8E6F-107870726A0A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78" creationId="{B2FF0A56-DB94-49EE-A62F-B1C2C9C20B30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79" creationId="{AD58B476-D682-4DF1-8BA1-6975E2AA1369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80" creationId="{C63D79AB-9B45-4307-92E1-DD385E4572CA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81" creationId="{2D477D57-6A47-4E62-9E95-BC925F9BA9B9}"/>
          </ac:spMkLst>
        </pc:spChg>
        <pc:spChg chg="mod">
          <ac:chgData name="sheikha juma" userId="608ad1f2e48bc868" providerId="LiveId" clId="{E2DB9CC8-CF8A-49BB-97E0-F2A7BF4FE971}" dt="2021-10-13T06:13:04.315" v="346"/>
          <ac:spMkLst>
            <pc:docMk/>
            <pc:sldMk cId="0" sldId="260"/>
            <ac:spMk id="282" creationId="{16168FCE-5AA3-40A1-B7B1-01D266DE4E9A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84" creationId="{613C7DDB-CC3F-4109-B89F-C558893EC8B7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85" creationId="{5D51345B-3F7E-464B-95DF-59B69752B4BD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86" creationId="{41DBEFF1-5122-4824-A78B-DFCCCDAEA473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87" creationId="{6F363D1C-5C93-48EC-8EB8-C9BDED410E26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88" creationId="{BE2892BA-3985-4F90-A345-44E46C2A10F6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89" creationId="{50D23C5B-617F-429C-98E1-C8B02AF9008B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90" creationId="{927A81D2-F7A0-4FC1-AA28-28E7CD89CCFF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91" creationId="{90DE8E2F-D86D-44B6-B534-0E36270AE20E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92" creationId="{92C7867A-DA17-42B6-90F6-87CCCDD87D21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93" creationId="{18C41F9C-1E96-41C6-9D80-CBA00CD85221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94" creationId="{9E8DDEC9-89F3-43DA-91DA-11546067E11B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95" creationId="{BE85149D-5CB5-430F-9AB2-497956C96507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96" creationId="{7F549737-0B93-47EB-86CD-5D5539A34F54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97" creationId="{29561404-97CA-4199-A1E5-166D92A7881F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98" creationId="{2B431419-D913-4FF6-BE4B-3DA6DF5C9CBA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299" creationId="{52A764B3-48DE-4CE0-99A6-6B2576B0E7C1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300" creationId="{688D8FFF-F716-4B11-B8F7-D77C4D61F5AF}"/>
          </ac:spMkLst>
        </pc:spChg>
        <pc:spChg chg="mod">
          <ac:chgData name="sheikha juma" userId="608ad1f2e48bc868" providerId="LiveId" clId="{E2DB9CC8-CF8A-49BB-97E0-F2A7BF4FE971}" dt="2021-10-13T06:13:23.689" v="413"/>
          <ac:spMkLst>
            <pc:docMk/>
            <pc:sldMk cId="0" sldId="260"/>
            <ac:spMk id="301" creationId="{6C628B51-08FD-4562-9488-24B9CCD8BFF3}"/>
          </ac:spMkLst>
        </pc:spChg>
        <pc:spChg chg="del">
          <ac:chgData name="sheikha juma" userId="608ad1f2e48bc868" providerId="LiveId" clId="{E2DB9CC8-CF8A-49BB-97E0-F2A7BF4FE971}" dt="2021-10-13T05:46:56.361" v="38" actId="478"/>
          <ac:spMkLst>
            <pc:docMk/>
            <pc:sldMk cId="0" sldId="260"/>
            <ac:spMk id="942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36.118" v="323" actId="1076"/>
          <ac:spMkLst>
            <pc:docMk/>
            <pc:sldMk cId="0" sldId="260"/>
            <ac:spMk id="943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08:00.474" v="300" actId="1076"/>
          <ac:spMkLst>
            <pc:docMk/>
            <pc:sldMk cId="0" sldId="260"/>
            <ac:spMk id="944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7:17.820" v="44" actId="478"/>
          <ac:spMkLst>
            <pc:docMk/>
            <pc:sldMk cId="0" sldId="260"/>
            <ac:spMk id="945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7:17.820" v="44" actId="478"/>
          <ac:spMkLst>
            <pc:docMk/>
            <pc:sldMk cId="0" sldId="260"/>
            <ac:spMk id="946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7:17.820" v="44" actId="478"/>
          <ac:spMkLst>
            <pc:docMk/>
            <pc:sldMk cId="0" sldId="260"/>
            <ac:spMk id="947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2:57.400" v="7" actId="478"/>
          <ac:spMkLst>
            <pc:docMk/>
            <pc:sldMk cId="0" sldId="260"/>
            <ac:spMk id="948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5:49.822" v="32" actId="478"/>
          <ac:spMkLst>
            <pc:docMk/>
            <pc:sldMk cId="0" sldId="260"/>
            <ac:spMk id="949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5:44.690" v="30" actId="478"/>
          <ac:spMkLst>
            <pc:docMk/>
            <pc:sldMk cId="0" sldId="260"/>
            <ac:spMk id="950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5:39.530" v="28" actId="478"/>
          <ac:spMkLst>
            <pc:docMk/>
            <pc:sldMk cId="0" sldId="260"/>
            <ac:spMk id="951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03.368" v="9" actId="478"/>
          <ac:spMkLst>
            <pc:docMk/>
            <pc:sldMk cId="0" sldId="260"/>
            <ac:spMk id="967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08.215" v="11" actId="478"/>
          <ac:spMkLst>
            <pc:docMk/>
            <pc:sldMk cId="0" sldId="260"/>
            <ac:spMk id="968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5:14.843" v="20" actId="478"/>
          <ac:spMkLst>
            <pc:docMk/>
            <pc:sldMk cId="0" sldId="260"/>
            <ac:spMk id="979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4:51.733" v="16" actId="478"/>
          <ac:spMkLst>
            <pc:docMk/>
            <pc:sldMk cId="0" sldId="260"/>
            <ac:spMk id="980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5:14.843" v="20" actId="478"/>
          <ac:spMkLst>
            <pc:docMk/>
            <pc:sldMk cId="0" sldId="260"/>
            <ac:spMk id="981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4:51.733" v="16" actId="478"/>
          <ac:spMkLst>
            <pc:docMk/>
            <pc:sldMk cId="0" sldId="260"/>
            <ac:spMk id="982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5:14.843" v="20" actId="478"/>
          <ac:spMkLst>
            <pc:docMk/>
            <pc:sldMk cId="0" sldId="260"/>
            <ac:spMk id="983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5:21.857" v="22" actId="478"/>
          <ac:spMkLst>
            <pc:docMk/>
            <pc:sldMk cId="0" sldId="260"/>
            <ac:spMk id="984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985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5:28.244" v="24" actId="478"/>
          <ac:spMkLst>
            <pc:docMk/>
            <pc:sldMk cId="0" sldId="260"/>
            <ac:spMk id="986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16.527" v="13" actId="478"/>
          <ac:spMkLst>
            <pc:docMk/>
            <pc:sldMk cId="0" sldId="260"/>
            <ac:spMk id="987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988" creationId="{00000000-0000-0000-0000-000000000000}"/>
          </ac:spMkLst>
        </pc:spChg>
        <pc:spChg chg="del">
          <ac:chgData name="sheikha juma" userId="608ad1f2e48bc868" providerId="LiveId" clId="{E2DB9CC8-CF8A-49BB-97E0-F2A7BF4FE971}" dt="2021-10-13T04:56:34.640" v="5" actId="478"/>
          <ac:spMkLst>
            <pc:docMk/>
            <pc:sldMk cId="0" sldId="260"/>
            <ac:spMk id="989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4:51.733" v="16" actId="478"/>
          <ac:spMkLst>
            <pc:docMk/>
            <pc:sldMk cId="0" sldId="260"/>
            <ac:spMk id="995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5:32.435" v="26" actId="478"/>
          <ac:spMkLst>
            <pc:docMk/>
            <pc:sldMk cId="0" sldId="260"/>
            <ac:spMk id="996" creationId="{00000000-0000-0000-0000-000000000000}"/>
          </ac:spMkLst>
        </pc:spChg>
        <pc:spChg chg="del">
          <ac:chgData name="sheikha juma" userId="608ad1f2e48bc868" providerId="LiveId" clId="{E2DB9CC8-CF8A-49BB-97E0-F2A7BF4FE971}" dt="2021-10-13T06:07:16.956" v="295" actId="478"/>
          <ac:spMkLst>
            <pc:docMk/>
            <pc:sldMk cId="0" sldId="260"/>
            <ac:spMk id="997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998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999" creationId="{00000000-0000-0000-0000-000000000000}"/>
          </ac:spMkLst>
        </pc:spChg>
        <pc:spChg chg="del">
          <ac:chgData name="sheikha juma" userId="608ad1f2e48bc868" providerId="LiveId" clId="{E2DB9CC8-CF8A-49BB-97E0-F2A7BF4FE971}" dt="2021-10-13T06:07:15.756" v="294" actId="478"/>
          <ac:spMkLst>
            <pc:docMk/>
            <pc:sldMk cId="0" sldId="260"/>
            <ac:spMk id="1000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01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02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03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04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05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06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07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08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09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10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11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12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13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14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15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16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17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18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19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20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21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22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23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24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25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26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27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28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29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30" creationId="{00000000-0000-0000-0000-000000000000}"/>
          </ac:spMkLst>
        </pc:spChg>
        <pc:spChg chg="mod">
          <ac:chgData name="sheikha juma" userId="608ad1f2e48bc868" providerId="LiveId" clId="{E2DB9CC8-CF8A-49BB-97E0-F2A7BF4FE971}" dt="2021-10-13T06:10:41.901" v="324" actId="1076"/>
          <ac:spMkLst>
            <pc:docMk/>
            <pc:sldMk cId="0" sldId="260"/>
            <ac:spMk id="1031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32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33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34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35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36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37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38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39" creationId="{00000000-0000-0000-0000-000000000000}"/>
          </ac:spMkLst>
        </pc:spChg>
        <pc:spChg chg="del">
          <ac:chgData name="sheikha juma" userId="608ad1f2e48bc868" providerId="LiveId" clId="{E2DB9CC8-CF8A-49BB-97E0-F2A7BF4FE971}" dt="2021-10-13T05:43:21.654" v="15" actId="478"/>
          <ac:spMkLst>
            <pc:docMk/>
            <pc:sldMk cId="0" sldId="260"/>
            <ac:spMk id="1040" creationId="{00000000-0000-0000-0000-000000000000}"/>
          </ac:spMkLst>
        </pc:spChg>
        <pc:spChg chg="del">
          <ac:chgData name="sheikha juma" userId="608ad1f2e48bc868" providerId="LiveId" clId="{E2DB9CC8-CF8A-49BB-97E0-F2A7BF4FE971}" dt="2021-10-13T06:07:19.487" v="296" actId="478"/>
          <ac:spMkLst>
            <pc:docMk/>
            <pc:sldMk cId="0" sldId="260"/>
            <ac:spMk id="1041" creationId="{00000000-0000-0000-0000-000000000000}"/>
          </ac:spMkLst>
        </pc:spChg>
        <pc:grpChg chg="add mod">
          <ac:chgData name="sheikha juma" userId="608ad1f2e48bc868" providerId="LiveId" clId="{E2DB9CC8-CF8A-49BB-97E0-F2A7BF4FE971}" dt="2021-10-13T06:08:00.474" v="300" actId="1076"/>
          <ac:grpSpMkLst>
            <pc:docMk/>
            <pc:sldMk cId="0" sldId="260"/>
            <ac:grpSpMk id="42" creationId="{EA3EB25F-FDEB-4856-AD82-D576E453CBD5}"/>
          </ac:grpSpMkLst>
        </pc:grpChg>
        <pc:grpChg chg="add mod">
          <ac:chgData name="sheikha juma" userId="608ad1f2e48bc868" providerId="LiveId" clId="{E2DB9CC8-CF8A-49BB-97E0-F2A7BF4FE971}" dt="2021-10-13T06:10:41.901" v="324" actId="1076"/>
          <ac:grpSpMkLst>
            <pc:docMk/>
            <pc:sldMk cId="0" sldId="260"/>
            <ac:grpSpMk id="43" creationId="{ED937C1D-2EB6-4014-91E0-2BB966742B9B}"/>
          </ac:grpSpMkLst>
        </pc:grpChg>
        <pc:grpChg chg="add mod">
          <ac:chgData name="sheikha juma" userId="608ad1f2e48bc868" providerId="LiveId" clId="{E2DB9CC8-CF8A-49BB-97E0-F2A7BF4FE971}" dt="2021-10-13T06:10:36.118" v="323" actId="1076"/>
          <ac:grpSpMkLst>
            <pc:docMk/>
            <pc:sldMk cId="0" sldId="260"/>
            <ac:grpSpMk id="163" creationId="{ECCD95A5-ACA6-4CDA-92D4-604DE6F2589C}"/>
          </ac:grpSpMkLst>
        </pc:grpChg>
        <pc:grpChg chg="add mod">
          <ac:chgData name="sheikha juma" userId="608ad1f2e48bc868" providerId="LiveId" clId="{E2DB9CC8-CF8A-49BB-97E0-F2A7BF4FE971}" dt="2021-10-13T05:49:35.019" v="125" actId="164"/>
          <ac:grpSpMkLst>
            <pc:docMk/>
            <pc:sldMk cId="0" sldId="260"/>
            <ac:grpSpMk id="166" creationId="{E45699D7-2BF3-45D9-9013-7A8F76746F59}"/>
          </ac:grpSpMkLst>
        </pc:grpChg>
        <pc:grpChg chg="add mod">
          <ac:chgData name="sheikha juma" userId="608ad1f2e48bc868" providerId="LiveId" clId="{E2DB9CC8-CF8A-49BB-97E0-F2A7BF4FE971}" dt="2021-10-13T05:49:35.019" v="125" actId="164"/>
          <ac:grpSpMkLst>
            <pc:docMk/>
            <pc:sldMk cId="0" sldId="260"/>
            <ac:grpSpMk id="171" creationId="{D0C28F8E-0BA8-4203-B922-39F6D396EE49}"/>
          </ac:grpSpMkLst>
        </pc:grpChg>
        <pc:grpChg chg="add mod">
          <ac:chgData name="sheikha juma" userId="608ad1f2e48bc868" providerId="LiveId" clId="{E2DB9CC8-CF8A-49BB-97E0-F2A7BF4FE971}" dt="2021-10-13T06:10:36.118" v="323" actId="1076"/>
          <ac:grpSpMkLst>
            <pc:docMk/>
            <pc:sldMk cId="0" sldId="260"/>
            <ac:grpSpMk id="177" creationId="{D2C9A665-BB6C-40D1-9DC4-165CF8472B97}"/>
          </ac:grpSpMkLst>
        </pc:grpChg>
        <pc:grpChg chg="mod">
          <ac:chgData name="sheikha juma" userId="608ad1f2e48bc868" providerId="LiveId" clId="{E2DB9CC8-CF8A-49BB-97E0-F2A7BF4FE971}" dt="2021-10-13T05:49:38.010" v="126"/>
          <ac:grpSpMkLst>
            <pc:docMk/>
            <pc:sldMk cId="0" sldId="260"/>
            <ac:grpSpMk id="178" creationId="{E1A9B122-5843-4D41-8192-A54F3218FA8C}"/>
          </ac:grpSpMkLst>
        </pc:grpChg>
        <pc:grpChg chg="mod">
          <ac:chgData name="sheikha juma" userId="608ad1f2e48bc868" providerId="LiveId" clId="{E2DB9CC8-CF8A-49BB-97E0-F2A7BF4FE971}" dt="2021-10-13T05:49:38.010" v="126"/>
          <ac:grpSpMkLst>
            <pc:docMk/>
            <pc:sldMk cId="0" sldId="260"/>
            <ac:grpSpMk id="179" creationId="{371AECE0-E741-4BE5-9718-42C07AC927C2}"/>
          </ac:grpSpMkLst>
        </pc:grpChg>
        <pc:grpChg chg="add mod">
          <ac:chgData name="sheikha juma" userId="608ad1f2e48bc868" providerId="LiveId" clId="{E2DB9CC8-CF8A-49BB-97E0-F2A7BF4FE971}" dt="2021-10-13T06:07:54.238" v="299" actId="1076"/>
          <ac:grpSpMkLst>
            <pc:docMk/>
            <pc:sldMk cId="0" sldId="260"/>
            <ac:grpSpMk id="189" creationId="{396A129D-9C13-4544-A699-6957F71ACBE0}"/>
          </ac:grpSpMkLst>
        </pc:grpChg>
        <pc:grpChg chg="add mod">
          <ac:chgData name="sheikha juma" userId="608ad1f2e48bc868" providerId="LiveId" clId="{E2DB9CC8-CF8A-49BB-97E0-F2A7BF4FE971}" dt="2021-10-13T06:10:41.901" v="324" actId="1076"/>
          <ac:grpSpMkLst>
            <pc:docMk/>
            <pc:sldMk cId="0" sldId="260"/>
            <ac:grpSpMk id="192" creationId="{296175FB-4368-4AFE-BA14-40FF1A6EE17A}"/>
          </ac:grpSpMkLst>
        </pc:grpChg>
        <pc:grpChg chg="add mod">
          <ac:chgData name="sheikha juma" userId="608ad1f2e48bc868" providerId="LiveId" clId="{E2DB9CC8-CF8A-49BB-97E0-F2A7BF4FE971}" dt="2021-10-13T06:07:54.238" v="299" actId="1076"/>
          <ac:grpSpMkLst>
            <pc:docMk/>
            <pc:sldMk cId="0" sldId="260"/>
            <ac:grpSpMk id="195" creationId="{9EA1A9C5-60C3-4FDA-B485-EE9EA0FA8887}"/>
          </ac:grpSpMkLst>
        </pc:grpChg>
        <pc:grpChg chg="mod">
          <ac:chgData name="sheikha juma" userId="608ad1f2e48bc868" providerId="LiveId" clId="{E2DB9CC8-CF8A-49BB-97E0-F2A7BF4FE971}" dt="2021-10-13T05:50:07.597" v="130"/>
          <ac:grpSpMkLst>
            <pc:docMk/>
            <pc:sldMk cId="0" sldId="260"/>
            <ac:grpSpMk id="196" creationId="{3546CFE1-AA63-40B4-9BFA-786BA28D1B87}"/>
          </ac:grpSpMkLst>
        </pc:grpChg>
        <pc:grpChg chg="mod">
          <ac:chgData name="sheikha juma" userId="608ad1f2e48bc868" providerId="LiveId" clId="{E2DB9CC8-CF8A-49BB-97E0-F2A7BF4FE971}" dt="2021-10-13T05:50:07.597" v="130"/>
          <ac:grpSpMkLst>
            <pc:docMk/>
            <pc:sldMk cId="0" sldId="260"/>
            <ac:grpSpMk id="197" creationId="{99BED50B-B328-4FF0-B65A-D79B22E8F557}"/>
          </ac:grpSpMkLst>
        </pc:grpChg>
        <pc:grpChg chg="add del mod">
          <ac:chgData name="sheikha juma" userId="608ad1f2e48bc868" providerId="LiveId" clId="{E2DB9CC8-CF8A-49BB-97E0-F2A7BF4FE971}" dt="2021-10-13T05:59:22.433" v="148" actId="165"/>
          <ac:grpSpMkLst>
            <pc:docMk/>
            <pc:sldMk cId="0" sldId="260"/>
            <ac:grpSpMk id="205" creationId="{2587802A-293F-4272-ACF8-2EA7ED049710}"/>
          </ac:grpSpMkLst>
        </pc:grpChg>
        <pc:grpChg chg="mod topLvl">
          <ac:chgData name="sheikha juma" userId="608ad1f2e48bc868" providerId="LiveId" clId="{E2DB9CC8-CF8A-49BB-97E0-F2A7BF4FE971}" dt="2021-10-13T06:01:09.084" v="170" actId="164"/>
          <ac:grpSpMkLst>
            <pc:docMk/>
            <pc:sldMk cId="0" sldId="260"/>
            <ac:grpSpMk id="206" creationId="{4147E79D-D9B3-40CA-B9B8-C85D61008C09}"/>
          </ac:grpSpMkLst>
        </pc:grpChg>
        <pc:grpChg chg="mod topLvl">
          <ac:chgData name="sheikha juma" userId="608ad1f2e48bc868" providerId="LiveId" clId="{E2DB9CC8-CF8A-49BB-97E0-F2A7BF4FE971}" dt="2021-10-13T06:10:41.901" v="324" actId="1076"/>
          <ac:grpSpMkLst>
            <pc:docMk/>
            <pc:sldMk cId="0" sldId="260"/>
            <ac:grpSpMk id="207" creationId="{9B143B4A-6524-4289-AED6-780B76DF753B}"/>
          </ac:grpSpMkLst>
        </pc:grpChg>
        <pc:grpChg chg="add mod">
          <ac:chgData name="sheikha juma" userId="608ad1f2e48bc868" providerId="LiveId" clId="{E2DB9CC8-CF8A-49BB-97E0-F2A7BF4FE971}" dt="2021-10-13T06:12:55.778" v="343" actId="1076"/>
          <ac:grpSpMkLst>
            <pc:docMk/>
            <pc:sldMk cId="0" sldId="260"/>
            <ac:grpSpMk id="226" creationId="{CAAF44EE-78D1-41D7-A940-DBCFDF5F134A}"/>
          </ac:grpSpMkLst>
        </pc:grpChg>
        <pc:grpChg chg="add mod">
          <ac:chgData name="sheikha juma" userId="608ad1f2e48bc868" providerId="LiveId" clId="{E2DB9CC8-CF8A-49BB-97E0-F2A7BF4FE971}" dt="2021-10-13T06:13:02.261" v="345" actId="1076"/>
          <ac:grpSpMkLst>
            <pc:docMk/>
            <pc:sldMk cId="0" sldId="260"/>
            <ac:grpSpMk id="245" creationId="{2B707D0C-FF2F-486C-8D0E-A8AA81243268}"/>
          </ac:grpSpMkLst>
        </pc:grpChg>
        <pc:grpChg chg="add mod">
          <ac:chgData name="sheikha juma" userId="608ad1f2e48bc868" providerId="LiveId" clId="{E2DB9CC8-CF8A-49BB-97E0-F2A7BF4FE971}" dt="2021-10-13T06:13:22.033" v="412" actId="1038"/>
          <ac:grpSpMkLst>
            <pc:docMk/>
            <pc:sldMk cId="0" sldId="260"/>
            <ac:grpSpMk id="264" creationId="{7E86070F-6EF4-4000-9428-3906A92A3065}"/>
          </ac:grpSpMkLst>
        </pc:grpChg>
        <pc:grpChg chg="add mod">
          <ac:chgData name="sheikha juma" userId="608ad1f2e48bc868" providerId="LiveId" clId="{E2DB9CC8-CF8A-49BB-97E0-F2A7BF4FE971}" dt="2021-10-13T06:13:29.038" v="414" actId="1076"/>
          <ac:grpSpMkLst>
            <pc:docMk/>
            <pc:sldMk cId="0" sldId="260"/>
            <ac:grpSpMk id="283" creationId="{4B6ED855-A650-433E-94B3-1712B174DDF6}"/>
          </ac:grpSpMkLst>
        </pc:grpChg>
        <pc:grpChg chg="del">
          <ac:chgData name="sheikha juma" userId="608ad1f2e48bc868" providerId="LiveId" clId="{E2DB9CC8-CF8A-49BB-97E0-F2A7BF4FE971}" dt="2021-10-13T04:56:18.625" v="0" actId="478"/>
          <ac:grpSpMkLst>
            <pc:docMk/>
            <pc:sldMk cId="0" sldId="260"/>
            <ac:grpSpMk id="952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3T04:56:18.625" v="0" actId="478"/>
          <ac:grpSpMkLst>
            <pc:docMk/>
            <pc:sldMk cId="0" sldId="260"/>
            <ac:grpSpMk id="957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3T04:56:18.625" v="0" actId="478"/>
          <ac:grpSpMkLst>
            <pc:docMk/>
            <pc:sldMk cId="0" sldId="260"/>
            <ac:grpSpMk id="962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3T04:56:18.625" v="0" actId="478"/>
          <ac:grpSpMkLst>
            <pc:docMk/>
            <pc:sldMk cId="0" sldId="260"/>
            <ac:grpSpMk id="969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3T04:56:18.625" v="0" actId="478"/>
          <ac:grpSpMkLst>
            <pc:docMk/>
            <pc:sldMk cId="0" sldId="260"/>
            <ac:grpSpMk id="974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3T04:56:18.625" v="0" actId="478"/>
          <ac:grpSpMkLst>
            <pc:docMk/>
            <pc:sldMk cId="0" sldId="260"/>
            <ac:grpSpMk id="990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3T06:04:10.154" v="255" actId="478"/>
          <ac:grpSpMkLst>
            <pc:docMk/>
            <pc:sldMk cId="0" sldId="260"/>
            <ac:grpSpMk id="1042" creationId="{00000000-0000-0000-0000-000000000000}"/>
          </ac:grpSpMkLst>
        </pc:grpChg>
        <pc:grpChg chg="mod">
          <ac:chgData name="sheikha juma" userId="608ad1f2e48bc868" providerId="LiveId" clId="{E2DB9CC8-CF8A-49BB-97E0-F2A7BF4FE971}" dt="2021-10-13T06:08:00.474" v="300" actId="1076"/>
          <ac:grpSpMkLst>
            <pc:docMk/>
            <pc:sldMk cId="0" sldId="260"/>
            <ac:grpSpMk id="1055" creationId="{00000000-0000-0000-0000-000000000000}"/>
          </ac:grpSpMkLst>
        </pc:grpChg>
        <pc:grpChg chg="mod">
          <ac:chgData name="sheikha juma" userId="608ad1f2e48bc868" providerId="LiveId" clId="{E2DB9CC8-CF8A-49BB-97E0-F2A7BF4FE971}" dt="2021-10-13T06:10:36.118" v="323" actId="1076"/>
          <ac:grpSpMkLst>
            <pc:docMk/>
            <pc:sldMk cId="0" sldId="260"/>
            <ac:grpSpMk id="1058" creationId="{00000000-0000-0000-0000-000000000000}"/>
          </ac:grpSpMkLst>
        </pc:grpChg>
        <pc:grpChg chg="del mod">
          <ac:chgData name="sheikha juma" userId="608ad1f2e48bc868" providerId="LiveId" clId="{E2DB9CC8-CF8A-49BB-97E0-F2A7BF4FE971}" dt="2021-10-13T04:56:29.448" v="3" actId="478"/>
          <ac:grpSpMkLst>
            <pc:docMk/>
            <pc:sldMk cId="0" sldId="260"/>
            <ac:grpSpMk id="1062" creationId="{00000000-0000-0000-0000-000000000000}"/>
          </ac:grpSpMkLst>
        </pc:grpChg>
        <pc:cxnChg chg="mod">
          <ac:chgData name="sheikha juma" userId="608ad1f2e48bc868" providerId="LiveId" clId="{E2DB9CC8-CF8A-49BB-97E0-F2A7BF4FE971}" dt="2021-10-13T05:48:13.112" v="62" actId="1035"/>
          <ac:cxnSpMkLst>
            <pc:docMk/>
            <pc:sldMk cId="0" sldId="260"/>
            <ac:cxnSpMk id="169" creationId="{F13FD762-EA57-434A-9BCD-FCF053C5B0EF}"/>
          </ac:cxnSpMkLst>
        </pc:cxnChg>
        <pc:cxnChg chg="mod">
          <ac:chgData name="sheikha juma" userId="608ad1f2e48bc868" providerId="LiveId" clId="{E2DB9CC8-CF8A-49BB-97E0-F2A7BF4FE971}" dt="2021-10-13T05:48:25.463" v="79"/>
          <ac:cxnSpMkLst>
            <pc:docMk/>
            <pc:sldMk cId="0" sldId="260"/>
            <ac:cxnSpMk id="174" creationId="{C6F93702-B053-4D30-87DB-E11D67988C17}"/>
          </ac:cxnSpMkLst>
        </pc:cxnChg>
        <pc:cxnChg chg="mod">
          <ac:chgData name="sheikha juma" userId="608ad1f2e48bc868" providerId="LiveId" clId="{E2DB9CC8-CF8A-49BB-97E0-F2A7BF4FE971}" dt="2021-10-13T05:49:38.010" v="126"/>
          <ac:cxnSpMkLst>
            <pc:docMk/>
            <pc:sldMk cId="0" sldId="260"/>
            <ac:cxnSpMk id="183" creationId="{D8F19996-CD36-4483-9B8F-2E2220EBAEE8}"/>
          </ac:cxnSpMkLst>
        </pc:cxnChg>
        <pc:cxnChg chg="mod">
          <ac:chgData name="sheikha juma" userId="608ad1f2e48bc868" providerId="LiveId" clId="{E2DB9CC8-CF8A-49BB-97E0-F2A7BF4FE971}" dt="2021-10-13T05:49:38.010" v="126"/>
          <ac:cxnSpMkLst>
            <pc:docMk/>
            <pc:sldMk cId="0" sldId="260"/>
            <ac:cxnSpMk id="186" creationId="{3A5599EF-ECA0-4A83-9BB9-12099B377377}"/>
          </ac:cxnSpMkLst>
        </pc:cxnChg>
        <pc:cxnChg chg="mod">
          <ac:chgData name="sheikha juma" userId="608ad1f2e48bc868" providerId="LiveId" clId="{E2DB9CC8-CF8A-49BB-97E0-F2A7BF4FE971}" dt="2021-10-13T05:50:07.597" v="130"/>
          <ac:cxnSpMkLst>
            <pc:docMk/>
            <pc:sldMk cId="0" sldId="260"/>
            <ac:cxnSpMk id="201" creationId="{FD6FE942-9422-4382-B797-9E774883C86E}"/>
          </ac:cxnSpMkLst>
        </pc:cxnChg>
        <pc:cxnChg chg="mod">
          <ac:chgData name="sheikha juma" userId="608ad1f2e48bc868" providerId="LiveId" clId="{E2DB9CC8-CF8A-49BB-97E0-F2A7BF4FE971}" dt="2021-10-13T05:50:07.597" v="130"/>
          <ac:cxnSpMkLst>
            <pc:docMk/>
            <pc:sldMk cId="0" sldId="260"/>
            <ac:cxnSpMk id="204" creationId="{632EE4BB-BD58-49E5-8515-F3F65C559FAB}"/>
          </ac:cxnSpMkLst>
        </pc:cxnChg>
        <pc:cxnChg chg="mod">
          <ac:chgData name="sheikha juma" userId="608ad1f2e48bc868" providerId="LiveId" clId="{E2DB9CC8-CF8A-49BB-97E0-F2A7BF4FE971}" dt="2021-10-13T05:59:22.433" v="148" actId="165"/>
          <ac:cxnSpMkLst>
            <pc:docMk/>
            <pc:sldMk cId="0" sldId="260"/>
            <ac:cxnSpMk id="211" creationId="{C65A4146-AFA3-4342-8CF6-6F7B965F35CE}"/>
          </ac:cxnSpMkLst>
        </pc:cxnChg>
        <pc:cxnChg chg="mod">
          <ac:chgData name="sheikha juma" userId="608ad1f2e48bc868" providerId="LiveId" clId="{E2DB9CC8-CF8A-49BB-97E0-F2A7BF4FE971}" dt="2021-10-13T05:59:22.433" v="148" actId="165"/>
          <ac:cxnSpMkLst>
            <pc:docMk/>
            <pc:sldMk cId="0" sldId="260"/>
            <ac:cxnSpMk id="214" creationId="{BAFBE519-EFA6-44BF-9609-DBFBD1D593D5}"/>
          </ac:cxnSpMkLst>
        </pc:cxnChg>
      </pc:sldChg>
      <pc:sldChg chg="addSp delSp modSp mod modTransition">
        <pc:chgData name="sheikha juma" userId="608ad1f2e48bc868" providerId="LiveId" clId="{E2DB9CC8-CF8A-49BB-97E0-F2A7BF4FE971}" dt="2021-10-15T12:10:53.068" v="4400" actId="1076"/>
        <pc:sldMkLst>
          <pc:docMk/>
          <pc:sldMk cId="0" sldId="261"/>
        </pc:sldMkLst>
        <pc:spChg chg="mod">
          <ac:chgData name="sheikha juma" userId="608ad1f2e48bc868" providerId="LiveId" clId="{E2DB9CC8-CF8A-49BB-97E0-F2A7BF4FE971}" dt="2021-10-15T12:10:39.027" v="4395" actId="1076"/>
          <ac:spMkLst>
            <pc:docMk/>
            <pc:sldMk cId="0" sldId="261"/>
            <ac:spMk id="6" creationId="{C89DF9DC-2EE3-4009-979D-45FE062D356D}"/>
          </ac:spMkLst>
        </pc:spChg>
        <pc:spChg chg="mod">
          <ac:chgData name="sheikha juma" userId="608ad1f2e48bc868" providerId="LiveId" clId="{E2DB9CC8-CF8A-49BB-97E0-F2A7BF4FE971}" dt="2021-10-15T12:10:42.609" v="4396" actId="1076"/>
          <ac:spMkLst>
            <pc:docMk/>
            <pc:sldMk cId="0" sldId="261"/>
            <ac:spMk id="1069" creationId="{00000000-0000-0000-0000-000000000000}"/>
          </ac:spMkLst>
        </pc:spChg>
        <pc:spChg chg="mod">
          <ac:chgData name="sheikha juma" userId="608ad1f2e48bc868" providerId="LiveId" clId="{E2DB9CC8-CF8A-49BB-97E0-F2A7BF4FE971}" dt="2021-10-15T12:10:42.609" v="4396" actId="1076"/>
          <ac:spMkLst>
            <pc:docMk/>
            <pc:sldMk cId="0" sldId="261"/>
            <ac:spMk id="1071" creationId="{00000000-0000-0000-0000-000000000000}"/>
          </ac:spMkLst>
        </pc:spChg>
        <pc:spChg chg="del">
          <ac:chgData name="sheikha juma" userId="608ad1f2e48bc868" providerId="LiveId" clId="{E2DB9CC8-CF8A-49BB-97E0-F2A7BF4FE971}" dt="2021-10-13T06:21:30.218" v="505" actId="478"/>
          <ac:spMkLst>
            <pc:docMk/>
            <pc:sldMk cId="0" sldId="261"/>
            <ac:spMk id="1073" creationId="{00000000-0000-0000-0000-000000000000}"/>
          </ac:spMkLst>
        </pc:spChg>
        <pc:spChg chg="del">
          <ac:chgData name="sheikha juma" userId="608ad1f2e48bc868" providerId="LiveId" clId="{E2DB9CC8-CF8A-49BB-97E0-F2A7BF4FE971}" dt="2021-10-13T06:21:30.218" v="505" actId="478"/>
          <ac:spMkLst>
            <pc:docMk/>
            <pc:sldMk cId="0" sldId="261"/>
            <ac:spMk id="1074" creationId="{00000000-0000-0000-0000-000000000000}"/>
          </ac:spMkLst>
        </pc:spChg>
        <pc:spChg chg="del">
          <ac:chgData name="sheikha juma" userId="608ad1f2e48bc868" providerId="LiveId" clId="{E2DB9CC8-CF8A-49BB-97E0-F2A7BF4FE971}" dt="2021-10-13T06:21:30.218" v="505" actId="478"/>
          <ac:spMkLst>
            <pc:docMk/>
            <pc:sldMk cId="0" sldId="261"/>
            <ac:spMk id="1075" creationId="{00000000-0000-0000-0000-000000000000}"/>
          </ac:spMkLst>
        </pc:spChg>
        <pc:spChg chg="del">
          <ac:chgData name="sheikha juma" userId="608ad1f2e48bc868" providerId="LiveId" clId="{E2DB9CC8-CF8A-49BB-97E0-F2A7BF4FE971}" dt="2021-10-13T06:21:30.218" v="505" actId="478"/>
          <ac:spMkLst>
            <pc:docMk/>
            <pc:sldMk cId="0" sldId="261"/>
            <ac:spMk id="1076" creationId="{00000000-0000-0000-0000-000000000000}"/>
          </ac:spMkLst>
        </pc:spChg>
        <pc:spChg chg="del">
          <ac:chgData name="sheikha juma" userId="608ad1f2e48bc868" providerId="LiveId" clId="{E2DB9CC8-CF8A-49BB-97E0-F2A7BF4FE971}" dt="2021-10-13T06:21:30.218" v="505" actId="478"/>
          <ac:spMkLst>
            <pc:docMk/>
            <pc:sldMk cId="0" sldId="261"/>
            <ac:spMk id="1077" creationId="{00000000-0000-0000-0000-000000000000}"/>
          </ac:spMkLst>
        </pc:spChg>
        <pc:spChg chg="del">
          <ac:chgData name="sheikha juma" userId="608ad1f2e48bc868" providerId="LiveId" clId="{E2DB9CC8-CF8A-49BB-97E0-F2A7BF4FE971}" dt="2021-10-13T06:21:30.218" v="505" actId="478"/>
          <ac:spMkLst>
            <pc:docMk/>
            <pc:sldMk cId="0" sldId="261"/>
            <ac:spMk id="1078" creationId="{00000000-0000-0000-0000-000000000000}"/>
          </ac:spMkLst>
        </pc:spChg>
        <pc:picChg chg="add mod">
          <ac:chgData name="sheikha juma" userId="608ad1f2e48bc868" providerId="LiveId" clId="{E2DB9CC8-CF8A-49BB-97E0-F2A7BF4FE971}" dt="2021-10-15T12:10:53.068" v="4400" actId="1076"/>
          <ac:picMkLst>
            <pc:docMk/>
            <pc:sldMk cId="0" sldId="261"/>
            <ac:picMk id="3074" creationId="{34AAA459-0E99-4894-BAB0-579FAA20444A}"/>
          </ac:picMkLst>
        </pc:picChg>
      </pc:sldChg>
      <pc:sldChg chg="addSp delSp modSp mod ord modAnim">
        <pc:chgData name="sheikha juma" userId="608ad1f2e48bc868" providerId="LiveId" clId="{E2DB9CC8-CF8A-49BB-97E0-F2A7BF4FE971}" dt="2021-10-15T10:02:28.072" v="2471"/>
        <pc:sldMkLst>
          <pc:docMk/>
          <pc:sldMk cId="0" sldId="262"/>
        </pc:sldMkLst>
        <pc:spChg chg="add del mod">
          <ac:chgData name="sheikha juma" userId="608ad1f2e48bc868" providerId="LiveId" clId="{E2DB9CC8-CF8A-49BB-97E0-F2A7BF4FE971}" dt="2021-10-13T06:13:57.261" v="416" actId="478"/>
          <ac:spMkLst>
            <pc:docMk/>
            <pc:sldMk cId="0" sldId="262"/>
            <ac:spMk id="3" creationId="{B3431980-1772-414B-9CFD-0411C1F1F197}"/>
          </ac:spMkLst>
        </pc:spChg>
        <pc:spChg chg="add del mod">
          <ac:chgData name="sheikha juma" userId="608ad1f2e48bc868" providerId="LiveId" clId="{E2DB9CC8-CF8A-49BB-97E0-F2A7BF4FE971}" dt="2021-10-13T06:14:03.896" v="418" actId="478"/>
          <ac:spMkLst>
            <pc:docMk/>
            <pc:sldMk cId="0" sldId="262"/>
            <ac:spMk id="5" creationId="{B57D3C47-0757-4002-993C-8E1D33A5C4DB}"/>
          </ac:spMkLst>
        </pc:spChg>
        <pc:spChg chg="add del mod">
          <ac:chgData name="sheikha juma" userId="608ad1f2e48bc868" providerId="LiveId" clId="{E2DB9CC8-CF8A-49BB-97E0-F2A7BF4FE971}" dt="2021-10-13T06:37:53.693" v="838" actId="478"/>
          <ac:spMkLst>
            <pc:docMk/>
            <pc:sldMk cId="0" sldId="262"/>
            <ac:spMk id="6" creationId="{6DD9DA49-A118-4D5C-ABED-1F41446DF9A7}"/>
          </ac:spMkLst>
        </pc:spChg>
        <pc:spChg chg="add mod">
          <ac:chgData name="sheikha juma" userId="608ad1f2e48bc868" providerId="LiveId" clId="{E2DB9CC8-CF8A-49BB-97E0-F2A7BF4FE971}" dt="2021-10-13T06:50:22.297" v="960" actId="164"/>
          <ac:spMkLst>
            <pc:docMk/>
            <pc:sldMk cId="0" sldId="262"/>
            <ac:spMk id="7" creationId="{454FB33A-F9CD-4A78-A47C-BD480D1DB5D6}"/>
          </ac:spMkLst>
        </pc:spChg>
        <pc:spChg chg="add mod">
          <ac:chgData name="sheikha juma" userId="608ad1f2e48bc868" providerId="LiveId" clId="{E2DB9CC8-CF8A-49BB-97E0-F2A7BF4FE971}" dt="2021-10-13T06:50:11.181" v="957" actId="164"/>
          <ac:spMkLst>
            <pc:docMk/>
            <pc:sldMk cId="0" sldId="262"/>
            <ac:spMk id="8" creationId="{3D085946-6AFD-4144-8785-00408C6583CD}"/>
          </ac:spMkLst>
        </pc:spChg>
        <pc:spChg chg="add mod">
          <ac:chgData name="sheikha juma" userId="608ad1f2e48bc868" providerId="LiveId" clId="{E2DB9CC8-CF8A-49BB-97E0-F2A7BF4FE971}" dt="2021-10-13T06:53:35.818" v="988" actId="14100"/>
          <ac:spMkLst>
            <pc:docMk/>
            <pc:sldMk cId="0" sldId="262"/>
            <ac:spMk id="13" creationId="{FEF63706-BBBB-4612-9C32-FF03C7E68125}"/>
          </ac:spMkLst>
        </pc:spChg>
        <pc:spChg chg="add mod">
          <ac:chgData name="sheikha juma" userId="608ad1f2e48bc868" providerId="LiveId" clId="{E2DB9CC8-CF8A-49BB-97E0-F2A7BF4FE971}" dt="2021-10-13T07:19:26.041" v="1316" actId="1076"/>
          <ac:spMkLst>
            <pc:docMk/>
            <pc:sldMk cId="0" sldId="262"/>
            <ac:spMk id="14" creationId="{3715BEE8-D33B-43FC-93DA-FC9C7DD73C3C}"/>
          </ac:spMkLst>
        </pc:spChg>
        <pc:spChg chg="add mod">
          <ac:chgData name="sheikha juma" userId="608ad1f2e48bc868" providerId="LiveId" clId="{E2DB9CC8-CF8A-49BB-97E0-F2A7BF4FE971}" dt="2021-10-13T06:50:03.516" v="956" actId="164"/>
          <ac:spMkLst>
            <pc:docMk/>
            <pc:sldMk cId="0" sldId="262"/>
            <ac:spMk id="71" creationId="{9B285F78-A241-423A-9014-A786B510E594}"/>
          </ac:spMkLst>
        </pc:spChg>
        <pc:spChg chg="add mod">
          <ac:chgData name="sheikha juma" userId="608ad1f2e48bc868" providerId="LiveId" clId="{E2DB9CC8-CF8A-49BB-97E0-F2A7BF4FE971}" dt="2021-10-13T07:09:15.040" v="1047" actId="1076"/>
          <ac:spMkLst>
            <pc:docMk/>
            <pc:sldMk cId="0" sldId="262"/>
            <ac:spMk id="72" creationId="{886B7E24-C6FE-4BD0-82B0-36DE4F96795D}"/>
          </ac:spMkLst>
        </pc:spChg>
        <pc:spChg chg="add del mod">
          <ac:chgData name="sheikha juma" userId="608ad1f2e48bc868" providerId="LiveId" clId="{E2DB9CC8-CF8A-49BB-97E0-F2A7BF4FE971}" dt="2021-10-13T06:36:44.715" v="826" actId="478"/>
          <ac:spMkLst>
            <pc:docMk/>
            <pc:sldMk cId="0" sldId="262"/>
            <ac:spMk id="73" creationId="{3E6D44D6-FC25-49AC-9827-6A6600E3B7F7}"/>
          </ac:spMkLst>
        </pc:spChg>
        <pc:spChg chg="add del mod">
          <ac:chgData name="sheikha juma" userId="608ad1f2e48bc868" providerId="LiveId" clId="{E2DB9CC8-CF8A-49BB-97E0-F2A7BF4FE971}" dt="2021-10-13T06:35:45.987" v="825" actId="478"/>
          <ac:spMkLst>
            <pc:docMk/>
            <pc:sldMk cId="0" sldId="262"/>
            <ac:spMk id="74" creationId="{53D13D9C-6414-4A43-875C-8703465E0D62}"/>
          </ac:spMkLst>
        </pc:spChg>
        <pc:spChg chg="add mod">
          <ac:chgData name="sheikha juma" userId="608ad1f2e48bc868" providerId="LiveId" clId="{E2DB9CC8-CF8A-49BB-97E0-F2A7BF4FE971}" dt="2021-10-13T06:49:52.171" v="953" actId="164"/>
          <ac:spMkLst>
            <pc:docMk/>
            <pc:sldMk cId="0" sldId="262"/>
            <ac:spMk id="75" creationId="{ACD9B2A8-0FDB-4798-90AF-D403E599BC59}"/>
          </ac:spMkLst>
        </pc:spChg>
        <pc:spChg chg="mod">
          <ac:chgData name="sheikha juma" userId="608ad1f2e48bc868" providerId="LiveId" clId="{E2DB9CC8-CF8A-49BB-97E0-F2A7BF4FE971}" dt="2021-10-13T06:39:49.234" v="879"/>
          <ac:spMkLst>
            <pc:docMk/>
            <pc:sldMk cId="0" sldId="262"/>
            <ac:spMk id="77" creationId="{CC695D61-96DC-4124-A128-A8A80C22F0AE}"/>
          </ac:spMkLst>
        </pc:spChg>
        <pc:spChg chg="mod">
          <ac:chgData name="sheikha juma" userId="608ad1f2e48bc868" providerId="LiveId" clId="{E2DB9CC8-CF8A-49BB-97E0-F2A7BF4FE971}" dt="2021-10-13T06:39:49.234" v="879"/>
          <ac:spMkLst>
            <pc:docMk/>
            <pc:sldMk cId="0" sldId="262"/>
            <ac:spMk id="78" creationId="{D5E726BE-40B8-45D9-9464-F42FA0590F9D}"/>
          </ac:spMkLst>
        </pc:spChg>
        <pc:spChg chg="mod">
          <ac:chgData name="sheikha juma" userId="608ad1f2e48bc868" providerId="LiveId" clId="{E2DB9CC8-CF8A-49BB-97E0-F2A7BF4FE971}" dt="2021-10-13T06:39:58.245" v="882"/>
          <ac:spMkLst>
            <pc:docMk/>
            <pc:sldMk cId="0" sldId="262"/>
            <ac:spMk id="80" creationId="{D11E8000-F24D-4D49-B19D-F7A96A30E1F3}"/>
          </ac:spMkLst>
        </pc:spChg>
        <pc:spChg chg="mod">
          <ac:chgData name="sheikha juma" userId="608ad1f2e48bc868" providerId="LiveId" clId="{E2DB9CC8-CF8A-49BB-97E0-F2A7BF4FE971}" dt="2021-10-13T06:39:58.245" v="882"/>
          <ac:spMkLst>
            <pc:docMk/>
            <pc:sldMk cId="0" sldId="262"/>
            <ac:spMk id="81" creationId="{8B21B0DE-848A-4474-AB2D-A1953DE478A4}"/>
          </ac:spMkLst>
        </pc:spChg>
        <pc:spChg chg="mod">
          <ac:chgData name="sheikha juma" userId="608ad1f2e48bc868" providerId="LiveId" clId="{E2DB9CC8-CF8A-49BB-97E0-F2A7BF4FE971}" dt="2021-10-13T06:40:05.796" v="884"/>
          <ac:spMkLst>
            <pc:docMk/>
            <pc:sldMk cId="0" sldId="262"/>
            <ac:spMk id="83" creationId="{EB7521F5-9922-4521-863D-0D4EC027D560}"/>
          </ac:spMkLst>
        </pc:spChg>
        <pc:spChg chg="mod">
          <ac:chgData name="sheikha juma" userId="608ad1f2e48bc868" providerId="LiveId" clId="{E2DB9CC8-CF8A-49BB-97E0-F2A7BF4FE971}" dt="2021-10-13T06:40:05.796" v="884"/>
          <ac:spMkLst>
            <pc:docMk/>
            <pc:sldMk cId="0" sldId="262"/>
            <ac:spMk id="84" creationId="{14C10B2C-D93D-46CD-9433-8D78D5B058D2}"/>
          </ac:spMkLst>
        </pc:spChg>
        <pc:spChg chg="add mod">
          <ac:chgData name="sheikha juma" userId="608ad1f2e48bc868" providerId="LiveId" clId="{E2DB9CC8-CF8A-49BB-97E0-F2A7BF4FE971}" dt="2021-10-13T06:50:03.516" v="956" actId="164"/>
          <ac:spMkLst>
            <pc:docMk/>
            <pc:sldMk cId="0" sldId="262"/>
            <ac:spMk id="86" creationId="{618D35C9-DA4E-4561-A6C2-D5E8B3BF20AD}"/>
          </ac:spMkLst>
        </pc:spChg>
        <pc:spChg chg="add mod">
          <ac:chgData name="sheikha juma" userId="608ad1f2e48bc868" providerId="LiveId" clId="{E2DB9CC8-CF8A-49BB-97E0-F2A7BF4FE971}" dt="2021-10-13T06:49:52.171" v="953" actId="164"/>
          <ac:spMkLst>
            <pc:docMk/>
            <pc:sldMk cId="0" sldId="262"/>
            <ac:spMk id="87" creationId="{34DA4A6D-B2AC-4A99-A723-225EAFD2E9E7}"/>
          </ac:spMkLst>
        </pc:spChg>
        <pc:spChg chg="mod">
          <ac:chgData name="sheikha juma" userId="608ad1f2e48bc868" providerId="LiveId" clId="{E2DB9CC8-CF8A-49BB-97E0-F2A7BF4FE971}" dt="2021-10-13T06:52:35.831" v="976" actId="404"/>
          <ac:spMkLst>
            <pc:docMk/>
            <pc:sldMk cId="0" sldId="262"/>
            <ac:spMk id="96" creationId="{11E4B2C2-CFEC-4E51-AB80-1063DDC194DB}"/>
          </ac:spMkLst>
        </pc:spChg>
        <pc:spChg chg="mod">
          <ac:chgData name="sheikha juma" userId="608ad1f2e48bc868" providerId="LiveId" clId="{E2DB9CC8-CF8A-49BB-97E0-F2A7BF4FE971}" dt="2021-10-13T06:52:47.882" v="977" actId="20577"/>
          <ac:spMkLst>
            <pc:docMk/>
            <pc:sldMk cId="0" sldId="262"/>
            <ac:spMk id="97" creationId="{89642CEC-109E-4B66-8A9C-5879D78E18AE}"/>
          </ac:spMkLst>
        </pc:spChg>
        <pc:spChg chg="mod">
          <ac:chgData name="sheikha juma" userId="608ad1f2e48bc868" providerId="LiveId" clId="{E2DB9CC8-CF8A-49BB-97E0-F2A7BF4FE971}" dt="2021-10-13T06:52:35.831" v="976" actId="404"/>
          <ac:spMkLst>
            <pc:docMk/>
            <pc:sldMk cId="0" sldId="262"/>
            <ac:spMk id="98" creationId="{565D0B77-7E38-47C3-AA54-E484DA1CC7B2}"/>
          </ac:spMkLst>
        </pc:spChg>
        <pc:spChg chg="mod">
          <ac:chgData name="sheikha juma" userId="608ad1f2e48bc868" providerId="LiveId" clId="{E2DB9CC8-CF8A-49BB-97E0-F2A7BF4FE971}" dt="2021-10-13T06:52:51.030" v="978" actId="20577"/>
          <ac:spMkLst>
            <pc:docMk/>
            <pc:sldMk cId="0" sldId="262"/>
            <ac:spMk id="100" creationId="{8C9AF8C6-65EF-4E98-B382-E40FC8791A16}"/>
          </ac:spMkLst>
        </pc:spChg>
        <pc:spChg chg="mod">
          <ac:chgData name="sheikha juma" userId="608ad1f2e48bc868" providerId="LiveId" clId="{E2DB9CC8-CF8A-49BB-97E0-F2A7BF4FE971}" dt="2021-10-13T06:52:35.831" v="976" actId="404"/>
          <ac:spMkLst>
            <pc:docMk/>
            <pc:sldMk cId="0" sldId="262"/>
            <ac:spMk id="101" creationId="{EDF4873E-E0CD-4FEF-A2CD-3BF0108FB835}"/>
          </ac:spMkLst>
        </pc:spChg>
        <pc:spChg chg="mod">
          <ac:chgData name="sheikha juma" userId="608ad1f2e48bc868" providerId="LiveId" clId="{E2DB9CC8-CF8A-49BB-97E0-F2A7BF4FE971}" dt="2021-10-13T06:53:14.889" v="983" actId="1076"/>
          <ac:spMkLst>
            <pc:docMk/>
            <pc:sldMk cId="0" sldId="262"/>
            <ac:spMk id="106" creationId="{3C10B375-AF47-4D46-861A-29594740DDEC}"/>
          </ac:spMkLst>
        </pc:spChg>
        <pc:spChg chg="mod">
          <ac:chgData name="sheikha juma" userId="608ad1f2e48bc868" providerId="LiveId" clId="{E2DB9CC8-CF8A-49BB-97E0-F2A7BF4FE971}" dt="2021-10-13T06:53:17.098" v="984" actId="20577"/>
          <ac:spMkLst>
            <pc:docMk/>
            <pc:sldMk cId="0" sldId="262"/>
            <ac:spMk id="107" creationId="{9AEBFF39-2FBB-4D55-AA01-090314E124E1}"/>
          </ac:spMkLst>
        </pc:spChg>
        <pc:spChg chg="mod">
          <ac:chgData name="sheikha juma" userId="608ad1f2e48bc868" providerId="LiveId" clId="{E2DB9CC8-CF8A-49BB-97E0-F2A7BF4FE971}" dt="2021-10-13T06:53:00.382" v="979"/>
          <ac:spMkLst>
            <pc:docMk/>
            <pc:sldMk cId="0" sldId="262"/>
            <ac:spMk id="108" creationId="{E173CB17-1CB1-4E32-9906-5E461703F4A7}"/>
          </ac:spMkLst>
        </pc:spChg>
        <pc:spChg chg="mod">
          <ac:chgData name="sheikha juma" userId="608ad1f2e48bc868" providerId="LiveId" clId="{E2DB9CC8-CF8A-49BB-97E0-F2A7BF4FE971}" dt="2021-10-13T06:53:21.321" v="985" actId="20577"/>
          <ac:spMkLst>
            <pc:docMk/>
            <pc:sldMk cId="0" sldId="262"/>
            <ac:spMk id="110" creationId="{FF9D49C5-2839-480E-93DC-A88F567DE1F5}"/>
          </ac:spMkLst>
        </pc:spChg>
        <pc:spChg chg="mod">
          <ac:chgData name="sheikha juma" userId="608ad1f2e48bc868" providerId="LiveId" clId="{E2DB9CC8-CF8A-49BB-97E0-F2A7BF4FE971}" dt="2021-10-13T06:53:27.573" v="986" actId="20577"/>
          <ac:spMkLst>
            <pc:docMk/>
            <pc:sldMk cId="0" sldId="262"/>
            <ac:spMk id="111" creationId="{6D62B76F-FEF4-4B77-9B0A-74DAF4B8E0A1}"/>
          </ac:spMkLst>
        </pc:spChg>
        <pc:spChg chg="add mod">
          <ac:chgData name="sheikha juma" userId="608ad1f2e48bc868" providerId="LiveId" clId="{E2DB9CC8-CF8A-49BB-97E0-F2A7BF4FE971}" dt="2021-10-13T06:53:43.998" v="990" actId="1076"/>
          <ac:spMkLst>
            <pc:docMk/>
            <pc:sldMk cId="0" sldId="262"/>
            <ac:spMk id="113" creationId="{51D66378-3FD9-4422-9A55-021BF7E5A24F}"/>
          </ac:spMkLst>
        </pc:spChg>
        <pc:spChg chg="mod">
          <ac:chgData name="sheikha juma" userId="608ad1f2e48bc868" providerId="LiveId" clId="{E2DB9CC8-CF8A-49BB-97E0-F2A7BF4FE971}" dt="2021-10-13T06:53:39.903" v="989"/>
          <ac:spMkLst>
            <pc:docMk/>
            <pc:sldMk cId="0" sldId="262"/>
            <ac:spMk id="117" creationId="{32A535EC-F0DF-47CA-B99D-203F6F27D9F7}"/>
          </ac:spMkLst>
        </pc:spChg>
        <pc:spChg chg="mod">
          <ac:chgData name="sheikha juma" userId="608ad1f2e48bc868" providerId="LiveId" clId="{E2DB9CC8-CF8A-49BB-97E0-F2A7BF4FE971}" dt="2021-10-13T06:53:59.614" v="993" actId="20577"/>
          <ac:spMkLst>
            <pc:docMk/>
            <pc:sldMk cId="0" sldId="262"/>
            <ac:spMk id="118" creationId="{C0D5ACAF-1C54-4AFF-960C-5688267E2BDC}"/>
          </ac:spMkLst>
        </pc:spChg>
        <pc:spChg chg="mod">
          <ac:chgData name="sheikha juma" userId="608ad1f2e48bc868" providerId="LiveId" clId="{E2DB9CC8-CF8A-49BB-97E0-F2A7BF4FE971}" dt="2021-10-13T06:53:39.903" v="989"/>
          <ac:spMkLst>
            <pc:docMk/>
            <pc:sldMk cId="0" sldId="262"/>
            <ac:spMk id="119" creationId="{4FCBAD09-57AD-456E-AFF0-94DDFA359FF1}"/>
          </ac:spMkLst>
        </pc:spChg>
        <pc:spChg chg="mod">
          <ac:chgData name="sheikha juma" userId="608ad1f2e48bc868" providerId="LiveId" clId="{E2DB9CC8-CF8A-49BB-97E0-F2A7BF4FE971}" dt="2021-10-13T06:53:47.848" v="991" actId="20577"/>
          <ac:spMkLst>
            <pc:docMk/>
            <pc:sldMk cId="0" sldId="262"/>
            <ac:spMk id="121" creationId="{3E9AAA02-C2BB-414C-8D42-FCBC87D44717}"/>
          </ac:spMkLst>
        </pc:spChg>
        <pc:spChg chg="mod">
          <ac:chgData name="sheikha juma" userId="608ad1f2e48bc868" providerId="LiveId" clId="{E2DB9CC8-CF8A-49BB-97E0-F2A7BF4FE971}" dt="2021-10-13T06:53:39.903" v="989"/>
          <ac:spMkLst>
            <pc:docMk/>
            <pc:sldMk cId="0" sldId="262"/>
            <ac:spMk id="122" creationId="{BC812F76-2EA1-4163-BB4F-4ED8A319A1DF}"/>
          </ac:spMkLst>
        </pc:spChg>
        <pc:spChg chg="mod">
          <ac:chgData name="sheikha juma" userId="608ad1f2e48bc868" providerId="LiveId" clId="{E2DB9CC8-CF8A-49BB-97E0-F2A7BF4FE971}" dt="2021-10-13T06:53:39.903" v="989"/>
          <ac:spMkLst>
            <pc:docMk/>
            <pc:sldMk cId="0" sldId="262"/>
            <ac:spMk id="127" creationId="{E87E0564-0EBD-4A15-86CC-F0AC0FD967D1}"/>
          </ac:spMkLst>
        </pc:spChg>
        <pc:spChg chg="mod">
          <ac:chgData name="sheikha juma" userId="608ad1f2e48bc868" providerId="LiveId" clId="{E2DB9CC8-CF8A-49BB-97E0-F2A7BF4FE971}" dt="2021-10-13T06:53:39.903" v="989"/>
          <ac:spMkLst>
            <pc:docMk/>
            <pc:sldMk cId="0" sldId="262"/>
            <ac:spMk id="128" creationId="{E12233AA-3B61-480A-BAB4-30E56D435936}"/>
          </ac:spMkLst>
        </pc:spChg>
        <pc:spChg chg="mod">
          <ac:chgData name="sheikha juma" userId="608ad1f2e48bc868" providerId="LiveId" clId="{E2DB9CC8-CF8A-49BB-97E0-F2A7BF4FE971}" dt="2021-10-13T06:53:39.903" v="989"/>
          <ac:spMkLst>
            <pc:docMk/>
            <pc:sldMk cId="0" sldId="262"/>
            <ac:spMk id="129" creationId="{30606E2B-FCCB-4701-AAAE-B9FDE763AB36}"/>
          </ac:spMkLst>
        </pc:spChg>
        <pc:spChg chg="mod">
          <ac:chgData name="sheikha juma" userId="608ad1f2e48bc868" providerId="LiveId" clId="{E2DB9CC8-CF8A-49BB-97E0-F2A7BF4FE971}" dt="2021-10-13T06:53:52.847" v="992" actId="20577"/>
          <ac:spMkLst>
            <pc:docMk/>
            <pc:sldMk cId="0" sldId="262"/>
            <ac:spMk id="131" creationId="{CC10CEBB-2A15-4EEE-8DF8-438AABBD66B3}"/>
          </ac:spMkLst>
        </pc:spChg>
        <pc:spChg chg="mod">
          <ac:chgData name="sheikha juma" userId="608ad1f2e48bc868" providerId="LiveId" clId="{E2DB9CC8-CF8A-49BB-97E0-F2A7BF4FE971}" dt="2021-10-13T06:53:39.903" v="989"/>
          <ac:spMkLst>
            <pc:docMk/>
            <pc:sldMk cId="0" sldId="262"/>
            <ac:spMk id="132" creationId="{3B27F2CC-9B78-4EBF-8F0E-086D78FCD934}"/>
          </ac:spMkLst>
        </pc:spChg>
        <pc:spChg chg="add mod">
          <ac:chgData name="sheikha juma" userId="608ad1f2e48bc868" providerId="LiveId" clId="{E2DB9CC8-CF8A-49BB-97E0-F2A7BF4FE971}" dt="2021-10-13T06:54:19.572" v="997" actId="14100"/>
          <ac:spMkLst>
            <pc:docMk/>
            <pc:sldMk cId="0" sldId="262"/>
            <ac:spMk id="134" creationId="{940C0560-52CF-43D6-BD49-F635FA1FB168}"/>
          </ac:spMkLst>
        </pc:spChg>
        <pc:spChg chg="mod">
          <ac:chgData name="sheikha juma" userId="608ad1f2e48bc868" providerId="LiveId" clId="{E2DB9CC8-CF8A-49BB-97E0-F2A7BF4FE971}" dt="2021-10-13T06:54:07.956" v="994"/>
          <ac:spMkLst>
            <pc:docMk/>
            <pc:sldMk cId="0" sldId="262"/>
            <ac:spMk id="138" creationId="{BEE0BE48-400B-4E7B-BA2A-EA8B3B68CBF4}"/>
          </ac:spMkLst>
        </pc:spChg>
        <pc:spChg chg="mod">
          <ac:chgData name="sheikha juma" userId="608ad1f2e48bc868" providerId="LiveId" clId="{E2DB9CC8-CF8A-49BB-97E0-F2A7BF4FE971}" dt="2021-10-13T06:54:07.956" v="994"/>
          <ac:spMkLst>
            <pc:docMk/>
            <pc:sldMk cId="0" sldId="262"/>
            <ac:spMk id="139" creationId="{9098BE47-DEA8-402C-9D46-3B913B5B4915}"/>
          </ac:spMkLst>
        </pc:spChg>
        <pc:spChg chg="mod">
          <ac:chgData name="sheikha juma" userId="608ad1f2e48bc868" providerId="LiveId" clId="{E2DB9CC8-CF8A-49BB-97E0-F2A7BF4FE971}" dt="2021-10-13T06:54:07.956" v="994"/>
          <ac:spMkLst>
            <pc:docMk/>
            <pc:sldMk cId="0" sldId="262"/>
            <ac:spMk id="140" creationId="{1566A204-E545-44BB-8E9D-A8C829F45654}"/>
          </ac:spMkLst>
        </pc:spChg>
        <pc:spChg chg="mod">
          <ac:chgData name="sheikha juma" userId="608ad1f2e48bc868" providerId="LiveId" clId="{E2DB9CC8-CF8A-49BB-97E0-F2A7BF4FE971}" dt="2021-10-13T06:54:07.956" v="994"/>
          <ac:spMkLst>
            <pc:docMk/>
            <pc:sldMk cId="0" sldId="262"/>
            <ac:spMk id="142" creationId="{6E9156C7-C455-4EEB-BC26-FE26DED10981}"/>
          </ac:spMkLst>
        </pc:spChg>
        <pc:spChg chg="mod">
          <ac:chgData name="sheikha juma" userId="608ad1f2e48bc868" providerId="LiveId" clId="{E2DB9CC8-CF8A-49BB-97E0-F2A7BF4FE971}" dt="2021-10-13T06:54:07.956" v="994"/>
          <ac:spMkLst>
            <pc:docMk/>
            <pc:sldMk cId="0" sldId="262"/>
            <ac:spMk id="143" creationId="{E637D9EB-6D0D-4070-AB53-C20E3AB5470A}"/>
          </ac:spMkLst>
        </pc:spChg>
        <pc:spChg chg="mod">
          <ac:chgData name="sheikha juma" userId="608ad1f2e48bc868" providerId="LiveId" clId="{E2DB9CC8-CF8A-49BB-97E0-F2A7BF4FE971}" dt="2021-10-13T06:54:07.956" v="994"/>
          <ac:spMkLst>
            <pc:docMk/>
            <pc:sldMk cId="0" sldId="262"/>
            <ac:spMk id="148" creationId="{BDD40CC7-CFBD-4C37-8AFC-33E5D76DE383}"/>
          </ac:spMkLst>
        </pc:spChg>
        <pc:spChg chg="mod">
          <ac:chgData name="sheikha juma" userId="608ad1f2e48bc868" providerId="LiveId" clId="{E2DB9CC8-CF8A-49BB-97E0-F2A7BF4FE971}" dt="2021-10-13T06:54:07.956" v="994"/>
          <ac:spMkLst>
            <pc:docMk/>
            <pc:sldMk cId="0" sldId="262"/>
            <ac:spMk id="149" creationId="{2A8B2ADC-AD4A-4B6A-BCB2-C32A0590BC6F}"/>
          </ac:spMkLst>
        </pc:spChg>
        <pc:spChg chg="mod">
          <ac:chgData name="sheikha juma" userId="608ad1f2e48bc868" providerId="LiveId" clId="{E2DB9CC8-CF8A-49BB-97E0-F2A7BF4FE971}" dt="2021-10-13T06:54:07.956" v="994"/>
          <ac:spMkLst>
            <pc:docMk/>
            <pc:sldMk cId="0" sldId="262"/>
            <ac:spMk id="150" creationId="{53EA2318-ECD8-4C48-8951-B59C3B895D1D}"/>
          </ac:spMkLst>
        </pc:spChg>
        <pc:spChg chg="mod">
          <ac:chgData name="sheikha juma" userId="608ad1f2e48bc868" providerId="LiveId" clId="{E2DB9CC8-CF8A-49BB-97E0-F2A7BF4FE971}" dt="2021-10-13T06:54:07.956" v="994"/>
          <ac:spMkLst>
            <pc:docMk/>
            <pc:sldMk cId="0" sldId="262"/>
            <ac:spMk id="152" creationId="{2623FAA4-C999-4282-B4EB-FD8AD12B4891}"/>
          </ac:spMkLst>
        </pc:spChg>
        <pc:spChg chg="mod">
          <ac:chgData name="sheikha juma" userId="608ad1f2e48bc868" providerId="LiveId" clId="{E2DB9CC8-CF8A-49BB-97E0-F2A7BF4FE971}" dt="2021-10-13T06:54:07.956" v="994"/>
          <ac:spMkLst>
            <pc:docMk/>
            <pc:sldMk cId="0" sldId="262"/>
            <ac:spMk id="153" creationId="{94A6201B-F0D0-4937-911E-551FDB6A693D}"/>
          </ac:spMkLst>
        </pc:spChg>
        <pc:spChg chg="mod">
          <ac:chgData name="sheikha juma" userId="608ad1f2e48bc868" providerId="LiveId" clId="{E2DB9CC8-CF8A-49BB-97E0-F2A7BF4FE971}" dt="2021-10-13T06:54:49.796" v="1000"/>
          <ac:spMkLst>
            <pc:docMk/>
            <pc:sldMk cId="0" sldId="262"/>
            <ac:spMk id="157" creationId="{E30D20B4-A20A-4266-BA8C-17FA438F6977}"/>
          </ac:spMkLst>
        </pc:spChg>
        <pc:spChg chg="mod">
          <ac:chgData name="sheikha juma" userId="608ad1f2e48bc868" providerId="LiveId" clId="{E2DB9CC8-CF8A-49BB-97E0-F2A7BF4FE971}" dt="2021-10-13T06:54:49.796" v="1000"/>
          <ac:spMkLst>
            <pc:docMk/>
            <pc:sldMk cId="0" sldId="262"/>
            <ac:spMk id="158" creationId="{D13CE8CA-8CC7-4C03-BE94-646395767855}"/>
          </ac:spMkLst>
        </pc:spChg>
        <pc:spChg chg="mod">
          <ac:chgData name="sheikha juma" userId="608ad1f2e48bc868" providerId="LiveId" clId="{E2DB9CC8-CF8A-49BB-97E0-F2A7BF4FE971}" dt="2021-10-13T06:54:49.796" v="1000"/>
          <ac:spMkLst>
            <pc:docMk/>
            <pc:sldMk cId="0" sldId="262"/>
            <ac:spMk id="159" creationId="{411665BC-B161-467F-ACAA-FEE6C7911356}"/>
          </ac:spMkLst>
        </pc:spChg>
        <pc:spChg chg="mod">
          <ac:chgData name="sheikha juma" userId="608ad1f2e48bc868" providerId="LiveId" clId="{E2DB9CC8-CF8A-49BB-97E0-F2A7BF4FE971}" dt="2021-10-13T06:54:49.796" v="1000"/>
          <ac:spMkLst>
            <pc:docMk/>
            <pc:sldMk cId="0" sldId="262"/>
            <ac:spMk id="160" creationId="{4B371A78-EA7A-4C59-8237-6CFDAF77BAAA}"/>
          </ac:spMkLst>
        </pc:spChg>
        <pc:spChg chg="mod">
          <ac:chgData name="sheikha juma" userId="608ad1f2e48bc868" providerId="LiveId" clId="{E2DB9CC8-CF8A-49BB-97E0-F2A7BF4FE971}" dt="2021-10-13T06:54:49.796" v="1000"/>
          <ac:spMkLst>
            <pc:docMk/>
            <pc:sldMk cId="0" sldId="262"/>
            <ac:spMk id="161" creationId="{5A93FE58-EED0-44A8-89C1-2899CD1A9CAD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63" creationId="{3DC42476-890F-4BA8-AA83-F199B30ED5CD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64" creationId="{F10B4B8F-B17A-474F-BA75-A34DC72C4986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65" creationId="{090F7E47-31F2-42B5-A945-6E570F419368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66" creationId="{EC717E4B-74B2-4562-8D15-4343F1806130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67" creationId="{34F4BDCE-6B90-490C-B76A-9FDDEB36D724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68" creationId="{31B787E3-FAED-4FBE-854C-A19E011231F3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69" creationId="{F9499EE2-0A16-45FD-B0DB-99297E19F44B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70" creationId="{D7E143C6-47AC-4157-ABBD-C155C3351D24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71" creationId="{0D6BC5C2-C329-428D-9D06-5B1828D000FE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72" creationId="{5E124E78-1F84-4A94-B62B-93FC6B8F0909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73" creationId="{6D7537E5-7404-43D6-B5DA-028FFFDAAF83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74" creationId="{325570DB-3C4D-416E-AE77-9E197D2C7560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75" creationId="{32A3994B-1F93-44D9-AA38-6097FBE08A43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76" creationId="{4F7BA4B5-69BB-48D1-A0BD-AFD38F722093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77" creationId="{27A33E98-01A5-4060-99DC-74047D906138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78" creationId="{1B4BD363-5B9E-4EBC-A74B-A592E327654E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79" creationId="{9B20BEB2-0194-49E2-8364-CE5D3F401B8C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80" creationId="{54B60D22-5E12-474B-93BC-7585768A7112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81" creationId="{AF08A59C-FF85-4CE2-8303-33EE1BC5590D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82" creationId="{1EAF3C69-4BF7-4FB1-BF39-08719CCE3E17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83" creationId="{A084FBA2-3595-47CA-BBD1-F9E8FEE16CB0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84" creationId="{60E6054A-422D-4ADF-AA88-0EC474C7DC9C}"/>
          </ac:spMkLst>
        </pc:spChg>
        <pc:spChg chg="add 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85" creationId="{E1E502E3-ED7D-4780-A0A7-0728BE150BCD}"/>
          </ac:spMkLst>
        </pc:spChg>
        <pc:spChg chg="add del mod">
          <ac:chgData name="sheikha juma" userId="608ad1f2e48bc868" providerId="LiveId" clId="{E2DB9CC8-CF8A-49BB-97E0-F2A7BF4FE971}" dt="2021-10-13T06:55:11.924" v="1003" actId="478"/>
          <ac:spMkLst>
            <pc:docMk/>
            <pc:sldMk cId="0" sldId="262"/>
            <ac:spMk id="186" creationId="{5F5EB609-E73B-49E1-AD6F-C59B84375FF0}"/>
          </ac:spMkLst>
        </pc:spChg>
        <pc:spChg chg="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88" creationId="{BE6B9424-65E9-4137-BF61-B18AA53FC11B}"/>
          </ac:spMkLst>
        </pc:spChg>
        <pc:spChg chg="mod">
          <ac:chgData name="sheikha juma" userId="608ad1f2e48bc868" providerId="LiveId" clId="{E2DB9CC8-CF8A-49BB-97E0-F2A7BF4FE971}" dt="2021-10-13T06:55:06.563" v="1002"/>
          <ac:spMkLst>
            <pc:docMk/>
            <pc:sldMk cId="0" sldId="262"/>
            <ac:spMk id="189" creationId="{BCE2D4D3-B346-40EB-8128-1B3E9D778382}"/>
          </ac:spMkLst>
        </pc:spChg>
        <pc:spChg chg="mod">
          <ac:chgData name="sheikha juma" userId="608ad1f2e48bc868" providerId="LiveId" clId="{E2DB9CC8-CF8A-49BB-97E0-F2A7BF4FE971}" dt="2021-10-13T06:55:23.242" v="1009" actId="404"/>
          <ac:spMkLst>
            <pc:docMk/>
            <pc:sldMk cId="0" sldId="262"/>
            <ac:spMk id="191" creationId="{D43637C9-ECA5-4B0D-A224-B7F67DAE93E6}"/>
          </ac:spMkLst>
        </pc:spChg>
        <pc:spChg chg="mod">
          <ac:chgData name="sheikha juma" userId="608ad1f2e48bc868" providerId="LiveId" clId="{E2DB9CC8-CF8A-49BB-97E0-F2A7BF4FE971}" dt="2021-10-13T06:55:23.242" v="1009" actId="404"/>
          <ac:spMkLst>
            <pc:docMk/>
            <pc:sldMk cId="0" sldId="262"/>
            <ac:spMk id="192" creationId="{F7A978C3-8BB0-4713-9462-BAA829B97E60}"/>
          </ac:spMkLst>
        </pc:spChg>
        <pc:spChg chg="mod">
          <ac:chgData name="sheikha juma" userId="608ad1f2e48bc868" providerId="LiveId" clId="{E2DB9CC8-CF8A-49BB-97E0-F2A7BF4FE971}" dt="2021-10-13T06:55:19.865" v="1007" actId="404"/>
          <ac:spMkLst>
            <pc:docMk/>
            <pc:sldMk cId="0" sldId="262"/>
            <ac:spMk id="196" creationId="{E1BA9C07-FFEB-4C29-ACB1-B11997FC17F7}"/>
          </ac:spMkLst>
        </pc:spChg>
        <pc:spChg chg="mod">
          <ac:chgData name="sheikha juma" userId="608ad1f2e48bc868" providerId="LiveId" clId="{E2DB9CC8-CF8A-49BB-97E0-F2A7BF4FE971}" dt="2021-10-13T06:55:39.693" v="1012" actId="20577"/>
          <ac:spMkLst>
            <pc:docMk/>
            <pc:sldMk cId="0" sldId="262"/>
            <ac:spMk id="197" creationId="{FF0F2DF0-CF29-4FED-A7E8-A0EFE2F1BD57}"/>
          </ac:spMkLst>
        </pc:spChg>
        <pc:spChg chg="mod">
          <ac:chgData name="sheikha juma" userId="608ad1f2e48bc868" providerId="LiveId" clId="{E2DB9CC8-CF8A-49BB-97E0-F2A7BF4FE971}" dt="2021-10-13T06:55:43.049" v="1013" actId="20577"/>
          <ac:spMkLst>
            <pc:docMk/>
            <pc:sldMk cId="0" sldId="262"/>
            <ac:spMk id="198" creationId="{B9018D10-E9B7-4052-A7EA-F1EF4B9F8810}"/>
          </ac:spMkLst>
        </pc:spChg>
        <pc:spChg chg="mod">
          <ac:chgData name="sheikha juma" userId="608ad1f2e48bc868" providerId="LiveId" clId="{E2DB9CC8-CF8A-49BB-97E0-F2A7BF4FE971}" dt="2021-10-13T06:55:19.865" v="1007" actId="404"/>
          <ac:spMkLst>
            <pc:docMk/>
            <pc:sldMk cId="0" sldId="262"/>
            <ac:spMk id="199" creationId="{70057061-8B59-476D-BCF5-C1F975F7E767}"/>
          </ac:spMkLst>
        </pc:spChg>
        <pc:spChg chg="mod">
          <ac:chgData name="sheikha juma" userId="608ad1f2e48bc868" providerId="LiveId" clId="{E2DB9CC8-CF8A-49BB-97E0-F2A7BF4FE971}" dt="2021-10-13T06:55:19.865" v="1007" actId="404"/>
          <ac:spMkLst>
            <pc:docMk/>
            <pc:sldMk cId="0" sldId="262"/>
            <ac:spMk id="200" creationId="{91E11158-2409-4713-95ED-C5521643E79A}"/>
          </ac:spMkLst>
        </pc:spChg>
        <pc:spChg chg="mod">
          <ac:chgData name="sheikha juma" userId="608ad1f2e48bc868" providerId="LiveId" clId="{E2DB9CC8-CF8A-49BB-97E0-F2A7BF4FE971}" dt="2021-10-13T06:57:05.651" v="1030" actId="1076"/>
          <ac:spMkLst>
            <pc:docMk/>
            <pc:sldMk cId="0" sldId="262"/>
            <ac:spMk id="204" creationId="{3B6C5023-A4F1-40F1-BCF4-CFC5B2DEE0A8}"/>
          </ac:spMkLst>
        </pc:spChg>
        <pc:spChg chg="mod">
          <ac:chgData name="sheikha juma" userId="608ad1f2e48bc868" providerId="LiveId" clId="{E2DB9CC8-CF8A-49BB-97E0-F2A7BF4FE971}" dt="2021-10-13T06:58:28.542" v="1037" actId="20577"/>
          <ac:spMkLst>
            <pc:docMk/>
            <pc:sldMk cId="0" sldId="262"/>
            <ac:spMk id="205" creationId="{906C52F4-2119-4D19-89AC-9CE562D27C0F}"/>
          </ac:spMkLst>
        </pc:spChg>
        <pc:spChg chg="mod">
          <ac:chgData name="sheikha juma" userId="608ad1f2e48bc868" providerId="LiveId" clId="{E2DB9CC8-CF8A-49BB-97E0-F2A7BF4FE971}" dt="2021-10-13T06:58:54.249" v="1038" actId="20577"/>
          <ac:spMkLst>
            <pc:docMk/>
            <pc:sldMk cId="0" sldId="262"/>
            <ac:spMk id="206" creationId="{E9F20849-52DA-46D0-9057-E21792787133}"/>
          </ac:spMkLst>
        </pc:spChg>
        <pc:spChg chg="add del mod">
          <ac:chgData name="sheikha juma" userId="608ad1f2e48bc868" providerId="LiveId" clId="{E2DB9CC8-CF8A-49BB-97E0-F2A7BF4FE971}" dt="2021-10-13T06:58:26.121" v="1036" actId="20577"/>
          <ac:spMkLst>
            <pc:docMk/>
            <pc:sldMk cId="0" sldId="262"/>
            <ac:spMk id="207" creationId="{87AFDAB8-E646-4DFA-82E1-3DDE72AF0C36}"/>
          </ac:spMkLst>
        </pc:spChg>
        <pc:spChg chg="mod">
          <ac:chgData name="sheikha juma" userId="608ad1f2e48bc868" providerId="LiveId" clId="{E2DB9CC8-CF8A-49BB-97E0-F2A7BF4FE971}" dt="2021-10-13T06:55:48.197" v="1014"/>
          <ac:spMkLst>
            <pc:docMk/>
            <pc:sldMk cId="0" sldId="262"/>
            <ac:spMk id="208" creationId="{5DDA77A8-ECC5-487E-ACDE-B14CE1F09046}"/>
          </ac:spMkLst>
        </pc:spChg>
        <pc:spChg chg="mod">
          <ac:chgData name="sheikha juma" userId="608ad1f2e48bc868" providerId="LiveId" clId="{E2DB9CC8-CF8A-49BB-97E0-F2A7BF4FE971}" dt="2021-10-13T06:58:19.366" v="1034" actId="20577"/>
          <ac:spMkLst>
            <pc:docMk/>
            <pc:sldMk cId="0" sldId="262"/>
            <ac:spMk id="211" creationId="{24D9631B-83CF-4A4A-8EB9-61D661E0C484}"/>
          </ac:spMkLst>
        </pc:spChg>
        <pc:spChg chg="mod">
          <ac:chgData name="sheikha juma" userId="608ad1f2e48bc868" providerId="LiveId" clId="{E2DB9CC8-CF8A-49BB-97E0-F2A7BF4FE971}" dt="2021-10-13T06:55:58.289" v="1016"/>
          <ac:spMkLst>
            <pc:docMk/>
            <pc:sldMk cId="0" sldId="262"/>
            <ac:spMk id="212" creationId="{27E434C8-5BC3-4A14-A965-0CEE1A0C219C}"/>
          </ac:spMkLst>
        </pc:spChg>
        <pc:spChg chg="add mod">
          <ac:chgData name="sheikha juma" userId="608ad1f2e48bc868" providerId="LiveId" clId="{E2DB9CC8-CF8A-49BB-97E0-F2A7BF4FE971}" dt="2021-10-13T07:19:26.041" v="1316" actId="1076"/>
          <ac:spMkLst>
            <pc:docMk/>
            <pc:sldMk cId="0" sldId="262"/>
            <ac:spMk id="215" creationId="{9DDEFC00-07B3-432F-8892-F9E1A59C6052}"/>
          </ac:spMkLst>
        </pc:spChg>
        <pc:spChg chg="add mod">
          <ac:chgData name="sheikha juma" userId="608ad1f2e48bc868" providerId="LiveId" clId="{E2DB9CC8-CF8A-49BB-97E0-F2A7BF4FE971}" dt="2021-10-13T07:19:26.041" v="1316" actId="1076"/>
          <ac:spMkLst>
            <pc:docMk/>
            <pc:sldMk cId="0" sldId="262"/>
            <ac:spMk id="216" creationId="{D12C0EF2-12CA-44FC-80D8-BCB54B6CF254}"/>
          </ac:spMkLst>
        </pc:spChg>
        <pc:spChg chg="del">
          <ac:chgData name="sheikha juma" userId="608ad1f2e48bc868" providerId="LiveId" clId="{E2DB9CC8-CF8A-49BB-97E0-F2A7BF4FE971}" dt="2021-10-13T06:13:53.704" v="415" actId="478"/>
          <ac:spMkLst>
            <pc:docMk/>
            <pc:sldMk cId="0" sldId="262"/>
            <ac:spMk id="1191" creationId="{00000000-0000-0000-0000-000000000000}"/>
          </ac:spMkLst>
        </pc:spChg>
        <pc:spChg chg="del">
          <ac:chgData name="sheikha juma" userId="608ad1f2e48bc868" providerId="LiveId" clId="{E2DB9CC8-CF8A-49BB-97E0-F2A7BF4FE971}" dt="2021-10-13T06:14:01.098" v="417" actId="478"/>
          <ac:spMkLst>
            <pc:docMk/>
            <pc:sldMk cId="0" sldId="262"/>
            <ac:spMk id="1192" creationId="{00000000-0000-0000-0000-000000000000}"/>
          </ac:spMkLst>
        </pc:spChg>
        <pc:grpChg chg="add mod">
          <ac:chgData name="sheikha juma" userId="608ad1f2e48bc868" providerId="LiveId" clId="{E2DB9CC8-CF8A-49BB-97E0-F2A7BF4FE971}" dt="2021-10-13T06:49:54.927" v="954" actId="1076"/>
          <ac:grpSpMkLst>
            <pc:docMk/>
            <pc:sldMk cId="0" sldId="262"/>
            <ac:grpSpMk id="9" creationId="{13FE5EF7-6347-42CC-AB24-AC5DD8E52D5A}"/>
          </ac:grpSpMkLst>
        </pc:grpChg>
        <pc:grpChg chg="add mod">
          <ac:chgData name="sheikha juma" userId="608ad1f2e48bc868" providerId="LiveId" clId="{E2DB9CC8-CF8A-49BB-97E0-F2A7BF4FE971}" dt="2021-10-13T06:50:03.516" v="956" actId="164"/>
          <ac:grpSpMkLst>
            <pc:docMk/>
            <pc:sldMk cId="0" sldId="262"/>
            <ac:grpSpMk id="10" creationId="{029858DA-CB51-4ABF-AEC9-74146B79DCC8}"/>
          </ac:grpSpMkLst>
        </pc:grpChg>
        <pc:grpChg chg="add mod">
          <ac:chgData name="sheikha juma" userId="608ad1f2e48bc868" providerId="LiveId" clId="{E2DB9CC8-CF8A-49BB-97E0-F2A7BF4FE971}" dt="2021-10-13T06:50:22.297" v="960" actId="164"/>
          <ac:grpSpMkLst>
            <pc:docMk/>
            <pc:sldMk cId="0" sldId="262"/>
            <ac:grpSpMk id="11" creationId="{8CB8C7F7-7213-410C-AD65-97BA43DFB294}"/>
          </ac:grpSpMkLst>
        </pc:grpChg>
        <pc:grpChg chg="add mod">
          <ac:chgData name="sheikha juma" userId="608ad1f2e48bc868" providerId="LiveId" clId="{E2DB9CC8-CF8A-49BB-97E0-F2A7BF4FE971}" dt="2021-10-13T06:50:26.708" v="961" actId="1076"/>
          <ac:grpSpMkLst>
            <pc:docMk/>
            <pc:sldMk cId="0" sldId="262"/>
            <ac:grpSpMk id="12" creationId="{3829B5D6-9E79-49C1-9180-5F35FEDA8B1C}"/>
          </ac:grpSpMkLst>
        </pc:grpChg>
        <pc:grpChg chg="add mod">
          <ac:chgData name="sheikha juma" userId="608ad1f2e48bc868" providerId="LiveId" clId="{E2DB9CC8-CF8A-49BB-97E0-F2A7BF4FE971}" dt="2021-10-13T06:50:11.181" v="957" actId="164"/>
          <ac:grpSpMkLst>
            <pc:docMk/>
            <pc:sldMk cId="0" sldId="262"/>
            <ac:grpSpMk id="76" creationId="{FDAF940A-4712-4286-803E-378EE5976047}"/>
          </ac:grpSpMkLst>
        </pc:grpChg>
        <pc:grpChg chg="add mod">
          <ac:chgData name="sheikha juma" userId="608ad1f2e48bc868" providerId="LiveId" clId="{E2DB9CC8-CF8A-49BB-97E0-F2A7BF4FE971}" dt="2021-10-13T06:50:03.516" v="956" actId="164"/>
          <ac:grpSpMkLst>
            <pc:docMk/>
            <pc:sldMk cId="0" sldId="262"/>
            <ac:grpSpMk id="79" creationId="{911ACA47-D52F-49E4-BEA0-B1021EE56D41}"/>
          </ac:grpSpMkLst>
        </pc:grpChg>
        <pc:grpChg chg="add mod">
          <ac:chgData name="sheikha juma" userId="608ad1f2e48bc868" providerId="LiveId" clId="{E2DB9CC8-CF8A-49BB-97E0-F2A7BF4FE971}" dt="2021-10-13T06:49:52.171" v="953" actId="164"/>
          <ac:grpSpMkLst>
            <pc:docMk/>
            <pc:sldMk cId="0" sldId="262"/>
            <ac:grpSpMk id="82" creationId="{2239CCF8-128D-4BCF-99FD-EBDAB35E3B7E}"/>
          </ac:grpSpMkLst>
        </pc:grpChg>
        <pc:grpChg chg="add mod">
          <ac:chgData name="sheikha juma" userId="608ad1f2e48bc868" providerId="LiveId" clId="{E2DB9CC8-CF8A-49BB-97E0-F2A7BF4FE971}" dt="2021-10-13T06:52:31.938" v="974" actId="1076"/>
          <ac:grpSpMkLst>
            <pc:docMk/>
            <pc:sldMk cId="0" sldId="262"/>
            <ac:grpSpMk id="93" creationId="{9BE569B5-8F37-412E-B516-B16630AAB8DE}"/>
          </ac:grpSpMkLst>
        </pc:grpChg>
        <pc:grpChg chg="mod">
          <ac:chgData name="sheikha juma" userId="608ad1f2e48bc868" providerId="LiveId" clId="{E2DB9CC8-CF8A-49BB-97E0-F2A7BF4FE971}" dt="2021-10-13T06:52:22.613" v="972"/>
          <ac:grpSpMkLst>
            <pc:docMk/>
            <pc:sldMk cId="0" sldId="262"/>
            <ac:grpSpMk id="94" creationId="{BD70C3D4-E857-479F-9C06-98355518E87A}"/>
          </ac:grpSpMkLst>
        </pc:grpChg>
        <pc:grpChg chg="mod">
          <ac:chgData name="sheikha juma" userId="608ad1f2e48bc868" providerId="LiveId" clId="{E2DB9CC8-CF8A-49BB-97E0-F2A7BF4FE971}" dt="2021-10-13T06:52:22.613" v="972"/>
          <ac:grpSpMkLst>
            <pc:docMk/>
            <pc:sldMk cId="0" sldId="262"/>
            <ac:grpSpMk id="95" creationId="{7976D43F-9686-46EF-AFB5-A17054ACCAC0}"/>
          </ac:grpSpMkLst>
        </pc:grpChg>
        <pc:grpChg chg="add mod">
          <ac:chgData name="sheikha juma" userId="608ad1f2e48bc868" providerId="LiveId" clId="{E2DB9CC8-CF8A-49BB-97E0-F2A7BF4FE971}" dt="2021-10-13T06:53:03.832" v="980" actId="1076"/>
          <ac:grpSpMkLst>
            <pc:docMk/>
            <pc:sldMk cId="0" sldId="262"/>
            <ac:grpSpMk id="103" creationId="{705A3CF5-2E2B-49D6-A926-13290FA3F3B9}"/>
          </ac:grpSpMkLst>
        </pc:grpChg>
        <pc:grpChg chg="mod">
          <ac:chgData name="sheikha juma" userId="608ad1f2e48bc868" providerId="LiveId" clId="{E2DB9CC8-CF8A-49BB-97E0-F2A7BF4FE971}" dt="2021-10-13T06:53:00.382" v="979"/>
          <ac:grpSpMkLst>
            <pc:docMk/>
            <pc:sldMk cId="0" sldId="262"/>
            <ac:grpSpMk id="104" creationId="{7DC6859F-9335-4925-88F5-0BBD303D9A02}"/>
          </ac:grpSpMkLst>
        </pc:grpChg>
        <pc:grpChg chg="mod">
          <ac:chgData name="sheikha juma" userId="608ad1f2e48bc868" providerId="LiveId" clId="{E2DB9CC8-CF8A-49BB-97E0-F2A7BF4FE971}" dt="2021-10-13T06:53:00.382" v="979"/>
          <ac:grpSpMkLst>
            <pc:docMk/>
            <pc:sldMk cId="0" sldId="262"/>
            <ac:grpSpMk id="105" creationId="{BA9605C4-B7D0-4DB5-BE4E-3FC4302CC78B}"/>
          </ac:grpSpMkLst>
        </pc:grpChg>
        <pc:grpChg chg="add mod">
          <ac:chgData name="sheikha juma" userId="608ad1f2e48bc868" providerId="LiveId" clId="{E2DB9CC8-CF8A-49BB-97E0-F2A7BF4FE971}" dt="2021-10-13T06:53:43.998" v="990" actId="1076"/>
          <ac:grpSpMkLst>
            <pc:docMk/>
            <pc:sldMk cId="0" sldId="262"/>
            <ac:grpSpMk id="114" creationId="{2BD0BA9B-51F5-4BAA-BC8C-3FD672AB5F45}"/>
          </ac:grpSpMkLst>
        </pc:grpChg>
        <pc:grpChg chg="mod">
          <ac:chgData name="sheikha juma" userId="608ad1f2e48bc868" providerId="LiveId" clId="{E2DB9CC8-CF8A-49BB-97E0-F2A7BF4FE971}" dt="2021-10-13T06:53:39.903" v="989"/>
          <ac:grpSpMkLst>
            <pc:docMk/>
            <pc:sldMk cId="0" sldId="262"/>
            <ac:grpSpMk id="115" creationId="{AF918B5F-4B52-4D5D-938F-41EA83D52BCB}"/>
          </ac:grpSpMkLst>
        </pc:grpChg>
        <pc:grpChg chg="mod">
          <ac:chgData name="sheikha juma" userId="608ad1f2e48bc868" providerId="LiveId" clId="{E2DB9CC8-CF8A-49BB-97E0-F2A7BF4FE971}" dt="2021-10-13T06:53:39.903" v="989"/>
          <ac:grpSpMkLst>
            <pc:docMk/>
            <pc:sldMk cId="0" sldId="262"/>
            <ac:grpSpMk id="116" creationId="{5EC42A47-FEF4-4744-A84C-7C5F657173E4}"/>
          </ac:grpSpMkLst>
        </pc:grpChg>
        <pc:grpChg chg="add mod">
          <ac:chgData name="sheikha juma" userId="608ad1f2e48bc868" providerId="LiveId" clId="{E2DB9CC8-CF8A-49BB-97E0-F2A7BF4FE971}" dt="2021-10-13T06:53:43.998" v="990" actId="1076"/>
          <ac:grpSpMkLst>
            <pc:docMk/>
            <pc:sldMk cId="0" sldId="262"/>
            <ac:grpSpMk id="124" creationId="{2B9FD117-4E0A-4795-9D70-3D2555A426CF}"/>
          </ac:grpSpMkLst>
        </pc:grpChg>
        <pc:grpChg chg="mod">
          <ac:chgData name="sheikha juma" userId="608ad1f2e48bc868" providerId="LiveId" clId="{E2DB9CC8-CF8A-49BB-97E0-F2A7BF4FE971}" dt="2021-10-13T06:53:39.903" v="989"/>
          <ac:grpSpMkLst>
            <pc:docMk/>
            <pc:sldMk cId="0" sldId="262"/>
            <ac:grpSpMk id="125" creationId="{6DD1F247-87F2-4500-8338-BE66C48E6B24}"/>
          </ac:grpSpMkLst>
        </pc:grpChg>
        <pc:grpChg chg="mod">
          <ac:chgData name="sheikha juma" userId="608ad1f2e48bc868" providerId="LiveId" clId="{E2DB9CC8-CF8A-49BB-97E0-F2A7BF4FE971}" dt="2021-10-13T06:53:39.903" v="989"/>
          <ac:grpSpMkLst>
            <pc:docMk/>
            <pc:sldMk cId="0" sldId="262"/>
            <ac:grpSpMk id="126" creationId="{240BDB04-59C7-47AC-AD4A-E3A1C56B4D6C}"/>
          </ac:grpSpMkLst>
        </pc:grpChg>
        <pc:grpChg chg="add del mod">
          <ac:chgData name="sheikha juma" userId="608ad1f2e48bc868" providerId="LiveId" clId="{E2DB9CC8-CF8A-49BB-97E0-F2A7BF4FE971}" dt="2021-10-13T06:54:48.885" v="999" actId="478"/>
          <ac:grpSpMkLst>
            <pc:docMk/>
            <pc:sldMk cId="0" sldId="262"/>
            <ac:grpSpMk id="135" creationId="{D9F8E0D0-D531-4333-A402-CBD20A337E31}"/>
          </ac:grpSpMkLst>
        </pc:grpChg>
        <pc:grpChg chg="mod">
          <ac:chgData name="sheikha juma" userId="608ad1f2e48bc868" providerId="LiveId" clId="{E2DB9CC8-CF8A-49BB-97E0-F2A7BF4FE971}" dt="2021-10-13T06:54:07.956" v="994"/>
          <ac:grpSpMkLst>
            <pc:docMk/>
            <pc:sldMk cId="0" sldId="262"/>
            <ac:grpSpMk id="136" creationId="{CFC4C43F-6602-4905-B090-2A351C104984}"/>
          </ac:grpSpMkLst>
        </pc:grpChg>
        <pc:grpChg chg="mod">
          <ac:chgData name="sheikha juma" userId="608ad1f2e48bc868" providerId="LiveId" clId="{E2DB9CC8-CF8A-49BB-97E0-F2A7BF4FE971}" dt="2021-10-13T06:54:07.956" v="994"/>
          <ac:grpSpMkLst>
            <pc:docMk/>
            <pc:sldMk cId="0" sldId="262"/>
            <ac:grpSpMk id="137" creationId="{FFFDBA22-B52E-4D42-948D-51E0E00AC7E0}"/>
          </ac:grpSpMkLst>
        </pc:grpChg>
        <pc:grpChg chg="add del mod">
          <ac:chgData name="sheikha juma" userId="608ad1f2e48bc868" providerId="LiveId" clId="{E2DB9CC8-CF8A-49BB-97E0-F2A7BF4FE971}" dt="2021-10-13T06:54:32.638" v="998" actId="478"/>
          <ac:grpSpMkLst>
            <pc:docMk/>
            <pc:sldMk cId="0" sldId="262"/>
            <ac:grpSpMk id="145" creationId="{DA3C5FE5-B4DA-445C-BC07-2AF3917F85AC}"/>
          </ac:grpSpMkLst>
        </pc:grpChg>
        <pc:grpChg chg="mod">
          <ac:chgData name="sheikha juma" userId="608ad1f2e48bc868" providerId="LiveId" clId="{E2DB9CC8-CF8A-49BB-97E0-F2A7BF4FE971}" dt="2021-10-13T06:54:07.956" v="994"/>
          <ac:grpSpMkLst>
            <pc:docMk/>
            <pc:sldMk cId="0" sldId="262"/>
            <ac:grpSpMk id="146" creationId="{96750533-18D4-42D7-B301-86BDDEDA067E}"/>
          </ac:grpSpMkLst>
        </pc:grpChg>
        <pc:grpChg chg="mod">
          <ac:chgData name="sheikha juma" userId="608ad1f2e48bc868" providerId="LiveId" clId="{E2DB9CC8-CF8A-49BB-97E0-F2A7BF4FE971}" dt="2021-10-13T06:54:07.956" v="994"/>
          <ac:grpSpMkLst>
            <pc:docMk/>
            <pc:sldMk cId="0" sldId="262"/>
            <ac:grpSpMk id="147" creationId="{B9D1E920-78E4-44E2-A124-74C470D76F0C}"/>
          </ac:grpSpMkLst>
        </pc:grpChg>
        <pc:grpChg chg="add del mod">
          <ac:chgData name="sheikha juma" userId="608ad1f2e48bc868" providerId="LiveId" clId="{E2DB9CC8-CF8A-49BB-97E0-F2A7BF4FE971}" dt="2021-10-13T06:54:53.480" v="1001"/>
          <ac:grpSpMkLst>
            <pc:docMk/>
            <pc:sldMk cId="0" sldId="262"/>
            <ac:grpSpMk id="155" creationId="{7516DA46-6908-42D4-8C2A-2D9316EE6C0C}"/>
          </ac:grpSpMkLst>
        </pc:grpChg>
        <pc:grpChg chg="mod">
          <ac:chgData name="sheikha juma" userId="608ad1f2e48bc868" providerId="LiveId" clId="{E2DB9CC8-CF8A-49BB-97E0-F2A7BF4FE971}" dt="2021-10-13T06:54:49.796" v="1000"/>
          <ac:grpSpMkLst>
            <pc:docMk/>
            <pc:sldMk cId="0" sldId="262"/>
            <ac:grpSpMk id="156" creationId="{37217D43-24C1-4D05-A375-8ACF1C5BA982}"/>
          </ac:grpSpMkLst>
        </pc:grpChg>
        <pc:grpChg chg="add del mod">
          <ac:chgData name="sheikha juma" userId="608ad1f2e48bc868" providerId="LiveId" clId="{E2DB9CC8-CF8A-49BB-97E0-F2A7BF4FE971}" dt="2021-10-13T06:55:13.817" v="1004" actId="478"/>
          <ac:grpSpMkLst>
            <pc:docMk/>
            <pc:sldMk cId="0" sldId="262"/>
            <ac:grpSpMk id="187" creationId="{5054B852-4210-4492-87CA-5EE5DB475262}"/>
          </ac:grpSpMkLst>
        </pc:grpChg>
        <pc:grpChg chg="add mod">
          <ac:chgData name="sheikha juma" userId="608ad1f2e48bc868" providerId="LiveId" clId="{E2DB9CC8-CF8A-49BB-97E0-F2A7BF4FE971}" dt="2021-10-13T06:55:27.260" v="1010" actId="1076"/>
          <ac:grpSpMkLst>
            <pc:docMk/>
            <pc:sldMk cId="0" sldId="262"/>
            <ac:grpSpMk id="190" creationId="{890B1874-D5B1-467B-AAAC-D0A5E6C88D0B}"/>
          </ac:grpSpMkLst>
        </pc:grpChg>
        <pc:grpChg chg="add mod">
          <ac:chgData name="sheikha juma" userId="608ad1f2e48bc868" providerId="LiveId" clId="{E2DB9CC8-CF8A-49BB-97E0-F2A7BF4FE971}" dt="2021-10-13T06:55:18.269" v="1005" actId="1076"/>
          <ac:grpSpMkLst>
            <pc:docMk/>
            <pc:sldMk cId="0" sldId="262"/>
            <ac:grpSpMk id="194" creationId="{583B068E-25C5-45F2-9028-8D29259B3E54}"/>
          </ac:grpSpMkLst>
        </pc:grpChg>
        <pc:grpChg chg="mod">
          <ac:chgData name="sheikha juma" userId="608ad1f2e48bc868" providerId="LiveId" clId="{E2DB9CC8-CF8A-49BB-97E0-F2A7BF4FE971}" dt="2021-10-13T06:55:06.563" v="1002"/>
          <ac:grpSpMkLst>
            <pc:docMk/>
            <pc:sldMk cId="0" sldId="262"/>
            <ac:grpSpMk id="195" creationId="{2A5043FB-09ED-4C75-92C5-D9A712F51DFC}"/>
          </ac:grpSpMkLst>
        </pc:grpChg>
        <pc:grpChg chg="add mod">
          <ac:chgData name="sheikha juma" userId="608ad1f2e48bc868" providerId="LiveId" clId="{E2DB9CC8-CF8A-49BB-97E0-F2A7BF4FE971}" dt="2021-10-13T07:17:32.435" v="1229" actId="1076"/>
          <ac:grpSpMkLst>
            <pc:docMk/>
            <pc:sldMk cId="0" sldId="262"/>
            <ac:grpSpMk id="202" creationId="{FE2BD98F-9544-4D49-86A0-9D89299EA7A1}"/>
          </ac:grpSpMkLst>
        </pc:grpChg>
        <pc:grpChg chg="mod">
          <ac:chgData name="sheikha juma" userId="608ad1f2e48bc868" providerId="LiveId" clId="{E2DB9CC8-CF8A-49BB-97E0-F2A7BF4FE971}" dt="2021-10-13T06:55:48.197" v="1014"/>
          <ac:grpSpMkLst>
            <pc:docMk/>
            <pc:sldMk cId="0" sldId="262"/>
            <ac:grpSpMk id="203" creationId="{F4627A37-CA86-442C-98EA-9CFAD76E1354}"/>
          </ac:grpSpMkLst>
        </pc:grpChg>
        <pc:grpChg chg="add mod">
          <ac:chgData name="sheikha juma" userId="608ad1f2e48bc868" providerId="LiveId" clId="{E2DB9CC8-CF8A-49BB-97E0-F2A7BF4FE971}" dt="2021-10-13T06:57:11.096" v="1031" actId="1076"/>
          <ac:grpSpMkLst>
            <pc:docMk/>
            <pc:sldMk cId="0" sldId="262"/>
            <ac:grpSpMk id="210" creationId="{8A4BF8AB-72CA-40F7-946F-7D2A40013F0A}"/>
          </ac:grpSpMkLst>
        </pc:grpChg>
        <pc:grpChg chg="del">
          <ac:chgData name="sheikha juma" userId="608ad1f2e48bc868" providerId="LiveId" clId="{E2DB9CC8-CF8A-49BB-97E0-F2A7BF4FE971}" dt="2021-10-13T06:14:07.244" v="420" actId="478"/>
          <ac:grpSpMkLst>
            <pc:docMk/>
            <pc:sldMk cId="0" sldId="262"/>
            <ac:grpSpMk id="1151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3T06:14:05.671" v="419" actId="478"/>
          <ac:grpSpMkLst>
            <pc:docMk/>
            <pc:sldMk cId="0" sldId="262"/>
            <ac:grpSpMk id="1193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3T06:14:01.098" v="417" actId="478"/>
          <ac:grpSpMkLst>
            <pc:docMk/>
            <pc:sldMk cId="0" sldId="262"/>
            <ac:grpSpMk id="1201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3T06:14:01.098" v="417" actId="478"/>
          <ac:grpSpMkLst>
            <pc:docMk/>
            <pc:sldMk cId="0" sldId="262"/>
            <ac:grpSpMk id="1205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3T06:14:09.617" v="421" actId="478"/>
          <ac:grpSpMkLst>
            <pc:docMk/>
            <pc:sldMk cId="0" sldId="262"/>
            <ac:grpSpMk id="1209" creationId="{00000000-0000-0000-0000-000000000000}"/>
          </ac:grpSpMkLst>
        </pc:grpChg>
        <pc:cxnChg chg="mod">
          <ac:chgData name="sheikha juma" userId="608ad1f2e48bc868" providerId="LiveId" clId="{E2DB9CC8-CF8A-49BB-97E0-F2A7BF4FE971}" dt="2021-10-13T06:52:22.613" v="972"/>
          <ac:cxnSpMkLst>
            <pc:docMk/>
            <pc:sldMk cId="0" sldId="262"/>
            <ac:cxnSpMk id="99" creationId="{18907349-BC69-4621-A7D2-529397F82FB9}"/>
          </ac:cxnSpMkLst>
        </pc:cxnChg>
        <pc:cxnChg chg="mod">
          <ac:chgData name="sheikha juma" userId="608ad1f2e48bc868" providerId="LiveId" clId="{E2DB9CC8-CF8A-49BB-97E0-F2A7BF4FE971}" dt="2021-10-13T06:52:22.613" v="972"/>
          <ac:cxnSpMkLst>
            <pc:docMk/>
            <pc:sldMk cId="0" sldId="262"/>
            <ac:cxnSpMk id="102" creationId="{DF7055BE-4122-4DD7-9FEC-C268B42E6C18}"/>
          </ac:cxnSpMkLst>
        </pc:cxnChg>
        <pc:cxnChg chg="mod">
          <ac:chgData name="sheikha juma" userId="608ad1f2e48bc868" providerId="LiveId" clId="{E2DB9CC8-CF8A-49BB-97E0-F2A7BF4FE971}" dt="2021-10-13T06:53:00.382" v="979"/>
          <ac:cxnSpMkLst>
            <pc:docMk/>
            <pc:sldMk cId="0" sldId="262"/>
            <ac:cxnSpMk id="109" creationId="{C7D217B5-96D4-4F5A-9C06-B156FF995F7A}"/>
          </ac:cxnSpMkLst>
        </pc:cxnChg>
        <pc:cxnChg chg="mod">
          <ac:chgData name="sheikha juma" userId="608ad1f2e48bc868" providerId="LiveId" clId="{E2DB9CC8-CF8A-49BB-97E0-F2A7BF4FE971}" dt="2021-10-13T06:53:00.382" v="979"/>
          <ac:cxnSpMkLst>
            <pc:docMk/>
            <pc:sldMk cId="0" sldId="262"/>
            <ac:cxnSpMk id="112" creationId="{DC85BDB3-87F5-472C-BF1D-E9D63987C8A6}"/>
          </ac:cxnSpMkLst>
        </pc:cxnChg>
        <pc:cxnChg chg="mod">
          <ac:chgData name="sheikha juma" userId="608ad1f2e48bc868" providerId="LiveId" clId="{E2DB9CC8-CF8A-49BB-97E0-F2A7BF4FE971}" dt="2021-10-13T06:53:39.903" v="989"/>
          <ac:cxnSpMkLst>
            <pc:docMk/>
            <pc:sldMk cId="0" sldId="262"/>
            <ac:cxnSpMk id="120" creationId="{B3DA2328-3060-480B-988B-92D6EBEAA7FA}"/>
          </ac:cxnSpMkLst>
        </pc:cxnChg>
        <pc:cxnChg chg="mod">
          <ac:chgData name="sheikha juma" userId="608ad1f2e48bc868" providerId="LiveId" clId="{E2DB9CC8-CF8A-49BB-97E0-F2A7BF4FE971}" dt="2021-10-13T06:53:39.903" v="989"/>
          <ac:cxnSpMkLst>
            <pc:docMk/>
            <pc:sldMk cId="0" sldId="262"/>
            <ac:cxnSpMk id="123" creationId="{4ECA5D5C-DB4B-4BD3-B6A9-7008D01FAC4F}"/>
          </ac:cxnSpMkLst>
        </pc:cxnChg>
        <pc:cxnChg chg="mod">
          <ac:chgData name="sheikha juma" userId="608ad1f2e48bc868" providerId="LiveId" clId="{E2DB9CC8-CF8A-49BB-97E0-F2A7BF4FE971}" dt="2021-10-13T06:53:39.903" v="989"/>
          <ac:cxnSpMkLst>
            <pc:docMk/>
            <pc:sldMk cId="0" sldId="262"/>
            <ac:cxnSpMk id="130" creationId="{EFF06D00-17F8-44CD-855C-4E1710E28AD7}"/>
          </ac:cxnSpMkLst>
        </pc:cxnChg>
        <pc:cxnChg chg="mod">
          <ac:chgData name="sheikha juma" userId="608ad1f2e48bc868" providerId="LiveId" clId="{E2DB9CC8-CF8A-49BB-97E0-F2A7BF4FE971}" dt="2021-10-13T06:53:39.903" v="989"/>
          <ac:cxnSpMkLst>
            <pc:docMk/>
            <pc:sldMk cId="0" sldId="262"/>
            <ac:cxnSpMk id="133" creationId="{AD8B9B22-227C-45F4-A957-C8EDCF7BDD0B}"/>
          </ac:cxnSpMkLst>
        </pc:cxnChg>
        <pc:cxnChg chg="mod">
          <ac:chgData name="sheikha juma" userId="608ad1f2e48bc868" providerId="LiveId" clId="{E2DB9CC8-CF8A-49BB-97E0-F2A7BF4FE971}" dt="2021-10-13T06:54:07.956" v="994"/>
          <ac:cxnSpMkLst>
            <pc:docMk/>
            <pc:sldMk cId="0" sldId="262"/>
            <ac:cxnSpMk id="141" creationId="{DCC8C386-C1EC-4ED4-BD88-B5A72F023963}"/>
          </ac:cxnSpMkLst>
        </pc:cxnChg>
        <pc:cxnChg chg="mod">
          <ac:chgData name="sheikha juma" userId="608ad1f2e48bc868" providerId="LiveId" clId="{E2DB9CC8-CF8A-49BB-97E0-F2A7BF4FE971}" dt="2021-10-13T06:54:07.956" v="994"/>
          <ac:cxnSpMkLst>
            <pc:docMk/>
            <pc:sldMk cId="0" sldId="262"/>
            <ac:cxnSpMk id="144" creationId="{6229FFA0-3650-4118-A0CE-4D4F1FB392D7}"/>
          </ac:cxnSpMkLst>
        </pc:cxnChg>
        <pc:cxnChg chg="mod">
          <ac:chgData name="sheikha juma" userId="608ad1f2e48bc868" providerId="LiveId" clId="{E2DB9CC8-CF8A-49BB-97E0-F2A7BF4FE971}" dt="2021-10-13T06:54:07.956" v="994"/>
          <ac:cxnSpMkLst>
            <pc:docMk/>
            <pc:sldMk cId="0" sldId="262"/>
            <ac:cxnSpMk id="151" creationId="{A516E9D0-C5E9-4056-8039-4A12CBD5ABAE}"/>
          </ac:cxnSpMkLst>
        </pc:cxnChg>
        <pc:cxnChg chg="mod">
          <ac:chgData name="sheikha juma" userId="608ad1f2e48bc868" providerId="LiveId" clId="{E2DB9CC8-CF8A-49BB-97E0-F2A7BF4FE971}" dt="2021-10-13T06:54:07.956" v="994"/>
          <ac:cxnSpMkLst>
            <pc:docMk/>
            <pc:sldMk cId="0" sldId="262"/>
            <ac:cxnSpMk id="154" creationId="{98822606-2163-4F92-BCC6-FA17D098E001}"/>
          </ac:cxnSpMkLst>
        </pc:cxnChg>
        <pc:cxnChg chg="mod">
          <ac:chgData name="sheikha juma" userId="608ad1f2e48bc868" providerId="LiveId" clId="{E2DB9CC8-CF8A-49BB-97E0-F2A7BF4FE971}" dt="2021-10-13T06:54:49.796" v="1000"/>
          <ac:cxnSpMkLst>
            <pc:docMk/>
            <pc:sldMk cId="0" sldId="262"/>
            <ac:cxnSpMk id="162" creationId="{7349343E-ADF0-4550-9355-628A951A2184}"/>
          </ac:cxnSpMkLst>
        </pc:cxnChg>
        <pc:cxnChg chg="mod">
          <ac:chgData name="sheikha juma" userId="608ad1f2e48bc868" providerId="LiveId" clId="{E2DB9CC8-CF8A-49BB-97E0-F2A7BF4FE971}" dt="2021-10-13T06:55:06.563" v="1002"/>
          <ac:cxnSpMkLst>
            <pc:docMk/>
            <pc:sldMk cId="0" sldId="262"/>
            <ac:cxnSpMk id="193" creationId="{ED41985E-00FA-4904-A33A-EA1E7B5D6D3D}"/>
          </ac:cxnSpMkLst>
        </pc:cxnChg>
        <pc:cxnChg chg="mod">
          <ac:chgData name="sheikha juma" userId="608ad1f2e48bc868" providerId="LiveId" clId="{E2DB9CC8-CF8A-49BB-97E0-F2A7BF4FE971}" dt="2021-10-13T06:55:06.563" v="1002"/>
          <ac:cxnSpMkLst>
            <pc:docMk/>
            <pc:sldMk cId="0" sldId="262"/>
            <ac:cxnSpMk id="201" creationId="{296D2655-2D49-410B-B512-AA3B686BF306}"/>
          </ac:cxnSpMkLst>
        </pc:cxnChg>
        <pc:cxnChg chg="mod">
          <ac:chgData name="sheikha juma" userId="608ad1f2e48bc868" providerId="LiveId" clId="{E2DB9CC8-CF8A-49BB-97E0-F2A7BF4FE971}" dt="2021-10-13T06:55:48.197" v="1014"/>
          <ac:cxnSpMkLst>
            <pc:docMk/>
            <pc:sldMk cId="0" sldId="262"/>
            <ac:cxnSpMk id="209" creationId="{1EC15DE1-385B-43CA-A9F7-2775E9962AFF}"/>
          </ac:cxnSpMkLst>
        </pc:cxnChg>
        <pc:cxnChg chg="mod">
          <ac:chgData name="sheikha juma" userId="608ad1f2e48bc868" providerId="LiveId" clId="{E2DB9CC8-CF8A-49BB-97E0-F2A7BF4FE971}" dt="2021-10-13T06:55:58.289" v="1016"/>
          <ac:cxnSpMkLst>
            <pc:docMk/>
            <pc:sldMk cId="0" sldId="262"/>
            <ac:cxnSpMk id="213" creationId="{7AF33E0C-DB01-4555-8D9D-E29A73303861}"/>
          </ac:cxnSpMkLst>
        </pc:cxnChg>
      </pc:sldChg>
      <pc:sldChg chg="addSp delSp modSp mod modTransition">
        <pc:chgData name="sheikha juma" userId="608ad1f2e48bc868" providerId="LiveId" clId="{E2DB9CC8-CF8A-49BB-97E0-F2A7BF4FE971}" dt="2021-10-15T10:04:35.162" v="2490"/>
        <pc:sldMkLst>
          <pc:docMk/>
          <pc:sldMk cId="0" sldId="264"/>
        </pc:sldMkLst>
        <pc:spChg chg="add mod">
          <ac:chgData name="sheikha juma" userId="608ad1f2e48bc868" providerId="LiveId" clId="{E2DB9CC8-CF8A-49BB-97E0-F2A7BF4FE971}" dt="2021-10-13T10:51:59.565" v="2173" actId="1076"/>
          <ac:spMkLst>
            <pc:docMk/>
            <pc:sldMk cId="0" sldId="264"/>
            <ac:spMk id="2" creationId="{1A353735-9452-45C1-B4B3-A18AC92C58C5}"/>
          </ac:spMkLst>
        </pc:spChg>
        <pc:spChg chg="add mod">
          <ac:chgData name="sheikha juma" userId="608ad1f2e48bc868" providerId="LiveId" clId="{E2DB9CC8-CF8A-49BB-97E0-F2A7BF4FE971}" dt="2021-10-13T10:19:46.748" v="1747" actId="20577"/>
          <ac:spMkLst>
            <pc:docMk/>
            <pc:sldMk cId="0" sldId="264"/>
            <ac:spMk id="3" creationId="{752C4079-68FE-4EE3-A3BC-407C3FE7D164}"/>
          </ac:spMkLst>
        </pc:spChg>
        <pc:spChg chg="add mod">
          <ac:chgData name="sheikha juma" userId="608ad1f2e48bc868" providerId="LiveId" clId="{E2DB9CC8-CF8A-49BB-97E0-F2A7BF4FE971}" dt="2021-10-13T10:34:59.789" v="1990" actId="1076"/>
          <ac:spMkLst>
            <pc:docMk/>
            <pc:sldMk cId="0" sldId="264"/>
            <ac:spMk id="6" creationId="{7BA9AD06-76ED-4A43-9494-B9687EA59B3D}"/>
          </ac:spMkLst>
        </pc:spChg>
        <pc:spChg chg="add del mod">
          <ac:chgData name="sheikha juma" userId="608ad1f2e48bc868" providerId="LiveId" clId="{E2DB9CC8-CF8A-49BB-97E0-F2A7BF4FE971}" dt="2021-10-13T10:16:23.822" v="1677" actId="478"/>
          <ac:spMkLst>
            <pc:docMk/>
            <pc:sldMk cId="0" sldId="264"/>
            <ac:spMk id="9" creationId="{0335BB14-BB14-4489-BF51-E49AD79F1B29}"/>
          </ac:spMkLst>
        </pc:spChg>
        <pc:spChg chg="add mod">
          <ac:chgData name="sheikha juma" userId="608ad1f2e48bc868" providerId="LiveId" clId="{E2DB9CC8-CF8A-49BB-97E0-F2A7BF4FE971}" dt="2021-10-13T10:37:05.577" v="2013" actId="1076"/>
          <ac:spMkLst>
            <pc:docMk/>
            <pc:sldMk cId="0" sldId="264"/>
            <ac:spMk id="9" creationId="{510A8BFC-52DE-4059-9397-31490041EDD8}"/>
          </ac:spMkLst>
        </pc:spChg>
        <pc:spChg chg="del mod">
          <ac:chgData name="sheikha juma" userId="608ad1f2e48bc868" providerId="LiveId" clId="{E2DB9CC8-CF8A-49BB-97E0-F2A7BF4FE971}" dt="2021-10-13T10:17:49.747" v="1696" actId="21"/>
          <ac:spMkLst>
            <pc:docMk/>
            <pc:sldMk cId="0" sldId="264"/>
            <ac:spMk id="13" creationId="{B1ACBB68-FFC2-4D70-8CA4-223307AD94CF}"/>
          </ac:spMkLst>
        </pc:spChg>
        <pc:spChg chg="mod">
          <ac:chgData name="sheikha juma" userId="608ad1f2e48bc868" providerId="LiveId" clId="{E2DB9CC8-CF8A-49BB-97E0-F2A7BF4FE971}" dt="2021-10-13T10:18:29.459" v="1700" actId="20577"/>
          <ac:spMkLst>
            <pc:docMk/>
            <pc:sldMk cId="0" sldId="264"/>
            <ac:spMk id="14" creationId="{6936512D-4C61-48EF-9229-55DEFB75A137}"/>
          </ac:spMkLst>
        </pc:spChg>
        <pc:spChg chg="mod">
          <ac:chgData name="sheikha juma" userId="608ad1f2e48bc868" providerId="LiveId" clId="{E2DB9CC8-CF8A-49BB-97E0-F2A7BF4FE971}" dt="2021-10-13T10:14:38.704" v="1676"/>
          <ac:spMkLst>
            <pc:docMk/>
            <pc:sldMk cId="0" sldId="264"/>
            <ac:spMk id="15" creationId="{17CFE6BE-20C6-4353-9EA5-CEA809E8209F}"/>
          </ac:spMkLst>
        </pc:spChg>
        <pc:spChg chg="mod">
          <ac:chgData name="sheikha juma" userId="608ad1f2e48bc868" providerId="LiveId" clId="{E2DB9CC8-CF8A-49BB-97E0-F2A7BF4FE971}" dt="2021-10-13T10:18:37.515" v="1701" actId="20577"/>
          <ac:spMkLst>
            <pc:docMk/>
            <pc:sldMk cId="0" sldId="264"/>
            <ac:spMk id="17" creationId="{F68ED99D-7987-46B8-9BF2-401429C7C0BF}"/>
          </ac:spMkLst>
        </pc:spChg>
        <pc:spChg chg="mod">
          <ac:chgData name="sheikha juma" userId="608ad1f2e48bc868" providerId="LiveId" clId="{E2DB9CC8-CF8A-49BB-97E0-F2A7BF4FE971}" dt="2021-10-13T10:14:38.704" v="1676"/>
          <ac:spMkLst>
            <pc:docMk/>
            <pc:sldMk cId="0" sldId="264"/>
            <ac:spMk id="18" creationId="{A207FF31-CBC1-4C53-9E07-60806A841A4B}"/>
          </ac:spMkLst>
        </pc:spChg>
        <pc:spChg chg="add mod">
          <ac:chgData name="sheikha juma" userId="608ad1f2e48bc868" providerId="LiveId" clId="{E2DB9CC8-CF8A-49BB-97E0-F2A7BF4FE971}" dt="2021-10-13T10:19:09.562" v="1707" actId="164"/>
          <ac:spMkLst>
            <pc:docMk/>
            <pc:sldMk cId="0" sldId="264"/>
            <ac:spMk id="21" creationId="{BF7E97D4-A43D-4281-A693-FB0D58ED0A30}"/>
          </ac:spMkLst>
        </pc:spChg>
        <pc:spChg chg="add mod">
          <ac:chgData name="sheikha juma" userId="608ad1f2e48bc868" providerId="LiveId" clId="{E2DB9CC8-CF8A-49BB-97E0-F2A7BF4FE971}" dt="2021-10-13T10:51:43.914" v="2170" actId="113"/>
          <ac:spMkLst>
            <pc:docMk/>
            <pc:sldMk cId="0" sldId="264"/>
            <ac:spMk id="23" creationId="{4C0D7EE6-735A-43B0-9140-94A2DEE732CA}"/>
          </ac:spMkLst>
        </pc:spChg>
        <pc:spChg chg="mod topLvl">
          <ac:chgData name="sheikha juma" userId="608ad1f2e48bc868" providerId="LiveId" clId="{E2DB9CC8-CF8A-49BB-97E0-F2A7BF4FE971}" dt="2021-10-13T10:35:15.037" v="1992" actId="1076"/>
          <ac:spMkLst>
            <pc:docMk/>
            <pc:sldMk cId="0" sldId="264"/>
            <ac:spMk id="26" creationId="{5B3F21BD-1EAD-4C3F-9E74-D84B4FE7E07E}"/>
          </ac:spMkLst>
        </pc:spChg>
        <pc:spChg chg="add mod">
          <ac:chgData name="sheikha juma" userId="608ad1f2e48bc868" providerId="LiveId" clId="{E2DB9CC8-CF8A-49BB-97E0-F2A7BF4FE971}" dt="2021-10-13T10:40:55.636" v="2077" actId="164"/>
          <ac:spMkLst>
            <pc:docMk/>
            <pc:sldMk cId="0" sldId="264"/>
            <ac:spMk id="28" creationId="{CDDC1A3F-8CFA-49A7-B13F-362218AD93B5}"/>
          </ac:spMkLst>
        </pc:spChg>
        <pc:spChg chg="mod topLvl">
          <ac:chgData name="sheikha juma" userId="608ad1f2e48bc868" providerId="LiveId" clId="{E2DB9CC8-CF8A-49BB-97E0-F2A7BF4FE971}" dt="2021-10-13T10:51:34.759" v="2169" actId="404"/>
          <ac:spMkLst>
            <pc:docMk/>
            <pc:sldMk cId="0" sldId="264"/>
            <ac:spMk id="29" creationId="{B1D4ECB8-F7E1-4BBF-BC46-0D8F4827A0AD}"/>
          </ac:spMkLst>
        </pc:spChg>
        <pc:spChg chg="add del mod topLvl">
          <ac:chgData name="sheikha juma" userId="608ad1f2e48bc868" providerId="LiveId" clId="{E2DB9CC8-CF8A-49BB-97E0-F2A7BF4FE971}" dt="2021-10-13T10:34:48.105" v="1986" actId="1076"/>
          <ac:spMkLst>
            <pc:docMk/>
            <pc:sldMk cId="0" sldId="264"/>
            <ac:spMk id="30" creationId="{1794AC3E-DEA2-41B5-ABAF-3636D52C7FD0}"/>
          </ac:spMkLst>
        </pc:spChg>
        <pc:spChg chg="mod">
          <ac:chgData name="sheikha juma" userId="608ad1f2e48bc868" providerId="LiveId" clId="{E2DB9CC8-CF8A-49BB-97E0-F2A7BF4FE971}" dt="2021-10-13T10:21:32.678" v="1779" actId="165"/>
          <ac:spMkLst>
            <pc:docMk/>
            <pc:sldMk cId="0" sldId="264"/>
            <ac:spMk id="32" creationId="{DA38B3B9-E719-42E5-B560-B9412A819DFA}"/>
          </ac:spMkLst>
        </pc:spChg>
        <pc:spChg chg="mod">
          <ac:chgData name="sheikha juma" userId="608ad1f2e48bc868" providerId="LiveId" clId="{E2DB9CC8-CF8A-49BB-97E0-F2A7BF4FE971}" dt="2021-10-13T10:21:32.678" v="1779" actId="165"/>
          <ac:spMkLst>
            <pc:docMk/>
            <pc:sldMk cId="0" sldId="264"/>
            <ac:spMk id="33" creationId="{FB65FB1A-A7FD-4DCA-A956-EC2B916CA1C9}"/>
          </ac:spMkLst>
        </pc:spChg>
        <pc:spChg chg="add mod">
          <ac:chgData name="sheikha juma" userId="608ad1f2e48bc868" providerId="LiveId" clId="{E2DB9CC8-CF8A-49BB-97E0-F2A7BF4FE971}" dt="2021-10-13T10:47:52.092" v="2121" actId="164"/>
          <ac:spMkLst>
            <pc:docMk/>
            <pc:sldMk cId="0" sldId="264"/>
            <ac:spMk id="34" creationId="{7EFCC0CB-F224-4C75-BD70-402233DA2594}"/>
          </ac:spMkLst>
        </pc:spChg>
        <pc:spChg chg="add mod">
          <ac:chgData name="sheikha juma" userId="608ad1f2e48bc868" providerId="LiveId" clId="{E2DB9CC8-CF8A-49BB-97E0-F2A7BF4FE971}" dt="2021-10-13T10:49:49.998" v="2150" actId="1076"/>
          <ac:spMkLst>
            <pc:docMk/>
            <pc:sldMk cId="0" sldId="264"/>
            <ac:spMk id="36" creationId="{0233361A-418A-4D7A-A711-063791EF06B2}"/>
          </ac:spMkLst>
        </pc:spChg>
        <pc:spChg chg="add del mod">
          <ac:chgData name="sheikha juma" userId="608ad1f2e48bc868" providerId="LiveId" clId="{E2DB9CC8-CF8A-49BB-97E0-F2A7BF4FE971}" dt="2021-10-13T10:25:17.998" v="1881"/>
          <ac:spMkLst>
            <pc:docMk/>
            <pc:sldMk cId="0" sldId="264"/>
            <ac:spMk id="37" creationId="{C52CAEB4-BCD3-4D4E-896F-822110A95A48}"/>
          </ac:spMkLst>
        </pc:spChg>
        <pc:spChg chg="mod">
          <ac:chgData name="sheikha juma" userId="608ad1f2e48bc868" providerId="LiveId" clId="{E2DB9CC8-CF8A-49BB-97E0-F2A7BF4FE971}" dt="2021-10-13T10:25:11.659" v="1878"/>
          <ac:spMkLst>
            <pc:docMk/>
            <pc:sldMk cId="0" sldId="264"/>
            <ac:spMk id="39" creationId="{A0036AFC-11E3-4693-8270-816895C94528}"/>
          </ac:spMkLst>
        </pc:spChg>
        <pc:spChg chg="mod">
          <ac:chgData name="sheikha juma" userId="608ad1f2e48bc868" providerId="LiveId" clId="{E2DB9CC8-CF8A-49BB-97E0-F2A7BF4FE971}" dt="2021-10-13T10:25:11.659" v="1878"/>
          <ac:spMkLst>
            <pc:docMk/>
            <pc:sldMk cId="0" sldId="264"/>
            <ac:spMk id="40" creationId="{54D6966F-5E86-469E-B454-766F7D02670D}"/>
          </ac:spMkLst>
        </pc:spChg>
        <pc:spChg chg="add mod">
          <ac:chgData name="sheikha juma" userId="608ad1f2e48bc868" providerId="LiveId" clId="{E2DB9CC8-CF8A-49BB-97E0-F2A7BF4FE971}" dt="2021-10-13T10:37:27.733" v="2018" actId="207"/>
          <ac:spMkLst>
            <pc:docMk/>
            <pc:sldMk cId="0" sldId="264"/>
            <ac:spMk id="41" creationId="{B6627197-B51F-41E5-922F-6FFDABFE1A86}"/>
          </ac:spMkLst>
        </pc:spChg>
        <pc:spChg chg="add mod">
          <ac:chgData name="sheikha juma" userId="608ad1f2e48bc868" providerId="LiveId" clId="{E2DB9CC8-CF8A-49BB-97E0-F2A7BF4FE971}" dt="2021-10-13T10:37:31.436" v="2019" actId="207"/>
          <ac:spMkLst>
            <pc:docMk/>
            <pc:sldMk cId="0" sldId="264"/>
            <ac:spMk id="43" creationId="{1A15B1D0-EC33-4F5D-9E97-8E5B4DE9D2D2}"/>
          </ac:spMkLst>
        </pc:spChg>
        <pc:spChg chg="del mod">
          <ac:chgData name="sheikha juma" userId="608ad1f2e48bc868" providerId="LiveId" clId="{E2DB9CC8-CF8A-49BB-97E0-F2A7BF4FE971}" dt="2021-10-13T10:09:26.434" v="1671" actId="21"/>
          <ac:spMkLst>
            <pc:docMk/>
            <pc:sldMk cId="0" sldId="264"/>
            <ac:spMk id="43" creationId="{4F99388D-B604-4EEA-9DDA-F65FA43B24B9}"/>
          </ac:spMkLst>
        </pc:spChg>
        <pc:spChg chg="add mod">
          <ac:chgData name="sheikha juma" userId="608ad1f2e48bc868" providerId="LiveId" clId="{E2DB9CC8-CF8A-49BB-97E0-F2A7BF4FE971}" dt="2021-10-13T10:40:59.374" v="2078" actId="1076"/>
          <ac:spMkLst>
            <pc:docMk/>
            <pc:sldMk cId="0" sldId="264"/>
            <ac:spMk id="44" creationId="{65C715E9-3B90-45CD-83E0-FA606FC47050}"/>
          </ac:spMkLst>
        </pc:spChg>
        <pc:spChg chg="add del mod">
          <ac:chgData name="sheikha juma" userId="608ad1f2e48bc868" providerId="LiveId" clId="{E2DB9CC8-CF8A-49BB-97E0-F2A7BF4FE971}" dt="2021-10-13T10:25:17.998" v="1881"/>
          <ac:spMkLst>
            <pc:docMk/>
            <pc:sldMk cId="0" sldId="264"/>
            <ac:spMk id="44" creationId="{9F199D7D-D8A2-4BF1-96EC-025E7A7E55A9}"/>
          </ac:spMkLst>
        </pc:spChg>
        <pc:spChg chg="add mod">
          <ac:chgData name="sheikha juma" userId="608ad1f2e48bc868" providerId="LiveId" clId="{E2DB9CC8-CF8A-49BB-97E0-F2A7BF4FE971}" dt="2021-10-13T10:37:41.258" v="2021" actId="1076"/>
          <ac:spMkLst>
            <pc:docMk/>
            <pc:sldMk cId="0" sldId="264"/>
            <ac:spMk id="45" creationId="{5012D97D-3C4B-47C2-AE01-99B09DB218F0}"/>
          </ac:spMkLst>
        </pc:spChg>
        <pc:spChg chg="add del mod">
          <ac:chgData name="sheikha juma" userId="608ad1f2e48bc868" providerId="LiveId" clId="{E2DB9CC8-CF8A-49BB-97E0-F2A7BF4FE971}" dt="2021-10-13T10:25:17.998" v="1881"/>
          <ac:spMkLst>
            <pc:docMk/>
            <pc:sldMk cId="0" sldId="264"/>
            <ac:spMk id="45" creationId="{754B4877-5BC0-496D-BA3E-BDEB245B65A6}"/>
          </ac:spMkLst>
        </pc:spChg>
        <pc:spChg chg="mod">
          <ac:chgData name="sheikha juma" userId="608ad1f2e48bc868" providerId="LiveId" clId="{E2DB9CC8-CF8A-49BB-97E0-F2A7BF4FE971}" dt="2021-10-13T10:25:42.931" v="1883"/>
          <ac:spMkLst>
            <pc:docMk/>
            <pc:sldMk cId="0" sldId="264"/>
            <ac:spMk id="47" creationId="{9855F329-1653-4251-9DA8-31E79D032E80}"/>
          </ac:spMkLst>
        </pc:spChg>
        <pc:spChg chg="mod">
          <ac:chgData name="sheikha juma" userId="608ad1f2e48bc868" providerId="LiveId" clId="{E2DB9CC8-CF8A-49BB-97E0-F2A7BF4FE971}" dt="2021-10-13T10:25:42.931" v="1883"/>
          <ac:spMkLst>
            <pc:docMk/>
            <pc:sldMk cId="0" sldId="264"/>
            <ac:spMk id="49" creationId="{4368B85D-B301-4DB3-AF2E-5379FC9D3940}"/>
          </ac:spMkLst>
        </pc:spChg>
        <pc:spChg chg="mod">
          <ac:chgData name="sheikha juma" userId="608ad1f2e48bc868" providerId="LiveId" clId="{E2DB9CC8-CF8A-49BB-97E0-F2A7BF4FE971}" dt="2021-10-13T10:25:57.514" v="1885" actId="1076"/>
          <ac:spMkLst>
            <pc:docMk/>
            <pc:sldMk cId="0" sldId="264"/>
            <ac:spMk id="50" creationId="{98EEDE42-629C-4FAE-A0BD-A87D697DFBD6}"/>
          </ac:spMkLst>
        </pc:spChg>
        <pc:spChg chg="mod">
          <ac:chgData name="sheikha juma" userId="608ad1f2e48bc868" providerId="LiveId" clId="{E2DB9CC8-CF8A-49BB-97E0-F2A7BF4FE971}" dt="2021-10-13T10:25:42.931" v="1883"/>
          <ac:spMkLst>
            <pc:docMk/>
            <pc:sldMk cId="0" sldId="264"/>
            <ac:spMk id="51" creationId="{715023EB-D2B7-4D10-BA6D-DF068AE111C0}"/>
          </ac:spMkLst>
        </pc:spChg>
        <pc:spChg chg="mod">
          <ac:chgData name="sheikha juma" userId="608ad1f2e48bc868" providerId="LiveId" clId="{E2DB9CC8-CF8A-49BB-97E0-F2A7BF4FE971}" dt="2021-10-13T10:25:42.931" v="1883"/>
          <ac:spMkLst>
            <pc:docMk/>
            <pc:sldMk cId="0" sldId="264"/>
            <ac:spMk id="52" creationId="{C32E92C3-444D-41B1-9798-3BAEBED47DBA}"/>
          </ac:spMkLst>
        </pc:spChg>
        <pc:spChg chg="add mod">
          <ac:chgData name="sheikha juma" userId="608ad1f2e48bc868" providerId="LiveId" clId="{E2DB9CC8-CF8A-49BB-97E0-F2A7BF4FE971}" dt="2021-10-13T10:37:41.258" v="2021" actId="1076"/>
          <ac:spMkLst>
            <pc:docMk/>
            <pc:sldMk cId="0" sldId="264"/>
            <ac:spMk id="54" creationId="{D2085105-A625-4C0C-91FC-B40BB3BE821B}"/>
          </ac:spMkLst>
        </pc:spChg>
        <pc:spChg chg="mod topLvl">
          <ac:chgData name="sheikha juma" userId="608ad1f2e48bc868" providerId="LiveId" clId="{E2DB9CC8-CF8A-49BB-97E0-F2A7BF4FE971}" dt="2021-10-13T10:35:26.013" v="1994" actId="164"/>
          <ac:spMkLst>
            <pc:docMk/>
            <pc:sldMk cId="0" sldId="264"/>
            <ac:spMk id="55" creationId="{5D3CB422-F283-44FF-A7C6-28A803DA64DE}"/>
          </ac:spMkLst>
        </pc:spChg>
        <pc:spChg chg="add del mod topLvl">
          <ac:chgData name="sheikha juma" userId="608ad1f2e48bc868" providerId="LiveId" clId="{E2DB9CC8-CF8A-49BB-97E0-F2A7BF4FE971}" dt="2021-10-13T10:35:26.013" v="1994" actId="164"/>
          <ac:spMkLst>
            <pc:docMk/>
            <pc:sldMk cId="0" sldId="264"/>
            <ac:spMk id="56" creationId="{CAAB431E-34D1-41AD-8E2A-F8EEE766B938}"/>
          </ac:spMkLst>
        </pc:spChg>
        <pc:spChg chg="add mod">
          <ac:chgData name="sheikha juma" userId="608ad1f2e48bc868" providerId="LiveId" clId="{E2DB9CC8-CF8A-49BB-97E0-F2A7BF4FE971}" dt="2021-10-13T10:37:48.229" v="2023" actId="1076"/>
          <ac:spMkLst>
            <pc:docMk/>
            <pc:sldMk cId="0" sldId="264"/>
            <ac:spMk id="58" creationId="{08178937-DD87-4250-9DCC-5200FB10E4D5}"/>
          </ac:spMkLst>
        </pc:spChg>
        <pc:spChg chg="add mod">
          <ac:chgData name="sheikha juma" userId="608ad1f2e48bc868" providerId="LiveId" clId="{E2DB9CC8-CF8A-49BB-97E0-F2A7BF4FE971}" dt="2021-10-13T10:37:48.229" v="2023" actId="1076"/>
          <ac:spMkLst>
            <pc:docMk/>
            <pc:sldMk cId="0" sldId="264"/>
            <ac:spMk id="59" creationId="{F4439C20-E6AB-4BF4-83F6-C059FE8ACAC4}"/>
          </ac:spMkLst>
        </pc:spChg>
        <pc:spChg chg="add mod">
          <ac:chgData name="sheikha juma" userId="608ad1f2e48bc868" providerId="LiveId" clId="{E2DB9CC8-CF8A-49BB-97E0-F2A7BF4FE971}" dt="2021-10-13T10:37:48.229" v="2023" actId="1076"/>
          <ac:spMkLst>
            <pc:docMk/>
            <pc:sldMk cId="0" sldId="264"/>
            <ac:spMk id="60" creationId="{C09F1A77-AACD-4456-BBB7-703A0FED95EE}"/>
          </ac:spMkLst>
        </pc:spChg>
        <pc:spChg chg="mod">
          <ac:chgData name="sheikha juma" userId="608ad1f2e48bc868" providerId="LiveId" clId="{E2DB9CC8-CF8A-49BB-97E0-F2A7BF4FE971}" dt="2021-10-13T10:41:04.892" v="2079" actId="404"/>
          <ac:spMkLst>
            <pc:docMk/>
            <pc:sldMk cId="0" sldId="264"/>
            <ac:spMk id="62" creationId="{3CEC846D-DB15-4653-BD39-8E0E722A98EB}"/>
          </ac:spMkLst>
        </pc:spChg>
        <pc:spChg chg="mod">
          <ac:chgData name="sheikha juma" userId="608ad1f2e48bc868" providerId="LiveId" clId="{E2DB9CC8-CF8A-49BB-97E0-F2A7BF4FE971}" dt="2021-10-13T10:41:04.892" v="2079" actId="404"/>
          <ac:spMkLst>
            <pc:docMk/>
            <pc:sldMk cId="0" sldId="264"/>
            <ac:spMk id="63" creationId="{10BC4E5D-DB5B-4829-A9D1-74694D8DD7D4}"/>
          </ac:spMkLst>
        </pc:spChg>
        <pc:spChg chg="mod">
          <ac:chgData name="sheikha juma" userId="608ad1f2e48bc868" providerId="LiveId" clId="{E2DB9CC8-CF8A-49BB-97E0-F2A7BF4FE971}" dt="2021-10-13T10:39:16.751" v="2036" actId="404"/>
          <ac:spMkLst>
            <pc:docMk/>
            <pc:sldMk cId="0" sldId="264"/>
            <ac:spMk id="66" creationId="{51212307-5E60-4EB5-BC56-8DFAA6068C5C}"/>
          </ac:spMkLst>
        </pc:spChg>
        <pc:spChg chg="mod">
          <ac:chgData name="sheikha juma" userId="608ad1f2e48bc868" providerId="LiveId" clId="{E2DB9CC8-CF8A-49BB-97E0-F2A7BF4FE971}" dt="2021-10-13T10:39:16.751" v="2036" actId="404"/>
          <ac:spMkLst>
            <pc:docMk/>
            <pc:sldMk cId="0" sldId="264"/>
            <ac:spMk id="67" creationId="{CD702D2F-6CA3-408F-9E73-395464BA7D89}"/>
          </ac:spMkLst>
        </pc:spChg>
        <pc:spChg chg="mod">
          <ac:chgData name="sheikha juma" userId="608ad1f2e48bc868" providerId="LiveId" clId="{E2DB9CC8-CF8A-49BB-97E0-F2A7BF4FE971}" dt="2021-10-13T10:46:37.080" v="2106" actId="1076"/>
          <ac:spMkLst>
            <pc:docMk/>
            <pc:sldMk cId="0" sldId="264"/>
            <ac:spMk id="70" creationId="{1607E53A-8FC8-49E8-B323-675C2ACC3D17}"/>
          </ac:spMkLst>
        </pc:spChg>
        <pc:spChg chg="mod">
          <ac:chgData name="sheikha juma" userId="608ad1f2e48bc868" providerId="LiveId" clId="{E2DB9CC8-CF8A-49BB-97E0-F2A7BF4FE971}" dt="2021-10-13T10:41:27.092" v="2082" actId="20577"/>
          <ac:spMkLst>
            <pc:docMk/>
            <pc:sldMk cId="0" sldId="264"/>
            <ac:spMk id="71" creationId="{8EF583A2-FF8B-4449-A35E-6E77E05D8093}"/>
          </ac:spMkLst>
        </pc:spChg>
        <pc:spChg chg="mod">
          <ac:chgData name="sheikha juma" userId="608ad1f2e48bc868" providerId="LiveId" clId="{E2DB9CC8-CF8A-49BB-97E0-F2A7BF4FE971}" dt="2021-10-13T10:44:17.470" v="2088" actId="20577"/>
          <ac:spMkLst>
            <pc:docMk/>
            <pc:sldMk cId="0" sldId="264"/>
            <ac:spMk id="74" creationId="{3A6EDAE2-8D61-4671-81F1-9742356C1982}"/>
          </ac:spMkLst>
        </pc:spChg>
        <pc:spChg chg="mod">
          <ac:chgData name="sheikha juma" userId="608ad1f2e48bc868" providerId="LiveId" clId="{E2DB9CC8-CF8A-49BB-97E0-F2A7BF4FE971}" dt="2021-10-13T10:44:13.233" v="2086" actId="20577"/>
          <ac:spMkLst>
            <pc:docMk/>
            <pc:sldMk cId="0" sldId="264"/>
            <ac:spMk id="75" creationId="{46BDE0F9-776E-48C1-90F8-49F43C52153D}"/>
          </ac:spMkLst>
        </pc:spChg>
        <pc:spChg chg="mod">
          <ac:chgData name="sheikha juma" userId="608ad1f2e48bc868" providerId="LiveId" clId="{E2DB9CC8-CF8A-49BB-97E0-F2A7BF4FE971}" dt="2021-10-13T10:45:16.522" v="2095" actId="20577"/>
          <ac:spMkLst>
            <pc:docMk/>
            <pc:sldMk cId="0" sldId="264"/>
            <ac:spMk id="78" creationId="{FA5A6384-6EED-43B6-B00F-CE4923C81F62}"/>
          </ac:spMkLst>
        </pc:spChg>
        <pc:spChg chg="mod">
          <ac:chgData name="sheikha juma" userId="608ad1f2e48bc868" providerId="LiveId" clId="{E2DB9CC8-CF8A-49BB-97E0-F2A7BF4FE971}" dt="2021-10-13T10:45:00.338" v="2093" actId="20577"/>
          <ac:spMkLst>
            <pc:docMk/>
            <pc:sldMk cId="0" sldId="264"/>
            <ac:spMk id="79" creationId="{E89667F6-C779-4236-8785-EA53271172EF}"/>
          </ac:spMkLst>
        </pc:spChg>
        <pc:spChg chg="mod">
          <ac:chgData name="sheikha juma" userId="608ad1f2e48bc868" providerId="LiveId" clId="{E2DB9CC8-CF8A-49BB-97E0-F2A7BF4FE971}" dt="2021-10-13T10:45:38.509" v="2096"/>
          <ac:spMkLst>
            <pc:docMk/>
            <pc:sldMk cId="0" sldId="264"/>
            <ac:spMk id="84" creationId="{11FFE608-46F1-4BD4-9FDA-2D8880203A6A}"/>
          </ac:spMkLst>
        </pc:spChg>
        <pc:spChg chg="mod">
          <ac:chgData name="sheikha juma" userId="608ad1f2e48bc868" providerId="LiveId" clId="{E2DB9CC8-CF8A-49BB-97E0-F2A7BF4FE971}" dt="2021-10-13T10:45:38.509" v="2096"/>
          <ac:spMkLst>
            <pc:docMk/>
            <pc:sldMk cId="0" sldId="264"/>
            <ac:spMk id="85" creationId="{4939BA1B-BC2D-4C32-9BC9-618E84897606}"/>
          </ac:spMkLst>
        </pc:spChg>
        <pc:spChg chg="mod">
          <ac:chgData name="sheikha juma" userId="608ad1f2e48bc868" providerId="LiveId" clId="{E2DB9CC8-CF8A-49BB-97E0-F2A7BF4FE971}" dt="2021-10-13T10:45:58.832" v="2098" actId="20577"/>
          <ac:spMkLst>
            <pc:docMk/>
            <pc:sldMk cId="0" sldId="264"/>
            <ac:spMk id="86" creationId="{29CE04DD-D97D-4E5C-85BB-29C3B64FCF68}"/>
          </ac:spMkLst>
        </pc:spChg>
        <pc:spChg chg="del mod">
          <ac:chgData name="sheikha juma" userId="608ad1f2e48bc868" providerId="LiveId" clId="{E2DB9CC8-CF8A-49BB-97E0-F2A7BF4FE971}" dt="2021-10-13T10:46:13.478" v="2101" actId="478"/>
          <ac:spMkLst>
            <pc:docMk/>
            <pc:sldMk cId="0" sldId="264"/>
            <ac:spMk id="90" creationId="{8CA4180C-A89C-4A35-9C01-89B5D52058DA}"/>
          </ac:spMkLst>
        </pc:spChg>
        <pc:spChg chg="mod">
          <ac:chgData name="sheikha juma" userId="608ad1f2e48bc868" providerId="LiveId" clId="{E2DB9CC8-CF8A-49BB-97E0-F2A7BF4FE971}" dt="2021-10-13T10:46:06.560" v="2099"/>
          <ac:spMkLst>
            <pc:docMk/>
            <pc:sldMk cId="0" sldId="264"/>
            <ac:spMk id="91" creationId="{ADB57FA0-9694-4C1B-A6C2-105AB5CA7648}"/>
          </ac:spMkLst>
        </pc:spChg>
        <pc:spChg chg="mod">
          <ac:chgData name="sheikha juma" userId="608ad1f2e48bc868" providerId="LiveId" clId="{E2DB9CC8-CF8A-49BB-97E0-F2A7BF4FE971}" dt="2021-10-13T10:46:16.367" v="2102" actId="20577"/>
          <ac:spMkLst>
            <pc:docMk/>
            <pc:sldMk cId="0" sldId="264"/>
            <ac:spMk id="92" creationId="{40B41A68-245A-4E63-9D30-CC2D36F02EA8}"/>
          </ac:spMkLst>
        </pc:spChg>
        <pc:spChg chg="mod">
          <ac:chgData name="sheikha juma" userId="608ad1f2e48bc868" providerId="LiveId" clId="{E2DB9CC8-CF8A-49BB-97E0-F2A7BF4FE971}" dt="2021-10-13T10:46:40.782" v="2107"/>
          <ac:spMkLst>
            <pc:docMk/>
            <pc:sldMk cId="0" sldId="264"/>
            <ac:spMk id="94" creationId="{B5789DCB-BF2A-48D6-A9A0-855F6DA9B189}"/>
          </ac:spMkLst>
        </pc:spChg>
        <pc:spChg chg="mod">
          <ac:chgData name="sheikha juma" userId="608ad1f2e48bc868" providerId="LiveId" clId="{E2DB9CC8-CF8A-49BB-97E0-F2A7BF4FE971}" dt="2021-10-13T10:47:21.070" v="2111" actId="20577"/>
          <ac:spMkLst>
            <pc:docMk/>
            <pc:sldMk cId="0" sldId="264"/>
            <ac:spMk id="95" creationId="{7A6128FC-AB78-4E00-841F-526ECAC893BC}"/>
          </ac:spMkLst>
        </pc:spChg>
        <pc:spChg chg="mod">
          <ac:chgData name="sheikha juma" userId="608ad1f2e48bc868" providerId="LiveId" clId="{E2DB9CC8-CF8A-49BB-97E0-F2A7BF4FE971}" dt="2021-10-13T10:46:49.921" v="2109"/>
          <ac:spMkLst>
            <pc:docMk/>
            <pc:sldMk cId="0" sldId="264"/>
            <ac:spMk id="98" creationId="{22A8EC76-259B-4FA8-B2AF-490C8C10ABEB}"/>
          </ac:spMkLst>
        </pc:spChg>
        <pc:spChg chg="mod">
          <ac:chgData name="sheikha juma" userId="608ad1f2e48bc868" providerId="LiveId" clId="{E2DB9CC8-CF8A-49BB-97E0-F2A7BF4FE971}" dt="2021-10-13T10:46:49.921" v="2109"/>
          <ac:spMkLst>
            <pc:docMk/>
            <pc:sldMk cId="0" sldId="264"/>
            <ac:spMk id="99" creationId="{38430AAC-6C8F-439A-A6A5-D003FE8949FC}"/>
          </ac:spMkLst>
        </pc:spChg>
        <pc:spChg chg="mod">
          <ac:chgData name="sheikha juma" userId="608ad1f2e48bc868" providerId="LiveId" clId="{E2DB9CC8-CF8A-49BB-97E0-F2A7BF4FE971}" dt="2021-10-13T10:48:18.922" v="2123"/>
          <ac:spMkLst>
            <pc:docMk/>
            <pc:sldMk cId="0" sldId="264"/>
            <ac:spMk id="103" creationId="{8B625D6E-A80D-4188-A2AF-CBD03210A141}"/>
          </ac:spMkLst>
        </pc:spChg>
        <pc:spChg chg="mod">
          <ac:chgData name="sheikha juma" userId="608ad1f2e48bc868" providerId="LiveId" clId="{E2DB9CC8-CF8A-49BB-97E0-F2A7BF4FE971}" dt="2021-10-13T10:48:29.531" v="2125" actId="20577"/>
          <ac:spMkLst>
            <pc:docMk/>
            <pc:sldMk cId="0" sldId="264"/>
            <ac:spMk id="104" creationId="{A8F01460-6100-4507-B54B-714225E74067}"/>
          </ac:spMkLst>
        </pc:spChg>
        <pc:spChg chg="mod">
          <ac:chgData name="sheikha juma" userId="608ad1f2e48bc868" providerId="LiveId" clId="{E2DB9CC8-CF8A-49BB-97E0-F2A7BF4FE971}" dt="2021-10-13T10:48:18.922" v="2123"/>
          <ac:spMkLst>
            <pc:docMk/>
            <pc:sldMk cId="0" sldId="264"/>
            <ac:spMk id="105" creationId="{DE96901C-E62D-4F82-BC78-D9403D8D05AD}"/>
          </ac:spMkLst>
        </pc:spChg>
        <pc:spChg chg="add mod">
          <ac:chgData name="sheikha juma" userId="608ad1f2e48bc868" providerId="LiveId" clId="{E2DB9CC8-CF8A-49BB-97E0-F2A7BF4FE971}" dt="2021-10-13T10:52:07.577" v="2174" actId="1076"/>
          <ac:spMkLst>
            <pc:docMk/>
            <pc:sldMk cId="0" sldId="264"/>
            <ac:spMk id="108" creationId="{44D05C37-DECA-43AA-B73F-283042CEC117}"/>
          </ac:spMkLst>
        </pc:spChg>
        <pc:grpChg chg="add mod">
          <ac:chgData name="sheikha juma" userId="608ad1f2e48bc868" providerId="LiveId" clId="{E2DB9CC8-CF8A-49BB-97E0-F2A7BF4FE971}" dt="2021-10-13T10:48:48.577" v="2129" actId="1076"/>
          <ac:grpSpMkLst>
            <pc:docMk/>
            <pc:sldMk cId="0" sldId="264"/>
            <ac:grpSpMk id="4" creationId="{033FCB90-ABC1-43EC-9984-0518E93E0671}"/>
          </ac:grpSpMkLst>
        </pc:grpChg>
        <pc:grpChg chg="add mod">
          <ac:chgData name="sheikha juma" userId="608ad1f2e48bc868" providerId="LiveId" clId="{E2DB9CC8-CF8A-49BB-97E0-F2A7BF4FE971}" dt="2021-10-13T10:25:34.068" v="1882" actId="164"/>
          <ac:grpSpMkLst>
            <pc:docMk/>
            <pc:sldMk cId="0" sldId="264"/>
            <ac:grpSpMk id="5" creationId="{14099D36-DAD5-4C30-873B-4FC558307C4F}"/>
          </ac:grpSpMkLst>
        </pc:grpChg>
        <pc:grpChg chg="add mod">
          <ac:chgData name="sheikha juma" userId="608ad1f2e48bc868" providerId="LiveId" clId="{E2DB9CC8-CF8A-49BB-97E0-F2A7BF4FE971}" dt="2021-10-13T10:35:26.013" v="1994" actId="164"/>
          <ac:grpSpMkLst>
            <pc:docMk/>
            <pc:sldMk cId="0" sldId="264"/>
            <ac:grpSpMk id="7" creationId="{E3EFCC0C-9D29-44F0-A410-767BAFB3EE67}"/>
          </ac:grpSpMkLst>
        </pc:grpChg>
        <pc:grpChg chg="add mod">
          <ac:chgData name="sheikha juma" userId="608ad1f2e48bc868" providerId="LiveId" clId="{E2DB9CC8-CF8A-49BB-97E0-F2A7BF4FE971}" dt="2021-10-13T10:35:28.966" v="1995" actId="1076"/>
          <ac:grpSpMkLst>
            <pc:docMk/>
            <pc:sldMk cId="0" sldId="264"/>
            <ac:grpSpMk id="8" creationId="{15556C8C-AA89-4536-AA91-1FA45074FCD9}"/>
          </ac:grpSpMkLst>
        </pc:grpChg>
        <pc:grpChg chg="add mod">
          <ac:chgData name="sheikha juma" userId="608ad1f2e48bc868" providerId="LiveId" clId="{E2DB9CC8-CF8A-49BB-97E0-F2A7BF4FE971}" dt="2021-10-13T10:19:09.562" v="1707" actId="164"/>
          <ac:grpSpMkLst>
            <pc:docMk/>
            <pc:sldMk cId="0" sldId="264"/>
            <ac:grpSpMk id="10" creationId="{380640E7-1DC5-45DF-B641-858F949AE444}"/>
          </ac:grpSpMkLst>
        </pc:grpChg>
        <pc:grpChg chg="mod">
          <ac:chgData name="sheikha juma" userId="608ad1f2e48bc868" providerId="LiveId" clId="{E2DB9CC8-CF8A-49BB-97E0-F2A7BF4FE971}" dt="2021-10-13T10:14:38.704" v="1676"/>
          <ac:grpSpMkLst>
            <pc:docMk/>
            <pc:sldMk cId="0" sldId="264"/>
            <ac:grpSpMk id="11" creationId="{269EDB86-942B-42A1-B2FD-F8D331E40E67}"/>
          </ac:grpSpMkLst>
        </pc:grpChg>
        <pc:grpChg chg="mod">
          <ac:chgData name="sheikha juma" userId="608ad1f2e48bc868" providerId="LiveId" clId="{E2DB9CC8-CF8A-49BB-97E0-F2A7BF4FE971}" dt="2021-10-13T10:14:38.704" v="1676"/>
          <ac:grpSpMkLst>
            <pc:docMk/>
            <pc:sldMk cId="0" sldId="264"/>
            <ac:grpSpMk id="12" creationId="{C90420A6-5860-4727-BC3D-6B96581387FD}"/>
          </ac:grpSpMkLst>
        </pc:grpChg>
        <pc:grpChg chg="add del mod">
          <ac:chgData name="sheikha juma" userId="608ad1f2e48bc868" providerId="LiveId" clId="{E2DB9CC8-CF8A-49BB-97E0-F2A7BF4FE971}" dt="2021-10-13T10:21:19.760" v="1778" actId="165"/>
          <ac:grpSpMkLst>
            <pc:docMk/>
            <pc:sldMk cId="0" sldId="264"/>
            <ac:grpSpMk id="24" creationId="{6FC0BDE4-6671-4566-B22D-7BB750E64279}"/>
          </ac:grpSpMkLst>
        </pc:grpChg>
        <pc:grpChg chg="del mod topLvl">
          <ac:chgData name="sheikha juma" userId="608ad1f2e48bc868" providerId="LiveId" clId="{E2DB9CC8-CF8A-49BB-97E0-F2A7BF4FE971}" dt="2021-10-13T10:21:32.678" v="1779" actId="165"/>
          <ac:grpSpMkLst>
            <pc:docMk/>
            <pc:sldMk cId="0" sldId="264"/>
            <ac:grpSpMk id="25" creationId="{8A7A362F-1336-4016-BFF0-5C99C6C3C6D5}"/>
          </ac:grpSpMkLst>
        </pc:grpChg>
        <pc:grpChg chg="add del mod topLvl">
          <ac:chgData name="sheikha juma" userId="608ad1f2e48bc868" providerId="LiveId" clId="{E2DB9CC8-CF8A-49BB-97E0-F2A7BF4FE971}" dt="2021-10-13T10:23:41.807" v="1797" actId="478"/>
          <ac:grpSpMkLst>
            <pc:docMk/>
            <pc:sldMk cId="0" sldId="264"/>
            <ac:grpSpMk id="27" creationId="{D004E306-52FD-4E89-B7E3-8836AED55A6B}"/>
          </ac:grpSpMkLst>
        </pc:grpChg>
        <pc:grpChg chg="del mod topLvl">
          <ac:chgData name="sheikha juma" userId="608ad1f2e48bc868" providerId="LiveId" clId="{E2DB9CC8-CF8A-49BB-97E0-F2A7BF4FE971}" dt="2021-10-13T10:22:35.019" v="1785" actId="165"/>
          <ac:grpSpMkLst>
            <pc:docMk/>
            <pc:sldMk cId="0" sldId="264"/>
            <ac:grpSpMk id="28" creationId="{B24B7CA9-43EF-439F-841A-EB4DFC50E5A6}"/>
          </ac:grpSpMkLst>
        </pc:grpChg>
        <pc:grpChg chg="add mod">
          <ac:chgData name="sheikha juma" userId="608ad1f2e48bc868" providerId="LiveId" clId="{E2DB9CC8-CF8A-49BB-97E0-F2A7BF4FE971}" dt="2021-10-13T10:40:55.636" v="2077" actId="164"/>
          <ac:grpSpMkLst>
            <pc:docMk/>
            <pc:sldMk cId="0" sldId="264"/>
            <ac:grpSpMk id="32" creationId="{D0F51633-46F2-44A7-8A0B-772E35DE1B63}"/>
          </ac:grpSpMkLst>
        </pc:grpChg>
        <pc:grpChg chg="add mod">
          <ac:chgData name="sheikha juma" userId="608ad1f2e48bc868" providerId="LiveId" clId="{E2DB9CC8-CF8A-49BB-97E0-F2A7BF4FE971}" dt="2021-10-13T10:47:52.092" v="2121" actId="164"/>
          <ac:grpSpMkLst>
            <pc:docMk/>
            <pc:sldMk cId="0" sldId="264"/>
            <ac:grpSpMk id="35" creationId="{8D8F72CA-C124-48E9-B1F5-750CDA1F032E}"/>
          </ac:grpSpMkLst>
        </pc:grpChg>
        <pc:grpChg chg="add del mod">
          <ac:chgData name="sheikha juma" userId="608ad1f2e48bc868" providerId="LiveId" clId="{E2DB9CC8-CF8A-49BB-97E0-F2A7BF4FE971}" dt="2021-10-13T10:25:17.998" v="1881"/>
          <ac:grpSpMkLst>
            <pc:docMk/>
            <pc:sldMk cId="0" sldId="264"/>
            <ac:grpSpMk id="38" creationId="{DAC51587-1BEB-4C21-873E-7D722C4587F3}"/>
          </ac:grpSpMkLst>
        </pc:grpChg>
        <pc:grpChg chg="add mod">
          <ac:chgData name="sheikha juma" userId="608ad1f2e48bc868" providerId="LiveId" clId="{E2DB9CC8-CF8A-49BB-97E0-F2A7BF4FE971}" dt="2021-10-13T10:26:10.572" v="1926" actId="1037"/>
          <ac:grpSpMkLst>
            <pc:docMk/>
            <pc:sldMk cId="0" sldId="264"/>
            <ac:grpSpMk id="46" creationId="{23412CCA-7AA0-4DB7-BE49-52B31CEBCB5E}"/>
          </ac:grpSpMkLst>
        </pc:grpChg>
        <pc:grpChg chg="mod">
          <ac:chgData name="sheikha juma" userId="608ad1f2e48bc868" providerId="LiveId" clId="{E2DB9CC8-CF8A-49BB-97E0-F2A7BF4FE971}" dt="2021-10-13T10:25:42.931" v="1883"/>
          <ac:grpSpMkLst>
            <pc:docMk/>
            <pc:sldMk cId="0" sldId="264"/>
            <ac:grpSpMk id="48" creationId="{D27B7983-B1D9-4EB5-8958-0564F850E347}"/>
          </ac:grpSpMkLst>
        </pc:grpChg>
        <pc:grpChg chg="add del mod">
          <ac:chgData name="sheikha juma" userId="608ad1f2e48bc868" providerId="LiveId" clId="{E2DB9CC8-CF8A-49BB-97E0-F2A7BF4FE971}" dt="2021-10-13T10:29:05.298" v="1958" actId="165"/>
          <ac:grpSpMkLst>
            <pc:docMk/>
            <pc:sldMk cId="0" sldId="264"/>
            <ac:grpSpMk id="54" creationId="{9A827461-767D-4EB4-A39B-091E64C3CB5B}"/>
          </ac:grpSpMkLst>
        </pc:grpChg>
        <pc:grpChg chg="add mod">
          <ac:chgData name="sheikha juma" userId="608ad1f2e48bc868" providerId="LiveId" clId="{E2DB9CC8-CF8A-49BB-97E0-F2A7BF4FE971}" dt="2021-10-13T10:38:27.718" v="2030" actId="1076"/>
          <ac:grpSpMkLst>
            <pc:docMk/>
            <pc:sldMk cId="0" sldId="264"/>
            <ac:grpSpMk id="61" creationId="{BE14798D-C42C-47ED-B8EE-BFA2ABBA9413}"/>
          </ac:grpSpMkLst>
        </pc:grpChg>
        <pc:grpChg chg="add mod">
          <ac:chgData name="sheikha juma" userId="608ad1f2e48bc868" providerId="LiveId" clId="{E2DB9CC8-CF8A-49BB-97E0-F2A7BF4FE971}" dt="2021-10-13T10:40:55.636" v="2077" actId="164"/>
          <ac:grpSpMkLst>
            <pc:docMk/>
            <pc:sldMk cId="0" sldId="264"/>
            <ac:grpSpMk id="65" creationId="{B8F4C9E3-608E-4D77-8645-38F2695E4BE5}"/>
          </ac:grpSpMkLst>
        </pc:grpChg>
        <pc:grpChg chg="add mod">
          <ac:chgData name="sheikha juma" userId="608ad1f2e48bc868" providerId="LiveId" clId="{E2DB9CC8-CF8A-49BB-97E0-F2A7BF4FE971}" dt="2021-10-13T10:41:24.630" v="2081" actId="1076"/>
          <ac:grpSpMkLst>
            <pc:docMk/>
            <pc:sldMk cId="0" sldId="264"/>
            <ac:grpSpMk id="69" creationId="{840054ED-963D-432A-9FDF-EAD4415BF6C6}"/>
          </ac:grpSpMkLst>
        </pc:grpChg>
        <pc:grpChg chg="add mod">
          <ac:chgData name="sheikha juma" userId="608ad1f2e48bc868" providerId="LiveId" clId="{E2DB9CC8-CF8A-49BB-97E0-F2A7BF4FE971}" dt="2021-10-13T10:44:10.520" v="2085" actId="1076"/>
          <ac:grpSpMkLst>
            <pc:docMk/>
            <pc:sldMk cId="0" sldId="264"/>
            <ac:grpSpMk id="73" creationId="{F9DF83BD-94F8-4FAD-8A05-799A9985D175}"/>
          </ac:grpSpMkLst>
        </pc:grpChg>
        <pc:grpChg chg="add mod">
          <ac:chgData name="sheikha juma" userId="608ad1f2e48bc868" providerId="LiveId" clId="{E2DB9CC8-CF8A-49BB-97E0-F2A7BF4FE971}" dt="2021-10-13T10:44:30.207" v="2090" actId="1076"/>
          <ac:grpSpMkLst>
            <pc:docMk/>
            <pc:sldMk cId="0" sldId="264"/>
            <ac:grpSpMk id="77" creationId="{28ED6346-8933-4172-B057-B277A3B44E32}"/>
          </ac:grpSpMkLst>
        </pc:grpChg>
        <pc:grpChg chg="add mod">
          <ac:chgData name="sheikha juma" userId="608ad1f2e48bc868" providerId="LiveId" clId="{E2DB9CC8-CF8A-49BB-97E0-F2A7BF4FE971}" dt="2021-10-13T10:45:42.378" v="2097" actId="1076"/>
          <ac:grpSpMkLst>
            <pc:docMk/>
            <pc:sldMk cId="0" sldId="264"/>
            <ac:grpSpMk id="81" creationId="{E6F271F9-322A-40BB-97AA-3908DD66F79B}"/>
          </ac:grpSpMkLst>
        </pc:grpChg>
        <pc:grpChg chg="mod">
          <ac:chgData name="sheikha juma" userId="608ad1f2e48bc868" providerId="LiveId" clId="{E2DB9CC8-CF8A-49BB-97E0-F2A7BF4FE971}" dt="2021-10-13T10:45:38.509" v="2096"/>
          <ac:grpSpMkLst>
            <pc:docMk/>
            <pc:sldMk cId="0" sldId="264"/>
            <ac:grpSpMk id="82" creationId="{C341A9D8-4CD2-4832-96D2-CB7D1C104111}"/>
          </ac:grpSpMkLst>
        </pc:grpChg>
        <pc:grpChg chg="add mod">
          <ac:chgData name="sheikha juma" userId="608ad1f2e48bc868" providerId="LiveId" clId="{E2DB9CC8-CF8A-49BB-97E0-F2A7BF4FE971}" dt="2021-10-13T10:46:11.120" v="2100" actId="1076"/>
          <ac:grpSpMkLst>
            <pc:docMk/>
            <pc:sldMk cId="0" sldId="264"/>
            <ac:grpSpMk id="87" creationId="{A8E7FC3E-8FEB-4FAB-920A-253E721A9B9D}"/>
          </ac:grpSpMkLst>
        </pc:grpChg>
        <pc:grpChg chg="mod">
          <ac:chgData name="sheikha juma" userId="608ad1f2e48bc868" providerId="LiveId" clId="{E2DB9CC8-CF8A-49BB-97E0-F2A7BF4FE971}" dt="2021-10-13T10:46:06.560" v="2099"/>
          <ac:grpSpMkLst>
            <pc:docMk/>
            <pc:sldMk cId="0" sldId="264"/>
            <ac:grpSpMk id="88" creationId="{F5DB6D8D-89AA-4303-9422-EC2183DC51C2}"/>
          </ac:grpSpMkLst>
        </pc:grpChg>
        <pc:grpChg chg="add mod">
          <ac:chgData name="sheikha juma" userId="608ad1f2e48bc868" providerId="LiveId" clId="{E2DB9CC8-CF8A-49BB-97E0-F2A7BF4FE971}" dt="2021-10-13T10:47:52.092" v="2121" actId="164"/>
          <ac:grpSpMkLst>
            <pc:docMk/>
            <pc:sldMk cId="0" sldId="264"/>
            <ac:grpSpMk id="93" creationId="{514220C1-C61D-4C47-9FAC-870774809B20}"/>
          </ac:grpSpMkLst>
        </pc:grpChg>
        <pc:grpChg chg="add del mod">
          <ac:chgData name="sheikha juma" userId="608ad1f2e48bc868" providerId="LiveId" clId="{E2DB9CC8-CF8A-49BB-97E0-F2A7BF4FE971}" dt="2021-10-13T10:48:15.604" v="2122" actId="478"/>
          <ac:grpSpMkLst>
            <pc:docMk/>
            <pc:sldMk cId="0" sldId="264"/>
            <ac:grpSpMk id="97" creationId="{562F3EF8-721E-4511-9B89-E77890EEC3BD}"/>
          </ac:grpSpMkLst>
        </pc:grpChg>
        <pc:grpChg chg="add mod">
          <ac:chgData name="sheikha juma" userId="608ad1f2e48bc868" providerId="LiveId" clId="{E2DB9CC8-CF8A-49BB-97E0-F2A7BF4FE971}" dt="2021-10-13T10:48:25.013" v="2124" actId="1076"/>
          <ac:grpSpMkLst>
            <pc:docMk/>
            <pc:sldMk cId="0" sldId="264"/>
            <ac:grpSpMk id="101" creationId="{38EE731B-888D-47F2-93E5-F6B21A8F3F2D}"/>
          </ac:grpSpMkLst>
        </pc:grpChg>
        <pc:grpChg chg="mod">
          <ac:chgData name="sheikha juma" userId="608ad1f2e48bc868" providerId="LiveId" clId="{E2DB9CC8-CF8A-49BB-97E0-F2A7BF4FE971}" dt="2021-10-13T10:48:18.922" v="2123"/>
          <ac:grpSpMkLst>
            <pc:docMk/>
            <pc:sldMk cId="0" sldId="264"/>
            <ac:grpSpMk id="102" creationId="{D613721F-1DD5-4A7A-89A5-3507D4010A49}"/>
          </ac:grpSpMkLst>
        </pc:grpChg>
        <pc:picChg chg="add mod">
          <ac:chgData name="sheikha juma" userId="608ad1f2e48bc868" providerId="LiveId" clId="{E2DB9CC8-CF8A-49BB-97E0-F2A7BF4FE971}" dt="2021-10-13T10:52:07.577" v="2174" actId="1076"/>
          <ac:picMkLst>
            <pc:docMk/>
            <pc:sldMk cId="0" sldId="264"/>
            <ac:picMk id="107" creationId="{D7627863-6588-40A3-952C-659BE1F75DE3}"/>
          </ac:picMkLst>
        </pc:picChg>
        <pc:cxnChg chg="mod">
          <ac:chgData name="sheikha juma" userId="608ad1f2e48bc868" providerId="LiveId" clId="{E2DB9CC8-CF8A-49BB-97E0-F2A7BF4FE971}" dt="2021-10-13T10:14:38.704" v="1676"/>
          <ac:cxnSpMkLst>
            <pc:docMk/>
            <pc:sldMk cId="0" sldId="264"/>
            <ac:cxnSpMk id="16" creationId="{E483251A-27A5-4943-8415-5BBE3693F051}"/>
          </ac:cxnSpMkLst>
        </pc:cxnChg>
        <pc:cxnChg chg="mod">
          <ac:chgData name="sheikha juma" userId="608ad1f2e48bc868" providerId="LiveId" clId="{E2DB9CC8-CF8A-49BB-97E0-F2A7BF4FE971}" dt="2021-10-13T10:14:38.704" v="1676"/>
          <ac:cxnSpMkLst>
            <pc:docMk/>
            <pc:sldMk cId="0" sldId="264"/>
            <ac:cxnSpMk id="19" creationId="{4D0FD87C-E610-4D5D-8A6D-737F52E1AD8E}"/>
          </ac:cxnSpMkLst>
        </pc:cxnChg>
        <pc:cxnChg chg="add mod">
          <ac:chgData name="sheikha juma" userId="608ad1f2e48bc868" providerId="LiveId" clId="{E2DB9CC8-CF8A-49BB-97E0-F2A7BF4FE971}" dt="2021-10-13T10:40:55.636" v="2077" actId="164"/>
          <ac:cxnSpMkLst>
            <pc:docMk/>
            <pc:sldMk cId="0" sldId="264"/>
            <ac:cxnSpMk id="24" creationId="{41384989-2D11-42DA-BED7-EABCC7C31318}"/>
          </ac:cxnSpMkLst>
        </pc:cxnChg>
        <pc:cxnChg chg="add del">
          <ac:chgData name="sheikha juma" userId="608ad1f2e48bc868" providerId="LiveId" clId="{E2DB9CC8-CF8A-49BB-97E0-F2A7BF4FE971}" dt="2021-10-13T10:40:20.677" v="2066" actId="11529"/>
          <ac:cxnSpMkLst>
            <pc:docMk/>
            <pc:sldMk cId="0" sldId="264"/>
            <ac:cxnSpMk id="27" creationId="{670DAC59-4C81-4200-82BE-22036EC0FEB3}"/>
          </ac:cxnSpMkLst>
        </pc:cxnChg>
        <pc:cxnChg chg="mod topLvl">
          <ac:chgData name="sheikha juma" userId="608ad1f2e48bc868" providerId="LiveId" clId="{E2DB9CC8-CF8A-49BB-97E0-F2A7BF4FE971}" dt="2021-10-13T10:34:43.623" v="1985" actId="1076"/>
          <ac:cxnSpMkLst>
            <pc:docMk/>
            <pc:sldMk cId="0" sldId="264"/>
            <ac:cxnSpMk id="31" creationId="{AA4590A8-CF68-4BA1-9162-7BCB6DF25507}"/>
          </ac:cxnSpMkLst>
        </pc:cxnChg>
        <pc:cxnChg chg="mod">
          <ac:chgData name="sheikha juma" userId="608ad1f2e48bc868" providerId="LiveId" clId="{E2DB9CC8-CF8A-49BB-97E0-F2A7BF4FE971}" dt="2021-10-13T10:21:32.678" v="1779" actId="165"/>
          <ac:cxnSpMkLst>
            <pc:docMk/>
            <pc:sldMk cId="0" sldId="264"/>
            <ac:cxnSpMk id="34" creationId="{04FD8D08-EE44-40F7-9AF7-14A90A2EE367}"/>
          </ac:cxnSpMkLst>
        </pc:cxnChg>
        <pc:cxnChg chg="mod">
          <ac:chgData name="sheikha juma" userId="608ad1f2e48bc868" providerId="LiveId" clId="{E2DB9CC8-CF8A-49BB-97E0-F2A7BF4FE971}" dt="2021-10-13T10:25:11.659" v="1878"/>
          <ac:cxnSpMkLst>
            <pc:docMk/>
            <pc:sldMk cId="0" sldId="264"/>
            <ac:cxnSpMk id="41" creationId="{A881261E-19D4-46FA-A1CD-6EBFD271097C}"/>
          </ac:cxnSpMkLst>
        </pc:cxnChg>
        <pc:cxnChg chg="mod">
          <ac:chgData name="sheikha juma" userId="608ad1f2e48bc868" providerId="LiveId" clId="{E2DB9CC8-CF8A-49BB-97E0-F2A7BF4FE971}" dt="2021-10-13T10:25:42.931" v="1883"/>
          <ac:cxnSpMkLst>
            <pc:docMk/>
            <pc:sldMk cId="0" sldId="264"/>
            <ac:cxnSpMk id="53" creationId="{53F958F3-699A-4108-87B3-714799F8131D}"/>
          </ac:cxnSpMkLst>
        </pc:cxnChg>
        <pc:cxnChg chg="mod topLvl">
          <ac:chgData name="sheikha juma" userId="608ad1f2e48bc868" providerId="LiveId" clId="{E2DB9CC8-CF8A-49BB-97E0-F2A7BF4FE971}" dt="2021-10-13T10:35:26.013" v="1994" actId="164"/>
          <ac:cxnSpMkLst>
            <pc:docMk/>
            <pc:sldMk cId="0" sldId="264"/>
            <ac:cxnSpMk id="57" creationId="{FCEE62C9-EF24-4A92-99B7-94AF06FEDFAE}"/>
          </ac:cxnSpMkLst>
        </pc:cxnChg>
        <pc:cxnChg chg="mod">
          <ac:chgData name="sheikha juma" userId="608ad1f2e48bc868" providerId="LiveId" clId="{E2DB9CC8-CF8A-49BB-97E0-F2A7BF4FE971}" dt="2021-10-13T10:38:11.930" v="2024"/>
          <ac:cxnSpMkLst>
            <pc:docMk/>
            <pc:sldMk cId="0" sldId="264"/>
            <ac:cxnSpMk id="64" creationId="{A4872352-B614-4653-9A15-3A9904C9F9E9}"/>
          </ac:cxnSpMkLst>
        </pc:cxnChg>
        <pc:cxnChg chg="del mod">
          <ac:chgData name="sheikha juma" userId="608ad1f2e48bc868" providerId="LiveId" clId="{E2DB9CC8-CF8A-49BB-97E0-F2A7BF4FE971}" dt="2021-10-13T10:39:47.008" v="2048" actId="478"/>
          <ac:cxnSpMkLst>
            <pc:docMk/>
            <pc:sldMk cId="0" sldId="264"/>
            <ac:cxnSpMk id="68" creationId="{96DAFA58-CB7B-417B-BEAE-4C9BD5C8B127}"/>
          </ac:cxnSpMkLst>
        </pc:cxnChg>
        <pc:cxnChg chg="mod">
          <ac:chgData name="sheikha juma" userId="608ad1f2e48bc868" providerId="LiveId" clId="{E2DB9CC8-CF8A-49BB-97E0-F2A7BF4FE971}" dt="2021-10-13T10:46:34.537" v="2105" actId="1076"/>
          <ac:cxnSpMkLst>
            <pc:docMk/>
            <pc:sldMk cId="0" sldId="264"/>
            <ac:cxnSpMk id="72" creationId="{33333021-57EA-4266-9B72-29B7CA6F3F1E}"/>
          </ac:cxnSpMkLst>
        </pc:cxnChg>
        <pc:cxnChg chg="mod">
          <ac:chgData name="sheikha juma" userId="608ad1f2e48bc868" providerId="LiveId" clId="{E2DB9CC8-CF8A-49BB-97E0-F2A7BF4FE971}" dt="2021-10-13T10:44:05.298" v="2084"/>
          <ac:cxnSpMkLst>
            <pc:docMk/>
            <pc:sldMk cId="0" sldId="264"/>
            <ac:cxnSpMk id="76" creationId="{1C341BC8-50E0-4994-90B2-5923271E2B70}"/>
          </ac:cxnSpMkLst>
        </pc:cxnChg>
        <pc:cxnChg chg="mod">
          <ac:chgData name="sheikha juma" userId="608ad1f2e48bc868" providerId="LiveId" clId="{E2DB9CC8-CF8A-49BB-97E0-F2A7BF4FE971}" dt="2021-10-13T10:44:22.094" v="2089"/>
          <ac:cxnSpMkLst>
            <pc:docMk/>
            <pc:sldMk cId="0" sldId="264"/>
            <ac:cxnSpMk id="80" creationId="{55BFC389-B888-4B72-81AC-D88DF363355E}"/>
          </ac:cxnSpMkLst>
        </pc:cxnChg>
        <pc:cxnChg chg="mod">
          <ac:chgData name="sheikha juma" userId="608ad1f2e48bc868" providerId="LiveId" clId="{E2DB9CC8-CF8A-49BB-97E0-F2A7BF4FE971}" dt="2021-10-13T10:45:38.509" v="2096"/>
          <ac:cxnSpMkLst>
            <pc:docMk/>
            <pc:sldMk cId="0" sldId="264"/>
            <ac:cxnSpMk id="83" creationId="{6479BF16-65A7-427A-AB47-EA7BFDFC881B}"/>
          </ac:cxnSpMkLst>
        </pc:cxnChg>
        <pc:cxnChg chg="mod">
          <ac:chgData name="sheikha juma" userId="608ad1f2e48bc868" providerId="LiveId" clId="{E2DB9CC8-CF8A-49BB-97E0-F2A7BF4FE971}" dt="2021-10-13T10:46:06.560" v="2099"/>
          <ac:cxnSpMkLst>
            <pc:docMk/>
            <pc:sldMk cId="0" sldId="264"/>
            <ac:cxnSpMk id="89" creationId="{620CD458-C2A0-4000-8466-1D5476DB6A10}"/>
          </ac:cxnSpMkLst>
        </pc:cxnChg>
        <pc:cxnChg chg="mod">
          <ac:chgData name="sheikha juma" userId="608ad1f2e48bc868" providerId="LiveId" clId="{E2DB9CC8-CF8A-49BB-97E0-F2A7BF4FE971}" dt="2021-10-13T10:46:40.782" v="2107"/>
          <ac:cxnSpMkLst>
            <pc:docMk/>
            <pc:sldMk cId="0" sldId="264"/>
            <ac:cxnSpMk id="96" creationId="{EE4B6535-1A33-4727-B9A9-380E576148F3}"/>
          </ac:cxnSpMkLst>
        </pc:cxnChg>
        <pc:cxnChg chg="mod">
          <ac:chgData name="sheikha juma" userId="608ad1f2e48bc868" providerId="LiveId" clId="{E2DB9CC8-CF8A-49BB-97E0-F2A7BF4FE971}" dt="2021-10-13T10:46:49.921" v="2109"/>
          <ac:cxnSpMkLst>
            <pc:docMk/>
            <pc:sldMk cId="0" sldId="264"/>
            <ac:cxnSpMk id="100" creationId="{35CA3A5A-59B6-4049-8413-90B4D8BB672D}"/>
          </ac:cxnSpMkLst>
        </pc:cxnChg>
        <pc:cxnChg chg="mod">
          <ac:chgData name="sheikha juma" userId="608ad1f2e48bc868" providerId="LiveId" clId="{E2DB9CC8-CF8A-49BB-97E0-F2A7BF4FE971}" dt="2021-10-13T10:48:18.922" v="2123"/>
          <ac:cxnSpMkLst>
            <pc:docMk/>
            <pc:sldMk cId="0" sldId="264"/>
            <ac:cxnSpMk id="106" creationId="{392AE227-7E06-468C-AB4A-D603EAB65194}"/>
          </ac:cxnSpMkLst>
        </pc:cxnChg>
      </pc:sldChg>
      <pc:sldChg chg="addSp delSp modSp mod ord">
        <pc:chgData name="sheikha juma" userId="608ad1f2e48bc868" providerId="LiveId" clId="{E2DB9CC8-CF8A-49BB-97E0-F2A7BF4FE971}" dt="2021-10-15T12:17:07.361" v="4435" actId="1076"/>
        <pc:sldMkLst>
          <pc:docMk/>
          <pc:sldMk cId="0" sldId="265"/>
        </pc:sldMkLst>
        <pc:grpChg chg="del">
          <ac:chgData name="sheikha juma" userId="608ad1f2e48bc868" providerId="LiveId" clId="{E2DB9CC8-CF8A-49BB-97E0-F2A7BF4FE971}" dt="2021-10-15T12:09:12.874" v="4392" actId="478"/>
          <ac:grpSpMkLst>
            <pc:docMk/>
            <pc:sldMk cId="0" sldId="265"/>
            <ac:grpSpMk id="5" creationId="{060B0702-A0A1-4654-AFDB-396852020B2E}"/>
          </ac:grpSpMkLst>
        </pc:grpChg>
        <pc:grpChg chg="del">
          <ac:chgData name="sheikha juma" userId="608ad1f2e48bc868" providerId="LiveId" clId="{E2DB9CC8-CF8A-49BB-97E0-F2A7BF4FE971}" dt="2021-10-15T12:08:10.280" v="4385" actId="478"/>
          <ac:grpSpMkLst>
            <pc:docMk/>
            <pc:sldMk cId="0" sldId="265"/>
            <ac:grpSpMk id="22" creationId="{E93CB39F-B3ED-426E-8C87-C0D0C97BC900}"/>
          </ac:grpSpMkLst>
        </pc:grpChg>
        <pc:grpChg chg="del">
          <ac:chgData name="sheikha juma" userId="608ad1f2e48bc868" providerId="LiveId" clId="{E2DB9CC8-CF8A-49BB-97E0-F2A7BF4FE971}" dt="2021-10-15T12:09:11.595" v="4391" actId="478"/>
          <ac:grpSpMkLst>
            <pc:docMk/>
            <pc:sldMk cId="0" sldId="265"/>
            <ac:grpSpMk id="55" creationId="{FEAE0939-52DC-47B9-B0CF-4C23FD4A1425}"/>
          </ac:grpSpMkLst>
        </pc:grpChg>
        <pc:picChg chg="add mod">
          <ac:chgData name="sheikha juma" userId="608ad1f2e48bc868" providerId="LiveId" clId="{E2DB9CC8-CF8A-49BB-97E0-F2A7BF4FE971}" dt="2021-10-15T12:17:07.361" v="4435" actId="1076"/>
          <ac:picMkLst>
            <pc:docMk/>
            <pc:sldMk cId="0" sldId="265"/>
            <ac:picMk id="59" creationId="{377B9BDF-B540-47F7-A612-8E5C4C61F199}"/>
          </ac:picMkLst>
        </pc:picChg>
      </pc:sldChg>
      <pc:sldChg chg="addSp delSp modSp mod">
        <pc:chgData name="sheikha juma" userId="608ad1f2e48bc868" providerId="LiveId" clId="{E2DB9CC8-CF8A-49BB-97E0-F2A7BF4FE971}" dt="2021-10-15T11:18:49.338" v="3876" actId="1076"/>
        <pc:sldMkLst>
          <pc:docMk/>
          <pc:sldMk cId="0" sldId="268"/>
        </pc:sldMkLst>
        <pc:spChg chg="add mod">
          <ac:chgData name="sheikha juma" userId="608ad1f2e48bc868" providerId="LiveId" clId="{E2DB9CC8-CF8A-49BB-97E0-F2A7BF4FE971}" dt="2021-10-15T11:18:11.992" v="3857" actId="1076"/>
          <ac:spMkLst>
            <pc:docMk/>
            <pc:sldMk cId="0" sldId="268"/>
            <ac:spMk id="2" creationId="{8CC0BA82-9A17-44C0-B07A-9B7E13D89135}"/>
          </ac:spMkLst>
        </pc:spChg>
        <pc:spChg chg="add mod">
          <ac:chgData name="sheikha juma" userId="608ad1f2e48bc868" providerId="LiveId" clId="{E2DB9CC8-CF8A-49BB-97E0-F2A7BF4FE971}" dt="2021-10-15T11:18:07.219" v="3856" actId="1076"/>
          <ac:spMkLst>
            <pc:docMk/>
            <pc:sldMk cId="0" sldId="268"/>
            <ac:spMk id="3" creationId="{6379306F-3C94-461A-B5A7-52A51B26B735}"/>
          </ac:spMkLst>
        </pc:spChg>
        <pc:spChg chg="add mod">
          <ac:chgData name="sheikha juma" userId="608ad1f2e48bc868" providerId="LiveId" clId="{E2DB9CC8-CF8A-49BB-97E0-F2A7BF4FE971}" dt="2021-10-15T11:17:30.220" v="3848" actId="1076"/>
          <ac:spMkLst>
            <pc:docMk/>
            <pc:sldMk cId="0" sldId="268"/>
            <ac:spMk id="7" creationId="{A3549916-43FD-4923-B2ED-190B19F90072}"/>
          </ac:spMkLst>
        </pc:spChg>
        <pc:spChg chg="add mod">
          <ac:chgData name="sheikha juma" userId="608ad1f2e48bc868" providerId="LiveId" clId="{E2DB9CC8-CF8A-49BB-97E0-F2A7BF4FE971}" dt="2021-10-15T11:17:26.392" v="3847" actId="1076"/>
          <ac:spMkLst>
            <pc:docMk/>
            <pc:sldMk cId="0" sldId="268"/>
            <ac:spMk id="8" creationId="{A4A55E84-BD6D-4F71-8E70-32CFE677E3E8}"/>
          </ac:spMkLst>
        </pc:spChg>
        <pc:spChg chg="del mod">
          <ac:chgData name="sheikha juma" userId="608ad1f2e48bc868" providerId="LiveId" clId="{E2DB9CC8-CF8A-49BB-97E0-F2A7BF4FE971}" dt="2021-10-15T11:05:57.374" v="3623" actId="478"/>
          <ac:spMkLst>
            <pc:docMk/>
            <pc:sldMk cId="0" sldId="268"/>
            <ac:spMk id="10" creationId="{AEB36D17-85E8-47B7-982C-0642A6F37D2A}"/>
          </ac:spMkLst>
        </pc:spChg>
        <pc:spChg chg="mod">
          <ac:chgData name="sheikha juma" userId="608ad1f2e48bc868" providerId="LiveId" clId="{E2DB9CC8-CF8A-49BB-97E0-F2A7BF4FE971}" dt="2021-10-15T11:05:09.050" v="3612"/>
          <ac:spMkLst>
            <pc:docMk/>
            <pc:sldMk cId="0" sldId="268"/>
            <ac:spMk id="11" creationId="{9C7B674C-1847-43DB-9C9B-24CAE1C84862}"/>
          </ac:spMkLst>
        </pc:spChg>
        <pc:spChg chg="mod">
          <ac:chgData name="sheikha juma" userId="608ad1f2e48bc868" providerId="LiveId" clId="{E2DB9CC8-CF8A-49BB-97E0-F2A7BF4FE971}" dt="2021-10-15T11:05:09.050" v="3612"/>
          <ac:spMkLst>
            <pc:docMk/>
            <pc:sldMk cId="0" sldId="268"/>
            <ac:spMk id="12" creationId="{B47A0890-D207-4DCD-82AF-B80EEF049D55}"/>
          </ac:spMkLst>
        </pc:spChg>
        <pc:spChg chg="mod">
          <ac:chgData name="sheikha juma" userId="608ad1f2e48bc868" providerId="LiveId" clId="{E2DB9CC8-CF8A-49BB-97E0-F2A7BF4FE971}" dt="2021-10-15T11:06:01.549" v="3624"/>
          <ac:spMkLst>
            <pc:docMk/>
            <pc:sldMk cId="0" sldId="268"/>
            <ac:spMk id="16" creationId="{C7AB6877-7836-4FCA-9866-9411C3DCE97A}"/>
          </ac:spMkLst>
        </pc:spChg>
        <pc:spChg chg="mod">
          <ac:chgData name="sheikha juma" userId="608ad1f2e48bc868" providerId="LiveId" clId="{E2DB9CC8-CF8A-49BB-97E0-F2A7BF4FE971}" dt="2021-10-15T11:06:01.549" v="3624"/>
          <ac:spMkLst>
            <pc:docMk/>
            <pc:sldMk cId="0" sldId="268"/>
            <ac:spMk id="17" creationId="{EC14AE3B-F244-4288-83B9-EC2C8CAF1AD8}"/>
          </ac:spMkLst>
        </pc:spChg>
        <pc:spChg chg="add mod">
          <ac:chgData name="sheikha juma" userId="608ad1f2e48bc868" providerId="LiveId" clId="{E2DB9CC8-CF8A-49BB-97E0-F2A7BF4FE971}" dt="2021-10-15T11:18:11.992" v="3857" actId="1076"/>
          <ac:spMkLst>
            <pc:docMk/>
            <pc:sldMk cId="0" sldId="268"/>
            <ac:spMk id="19" creationId="{A6B19B45-DC43-4CB7-897E-EAF031E874AF}"/>
          </ac:spMkLst>
        </pc:spChg>
        <pc:spChg chg="mod">
          <ac:chgData name="sheikha juma" userId="608ad1f2e48bc868" providerId="LiveId" clId="{E2DB9CC8-CF8A-49BB-97E0-F2A7BF4FE971}" dt="2021-10-15T11:07:48.307" v="3645" actId="20577"/>
          <ac:spMkLst>
            <pc:docMk/>
            <pc:sldMk cId="0" sldId="268"/>
            <ac:spMk id="21" creationId="{8555DD56-6972-4853-9DF3-5AEF20C00B21}"/>
          </ac:spMkLst>
        </pc:spChg>
        <pc:spChg chg="mod">
          <ac:chgData name="sheikha juma" userId="608ad1f2e48bc868" providerId="LiveId" clId="{E2DB9CC8-CF8A-49BB-97E0-F2A7BF4FE971}" dt="2021-10-15T11:07:26.859" v="3640"/>
          <ac:spMkLst>
            <pc:docMk/>
            <pc:sldMk cId="0" sldId="268"/>
            <ac:spMk id="22" creationId="{B3967C9E-1649-4CC2-8999-EFB54760C9BC}"/>
          </ac:spMkLst>
        </pc:spChg>
        <pc:spChg chg="add mod">
          <ac:chgData name="sheikha juma" userId="608ad1f2e48bc868" providerId="LiveId" clId="{E2DB9CC8-CF8A-49BB-97E0-F2A7BF4FE971}" dt="2021-10-15T11:18:25.576" v="3859" actId="1076"/>
          <ac:spMkLst>
            <pc:docMk/>
            <pc:sldMk cId="0" sldId="268"/>
            <ac:spMk id="24" creationId="{E1C8BEB0-AFB6-4533-BA2F-168A3138F045}"/>
          </ac:spMkLst>
        </pc:spChg>
        <pc:spChg chg="mod">
          <ac:chgData name="sheikha juma" userId="608ad1f2e48bc868" providerId="LiveId" clId="{E2DB9CC8-CF8A-49BB-97E0-F2A7BF4FE971}" dt="2021-10-15T11:07:26.859" v="3640"/>
          <ac:spMkLst>
            <pc:docMk/>
            <pc:sldMk cId="0" sldId="268"/>
            <ac:spMk id="26" creationId="{77D1108A-0E20-4E68-AECF-8DFA9CB447D4}"/>
          </ac:spMkLst>
        </pc:spChg>
        <pc:spChg chg="mod">
          <ac:chgData name="sheikha juma" userId="608ad1f2e48bc868" providerId="LiveId" clId="{E2DB9CC8-CF8A-49BB-97E0-F2A7BF4FE971}" dt="2021-10-15T11:07:26.859" v="3640"/>
          <ac:spMkLst>
            <pc:docMk/>
            <pc:sldMk cId="0" sldId="268"/>
            <ac:spMk id="27" creationId="{2C257B9E-6BC9-43FB-8EDF-FA20CDB9567B}"/>
          </ac:spMkLst>
        </pc:spChg>
        <pc:spChg chg="add mod">
          <ac:chgData name="sheikha juma" userId="608ad1f2e48bc868" providerId="LiveId" clId="{E2DB9CC8-CF8A-49BB-97E0-F2A7BF4FE971}" dt="2021-10-15T11:18:25.576" v="3859" actId="1076"/>
          <ac:spMkLst>
            <pc:docMk/>
            <pc:sldMk cId="0" sldId="268"/>
            <ac:spMk id="29" creationId="{35FE689F-25BC-4B01-A249-A8EABFC299D0}"/>
          </ac:spMkLst>
        </pc:spChg>
        <pc:spChg chg="mod">
          <ac:chgData name="sheikha juma" userId="608ad1f2e48bc868" providerId="LiveId" clId="{E2DB9CC8-CF8A-49BB-97E0-F2A7BF4FE971}" dt="2021-10-15T11:08:44.501" v="3655" actId="20577"/>
          <ac:spMkLst>
            <pc:docMk/>
            <pc:sldMk cId="0" sldId="268"/>
            <ac:spMk id="31" creationId="{E13C78EC-9764-4412-9EBA-1B4E270C6482}"/>
          </ac:spMkLst>
        </pc:spChg>
        <pc:spChg chg="mod">
          <ac:chgData name="sheikha juma" userId="608ad1f2e48bc868" providerId="LiveId" clId="{E2DB9CC8-CF8A-49BB-97E0-F2A7BF4FE971}" dt="2021-10-15T11:08:21.835" v="3651"/>
          <ac:spMkLst>
            <pc:docMk/>
            <pc:sldMk cId="0" sldId="268"/>
            <ac:spMk id="32" creationId="{E6A5EE6B-75D0-4FDF-BC8D-23C030D81650}"/>
          </ac:spMkLst>
        </pc:spChg>
        <pc:spChg chg="add mod">
          <ac:chgData name="sheikha juma" userId="608ad1f2e48bc868" providerId="LiveId" clId="{E2DB9CC8-CF8A-49BB-97E0-F2A7BF4FE971}" dt="2021-10-15T11:18:07.219" v="3856" actId="1076"/>
          <ac:spMkLst>
            <pc:docMk/>
            <pc:sldMk cId="0" sldId="268"/>
            <ac:spMk id="34" creationId="{948E7693-FC0E-4D4B-BCDA-AF0436C0F487}"/>
          </ac:spMkLst>
        </pc:spChg>
        <pc:spChg chg="mod">
          <ac:chgData name="sheikha juma" userId="608ad1f2e48bc868" providerId="LiveId" clId="{E2DB9CC8-CF8A-49BB-97E0-F2A7BF4FE971}" dt="2021-10-15T11:09:23.575" v="3676" actId="20577"/>
          <ac:spMkLst>
            <pc:docMk/>
            <pc:sldMk cId="0" sldId="268"/>
            <ac:spMk id="36" creationId="{DF78D051-BB22-4750-9BAF-8682F961E39C}"/>
          </ac:spMkLst>
        </pc:spChg>
        <pc:spChg chg="mod">
          <ac:chgData name="sheikha juma" userId="608ad1f2e48bc868" providerId="LiveId" clId="{E2DB9CC8-CF8A-49BB-97E0-F2A7BF4FE971}" dt="2021-10-15T11:09:32.100" v="3678" actId="20577"/>
          <ac:spMkLst>
            <pc:docMk/>
            <pc:sldMk cId="0" sldId="268"/>
            <ac:spMk id="37" creationId="{8799FBAB-24DB-47BB-8F16-3C0B523D4B19}"/>
          </ac:spMkLst>
        </pc:spChg>
        <pc:spChg chg="add mod">
          <ac:chgData name="sheikha juma" userId="608ad1f2e48bc868" providerId="LiveId" clId="{E2DB9CC8-CF8A-49BB-97E0-F2A7BF4FE971}" dt="2021-10-15T11:18:07.219" v="3856" actId="1076"/>
          <ac:spMkLst>
            <pc:docMk/>
            <pc:sldMk cId="0" sldId="268"/>
            <ac:spMk id="39" creationId="{F70E6581-A14C-4198-A390-FFE363B6D15B}"/>
          </ac:spMkLst>
        </pc:spChg>
        <pc:spChg chg="mod">
          <ac:chgData name="sheikha juma" userId="608ad1f2e48bc868" providerId="LiveId" clId="{E2DB9CC8-CF8A-49BB-97E0-F2A7BF4FE971}" dt="2021-10-15T11:03:11.656" v="3579" actId="1076"/>
          <ac:spMkLst>
            <pc:docMk/>
            <pc:sldMk cId="0" sldId="268"/>
            <ac:spMk id="40" creationId="{03E77801-762A-49E4-8EFE-A0A7CF34F948}"/>
          </ac:spMkLst>
        </pc:spChg>
        <pc:spChg chg="add mod">
          <ac:chgData name="sheikha juma" userId="608ad1f2e48bc868" providerId="LiveId" clId="{E2DB9CC8-CF8A-49BB-97E0-F2A7BF4FE971}" dt="2021-10-15T11:18:07.219" v="3856" actId="1076"/>
          <ac:spMkLst>
            <pc:docMk/>
            <pc:sldMk cId="0" sldId="268"/>
            <ac:spMk id="42" creationId="{D4205B23-7ED4-4A00-A8B0-BB62ACF291CA}"/>
          </ac:spMkLst>
        </pc:spChg>
        <pc:spChg chg="add mod">
          <ac:chgData name="sheikha juma" userId="608ad1f2e48bc868" providerId="LiveId" clId="{E2DB9CC8-CF8A-49BB-97E0-F2A7BF4FE971}" dt="2021-10-15T11:18:07.219" v="3856" actId="1076"/>
          <ac:spMkLst>
            <pc:docMk/>
            <pc:sldMk cId="0" sldId="268"/>
            <ac:spMk id="43" creationId="{97676676-FF45-4BB3-95EF-CB992D6A6A85}"/>
          </ac:spMkLst>
        </pc:spChg>
        <pc:spChg chg="mod">
          <ac:chgData name="sheikha juma" userId="608ad1f2e48bc868" providerId="LiveId" clId="{E2DB9CC8-CF8A-49BB-97E0-F2A7BF4FE971}" dt="2021-10-15T11:10:30.710" v="3702"/>
          <ac:spMkLst>
            <pc:docMk/>
            <pc:sldMk cId="0" sldId="268"/>
            <ac:spMk id="45" creationId="{1B30AB9D-980A-49D6-BC37-91CFCA720953}"/>
          </ac:spMkLst>
        </pc:spChg>
        <pc:spChg chg="mod">
          <ac:chgData name="sheikha juma" userId="608ad1f2e48bc868" providerId="LiveId" clId="{E2DB9CC8-CF8A-49BB-97E0-F2A7BF4FE971}" dt="2021-10-15T11:10:30.710" v="3702"/>
          <ac:spMkLst>
            <pc:docMk/>
            <pc:sldMk cId="0" sldId="268"/>
            <ac:spMk id="46" creationId="{4909B361-9360-48EC-9920-BEA35C6F656A}"/>
          </ac:spMkLst>
        </pc:spChg>
        <pc:spChg chg="add mod">
          <ac:chgData name="sheikha juma" userId="608ad1f2e48bc868" providerId="LiveId" clId="{E2DB9CC8-CF8A-49BB-97E0-F2A7BF4FE971}" dt="2021-10-15T11:18:07.219" v="3856" actId="1076"/>
          <ac:spMkLst>
            <pc:docMk/>
            <pc:sldMk cId="0" sldId="268"/>
            <ac:spMk id="48" creationId="{7E61608C-526F-4BE5-A972-9725E6EFE650}"/>
          </ac:spMkLst>
        </pc:spChg>
        <pc:spChg chg="mod">
          <ac:chgData name="sheikha juma" userId="608ad1f2e48bc868" providerId="LiveId" clId="{E2DB9CC8-CF8A-49BB-97E0-F2A7BF4FE971}" dt="2021-10-15T11:16:02.049" v="3822" actId="20577"/>
          <ac:spMkLst>
            <pc:docMk/>
            <pc:sldMk cId="0" sldId="268"/>
            <ac:spMk id="50" creationId="{65CCD75F-E796-4558-A958-224E0134DAAE}"/>
          </ac:spMkLst>
        </pc:spChg>
        <pc:spChg chg="mod">
          <ac:chgData name="sheikha juma" userId="608ad1f2e48bc868" providerId="LiveId" clId="{E2DB9CC8-CF8A-49BB-97E0-F2A7BF4FE971}" dt="2021-10-15T11:15:57.979" v="3820" actId="20577"/>
          <ac:spMkLst>
            <pc:docMk/>
            <pc:sldMk cId="0" sldId="268"/>
            <ac:spMk id="51" creationId="{5911B867-7EE4-43A8-A194-39108258ED7F}"/>
          </ac:spMkLst>
        </pc:spChg>
        <pc:spChg chg="del mod">
          <ac:chgData name="sheikha juma" userId="608ad1f2e48bc868" providerId="LiveId" clId="{E2DB9CC8-CF8A-49BB-97E0-F2A7BF4FE971}" dt="2021-10-15T11:16:25.919" v="3828" actId="478"/>
          <ac:spMkLst>
            <pc:docMk/>
            <pc:sldMk cId="0" sldId="268"/>
            <ac:spMk id="54" creationId="{9D8E911F-9328-4207-8D62-8602E9EFC277}"/>
          </ac:spMkLst>
        </pc:spChg>
        <pc:spChg chg="mod topLvl">
          <ac:chgData name="sheikha juma" userId="608ad1f2e48bc868" providerId="LiveId" clId="{E2DB9CC8-CF8A-49BB-97E0-F2A7BF4FE971}" dt="2021-10-15T11:17:40.327" v="3850" actId="1076"/>
          <ac:spMkLst>
            <pc:docMk/>
            <pc:sldMk cId="0" sldId="268"/>
            <ac:spMk id="55" creationId="{4C9EE60E-5862-4984-A792-1AB1FC56942B}"/>
          </ac:spMkLst>
        </pc:spChg>
        <pc:spChg chg="add del mod">
          <ac:chgData name="sheikha juma" userId="608ad1f2e48bc868" providerId="LiveId" clId="{E2DB9CC8-CF8A-49BB-97E0-F2A7BF4FE971}" dt="2021-10-15T11:16:39.722" v="3834" actId="478"/>
          <ac:spMkLst>
            <pc:docMk/>
            <pc:sldMk cId="0" sldId="268"/>
            <ac:spMk id="57" creationId="{CBBCCD85-1F4A-4DE8-AC55-FD3EC4699548}"/>
          </ac:spMkLst>
        </pc:spChg>
        <pc:spChg chg="mod">
          <ac:chgData name="sheikha juma" userId="608ad1f2e48bc868" providerId="LiveId" clId="{E2DB9CC8-CF8A-49BB-97E0-F2A7BF4FE971}" dt="2021-10-15T11:16:56.918" v="3839" actId="20577"/>
          <ac:spMkLst>
            <pc:docMk/>
            <pc:sldMk cId="0" sldId="268"/>
            <ac:spMk id="59" creationId="{F06B51D0-4611-493B-A5EA-C9B9FF087971}"/>
          </ac:spMkLst>
        </pc:spChg>
        <pc:spChg chg="mod">
          <ac:chgData name="sheikha juma" userId="608ad1f2e48bc868" providerId="LiveId" clId="{E2DB9CC8-CF8A-49BB-97E0-F2A7BF4FE971}" dt="2021-10-15T11:16:53.666" v="3837" actId="20577"/>
          <ac:spMkLst>
            <pc:docMk/>
            <pc:sldMk cId="0" sldId="268"/>
            <ac:spMk id="60" creationId="{F1028D9C-E945-4B14-A93C-DFEC14EBC368}"/>
          </ac:spMkLst>
        </pc:spChg>
        <pc:spChg chg="mod">
          <ac:chgData name="sheikha juma" userId="608ad1f2e48bc868" providerId="LiveId" clId="{E2DB9CC8-CF8A-49BB-97E0-F2A7BF4FE971}" dt="2021-10-15T11:18:34.194" v="3873" actId="1037"/>
          <ac:spMkLst>
            <pc:docMk/>
            <pc:sldMk cId="0" sldId="268"/>
            <ac:spMk id="63" creationId="{8308798A-4350-46A9-B303-058B8805BC07}"/>
          </ac:spMkLst>
        </pc:spChg>
        <pc:spChg chg="mod">
          <ac:chgData name="sheikha juma" userId="608ad1f2e48bc868" providerId="LiveId" clId="{E2DB9CC8-CF8A-49BB-97E0-F2A7BF4FE971}" dt="2021-10-15T11:18:31.227" v="3867" actId="1037"/>
          <ac:spMkLst>
            <pc:docMk/>
            <pc:sldMk cId="0" sldId="268"/>
            <ac:spMk id="64" creationId="{008A330C-2CB5-45AB-B098-C2EAED6B085E}"/>
          </ac:spMkLst>
        </pc:spChg>
        <pc:spChg chg="mod">
          <ac:chgData name="sheikha juma" userId="608ad1f2e48bc868" providerId="LiveId" clId="{E2DB9CC8-CF8A-49BB-97E0-F2A7BF4FE971}" dt="2021-10-15T11:18:49.338" v="3876" actId="1076"/>
          <ac:spMkLst>
            <pc:docMk/>
            <pc:sldMk cId="0" sldId="268"/>
            <ac:spMk id="1446" creationId="{00000000-0000-0000-0000-000000000000}"/>
          </ac:spMkLst>
        </pc:spChg>
        <pc:grpChg chg="add mod">
          <ac:chgData name="sheikha juma" userId="608ad1f2e48bc868" providerId="LiveId" clId="{E2DB9CC8-CF8A-49BB-97E0-F2A7BF4FE971}" dt="2021-10-15T11:18:11.992" v="3857" actId="1076"/>
          <ac:grpSpMkLst>
            <pc:docMk/>
            <pc:sldMk cId="0" sldId="268"/>
            <ac:grpSpMk id="9" creationId="{C2BEFF87-9AF4-4545-95B4-284C56B191E7}"/>
          </ac:grpSpMkLst>
        </pc:grpChg>
        <pc:grpChg chg="add mod">
          <ac:chgData name="sheikha juma" userId="608ad1f2e48bc868" providerId="LiveId" clId="{E2DB9CC8-CF8A-49BB-97E0-F2A7BF4FE971}" dt="2021-10-15T11:18:11.992" v="3857" actId="1076"/>
          <ac:grpSpMkLst>
            <pc:docMk/>
            <pc:sldMk cId="0" sldId="268"/>
            <ac:grpSpMk id="15" creationId="{097A224C-86C0-4334-BED1-42189283B3B7}"/>
          </ac:grpSpMkLst>
        </pc:grpChg>
        <pc:grpChg chg="add mod">
          <ac:chgData name="sheikha juma" userId="608ad1f2e48bc868" providerId="LiveId" clId="{E2DB9CC8-CF8A-49BB-97E0-F2A7BF4FE971}" dt="2021-10-15T11:18:25.576" v="3859" actId="1076"/>
          <ac:grpSpMkLst>
            <pc:docMk/>
            <pc:sldMk cId="0" sldId="268"/>
            <ac:grpSpMk id="20" creationId="{20F3D25E-52D3-4221-A415-428EE2819E2C}"/>
          </ac:grpSpMkLst>
        </pc:grpChg>
        <pc:grpChg chg="add mod">
          <ac:chgData name="sheikha juma" userId="608ad1f2e48bc868" providerId="LiveId" clId="{E2DB9CC8-CF8A-49BB-97E0-F2A7BF4FE971}" dt="2021-10-15T11:18:25.576" v="3859" actId="1076"/>
          <ac:grpSpMkLst>
            <pc:docMk/>
            <pc:sldMk cId="0" sldId="268"/>
            <ac:grpSpMk id="25" creationId="{53BCC099-2B3D-4836-A0F2-EB24B3AAC356}"/>
          </ac:grpSpMkLst>
        </pc:grpChg>
        <pc:grpChg chg="add mod">
          <ac:chgData name="sheikha juma" userId="608ad1f2e48bc868" providerId="LiveId" clId="{E2DB9CC8-CF8A-49BB-97E0-F2A7BF4FE971}" dt="2021-10-15T11:18:07.219" v="3856" actId="1076"/>
          <ac:grpSpMkLst>
            <pc:docMk/>
            <pc:sldMk cId="0" sldId="268"/>
            <ac:grpSpMk id="30" creationId="{2260B39D-0158-4F75-AED1-55AB122DA039}"/>
          </ac:grpSpMkLst>
        </pc:grpChg>
        <pc:grpChg chg="add mod">
          <ac:chgData name="sheikha juma" userId="608ad1f2e48bc868" providerId="LiveId" clId="{E2DB9CC8-CF8A-49BB-97E0-F2A7BF4FE971}" dt="2021-10-15T11:18:07.219" v="3856" actId="1076"/>
          <ac:grpSpMkLst>
            <pc:docMk/>
            <pc:sldMk cId="0" sldId="268"/>
            <ac:grpSpMk id="35" creationId="{001E97CD-1C37-4907-868E-A775B089A8CD}"/>
          </ac:grpSpMkLst>
        </pc:grpChg>
        <pc:grpChg chg="add mod">
          <ac:chgData name="sheikha juma" userId="608ad1f2e48bc868" providerId="LiveId" clId="{E2DB9CC8-CF8A-49BB-97E0-F2A7BF4FE971}" dt="2021-10-15T11:18:07.219" v="3856" actId="1076"/>
          <ac:grpSpMkLst>
            <pc:docMk/>
            <pc:sldMk cId="0" sldId="268"/>
            <ac:grpSpMk id="44" creationId="{BF1F8689-C0D9-4319-8ADE-AE426F26B5FD}"/>
          </ac:grpSpMkLst>
        </pc:grpChg>
        <pc:grpChg chg="add mod">
          <ac:chgData name="sheikha juma" userId="608ad1f2e48bc868" providerId="LiveId" clId="{E2DB9CC8-CF8A-49BB-97E0-F2A7BF4FE971}" dt="2021-10-15T11:17:37.485" v="3849" actId="1076"/>
          <ac:grpSpMkLst>
            <pc:docMk/>
            <pc:sldMk cId="0" sldId="268"/>
            <ac:grpSpMk id="49" creationId="{002440BA-E56B-4FC2-874B-A2FFD53ED374}"/>
          </ac:grpSpMkLst>
        </pc:grpChg>
        <pc:grpChg chg="add del mod">
          <ac:chgData name="sheikha juma" userId="608ad1f2e48bc868" providerId="LiveId" clId="{E2DB9CC8-CF8A-49BB-97E0-F2A7BF4FE971}" dt="2021-10-15T11:16:29.135" v="3829" actId="478"/>
          <ac:grpSpMkLst>
            <pc:docMk/>
            <pc:sldMk cId="0" sldId="268"/>
            <ac:grpSpMk id="53" creationId="{5959553A-FF33-4C2C-874B-B0AEC88DACCF}"/>
          </ac:grpSpMkLst>
        </pc:grpChg>
        <pc:grpChg chg="add mod">
          <ac:chgData name="sheikha juma" userId="608ad1f2e48bc868" providerId="LiveId" clId="{E2DB9CC8-CF8A-49BB-97E0-F2A7BF4FE971}" dt="2021-10-15T11:17:43.571" v="3851" actId="1076"/>
          <ac:grpSpMkLst>
            <pc:docMk/>
            <pc:sldMk cId="0" sldId="268"/>
            <ac:grpSpMk id="58" creationId="{019E80F1-097D-492F-A679-C07835D2465F}"/>
          </ac:grpSpMkLst>
        </pc:grpChg>
        <pc:grpChg chg="add mod">
          <ac:chgData name="sheikha juma" userId="608ad1f2e48bc868" providerId="LiveId" clId="{E2DB9CC8-CF8A-49BB-97E0-F2A7BF4FE971}" dt="2021-10-15T11:18:39.284" v="3874" actId="1076"/>
          <ac:grpSpMkLst>
            <pc:docMk/>
            <pc:sldMk cId="0" sldId="268"/>
            <ac:grpSpMk id="62" creationId="{3C48C860-837E-4E4D-B4F2-F8304922FC1D}"/>
          </ac:grpSpMkLst>
        </pc:grpChg>
        <pc:graphicFrameChg chg="del">
          <ac:chgData name="sheikha juma" userId="608ad1f2e48bc868" providerId="LiveId" clId="{E2DB9CC8-CF8A-49BB-97E0-F2A7BF4FE971}" dt="2021-10-15T10:49:47.594" v="3390" actId="478"/>
          <ac:graphicFrameMkLst>
            <pc:docMk/>
            <pc:sldMk cId="0" sldId="268"/>
            <ac:graphicFrameMk id="41" creationId="{DB0DAB0E-4899-4867-A720-3BAED66C65DF}"/>
          </ac:graphicFrameMkLst>
        </pc:graphicFrameChg>
        <pc:cxnChg chg="mod">
          <ac:chgData name="sheikha juma" userId="608ad1f2e48bc868" providerId="LiveId" clId="{E2DB9CC8-CF8A-49BB-97E0-F2A7BF4FE971}" dt="2021-10-15T11:05:09.050" v="3612"/>
          <ac:cxnSpMkLst>
            <pc:docMk/>
            <pc:sldMk cId="0" sldId="268"/>
            <ac:cxnSpMk id="13" creationId="{F03C1312-C91B-4E1E-A1FF-85C1913ED806}"/>
          </ac:cxnSpMkLst>
        </pc:cxnChg>
        <pc:cxnChg chg="mod">
          <ac:chgData name="sheikha juma" userId="608ad1f2e48bc868" providerId="LiveId" clId="{E2DB9CC8-CF8A-49BB-97E0-F2A7BF4FE971}" dt="2021-10-15T11:06:01.549" v="3624"/>
          <ac:cxnSpMkLst>
            <pc:docMk/>
            <pc:sldMk cId="0" sldId="268"/>
            <ac:cxnSpMk id="18" creationId="{297D5797-3448-4310-AA5E-B301916BC898}"/>
          </ac:cxnSpMkLst>
        </pc:cxnChg>
        <pc:cxnChg chg="mod">
          <ac:chgData name="sheikha juma" userId="608ad1f2e48bc868" providerId="LiveId" clId="{E2DB9CC8-CF8A-49BB-97E0-F2A7BF4FE971}" dt="2021-10-15T11:07:26.859" v="3640"/>
          <ac:cxnSpMkLst>
            <pc:docMk/>
            <pc:sldMk cId="0" sldId="268"/>
            <ac:cxnSpMk id="23" creationId="{63494976-7DD1-4D16-8C50-4764CC38F245}"/>
          </ac:cxnSpMkLst>
        </pc:cxnChg>
        <pc:cxnChg chg="mod">
          <ac:chgData name="sheikha juma" userId="608ad1f2e48bc868" providerId="LiveId" clId="{E2DB9CC8-CF8A-49BB-97E0-F2A7BF4FE971}" dt="2021-10-15T11:07:26.859" v="3640"/>
          <ac:cxnSpMkLst>
            <pc:docMk/>
            <pc:sldMk cId="0" sldId="268"/>
            <ac:cxnSpMk id="28" creationId="{CDD626CA-204A-4621-BE59-023DBFE88E01}"/>
          </ac:cxnSpMkLst>
        </pc:cxnChg>
        <pc:cxnChg chg="mod">
          <ac:chgData name="sheikha juma" userId="608ad1f2e48bc868" providerId="LiveId" clId="{E2DB9CC8-CF8A-49BB-97E0-F2A7BF4FE971}" dt="2021-10-15T11:08:21.835" v="3651"/>
          <ac:cxnSpMkLst>
            <pc:docMk/>
            <pc:sldMk cId="0" sldId="268"/>
            <ac:cxnSpMk id="33" creationId="{3B67E962-9BA9-4698-A59B-8816034774E9}"/>
          </ac:cxnSpMkLst>
        </pc:cxnChg>
        <pc:cxnChg chg="mod">
          <ac:chgData name="sheikha juma" userId="608ad1f2e48bc868" providerId="LiveId" clId="{E2DB9CC8-CF8A-49BB-97E0-F2A7BF4FE971}" dt="2021-10-15T11:08:21.835" v="3651"/>
          <ac:cxnSpMkLst>
            <pc:docMk/>
            <pc:sldMk cId="0" sldId="268"/>
            <ac:cxnSpMk id="38" creationId="{7C030030-3DE6-42A4-AFB8-33BE5770929B}"/>
          </ac:cxnSpMkLst>
        </pc:cxnChg>
        <pc:cxnChg chg="mod">
          <ac:chgData name="sheikha juma" userId="608ad1f2e48bc868" providerId="LiveId" clId="{E2DB9CC8-CF8A-49BB-97E0-F2A7BF4FE971}" dt="2021-10-15T11:10:30.710" v="3702"/>
          <ac:cxnSpMkLst>
            <pc:docMk/>
            <pc:sldMk cId="0" sldId="268"/>
            <ac:cxnSpMk id="47" creationId="{410A3415-AF90-4CD8-B5C3-C5F658A89F65}"/>
          </ac:cxnSpMkLst>
        </pc:cxnChg>
        <pc:cxnChg chg="mod">
          <ac:chgData name="sheikha juma" userId="608ad1f2e48bc868" providerId="LiveId" clId="{E2DB9CC8-CF8A-49BB-97E0-F2A7BF4FE971}" dt="2021-10-15T11:15:41.787" v="3816"/>
          <ac:cxnSpMkLst>
            <pc:docMk/>
            <pc:sldMk cId="0" sldId="268"/>
            <ac:cxnSpMk id="52" creationId="{7752C5D5-642C-4C9B-884F-AC2E3EB15B62}"/>
          </ac:cxnSpMkLst>
        </pc:cxnChg>
        <pc:cxnChg chg="del mod topLvl">
          <ac:chgData name="sheikha juma" userId="608ad1f2e48bc868" providerId="LiveId" clId="{E2DB9CC8-CF8A-49BB-97E0-F2A7BF4FE971}" dt="2021-10-15T11:16:29.135" v="3829" actId="478"/>
          <ac:cxnSpMkLst>
            <pc:docMk/>
            <pc:sldMk cId="0" sldId="268"/>
            <ac:cxnSpMk id="56" creationId="{CC071383-46B6-48CB-8EC6-7112250F0850}"/>
          </ac:cxnSpMkLst>
        </pc:cxnChg>
        <pc:cxnChg chg="mod">
          <ac:chgData name="sheikha juma" userId="608ad1f2e48bc868" providerId="LiveId" clId="{E2DB9CC8-CF8A-49BB-97E0-F2A7BF4FE971}" dt="2021-10-15T11:16:42.441" v="3835"/>
          <ac:cxnSpMkLst>
            <pc:docMk/>
            <pc:sldMk cId="0" sldId="268"/>
            <ac:cxnSpMk id="61" creationId="{395E1BC0-6EEE-435D-9964-9583E9F28D31}"/>
          </ac:cxnSpMkLst>
        </pc:cxnChg>
        <pc:cxnChg chg="mod">
          <ac:chgData name="sheikha juma" userId="608ad1f2e48bc868" providerId="LiveId" clId="{E2DB9CC8-CF8A-49BB-97E0-F2A7BF4FE971}" dt="2021-10-15T11:17:02.446" v="3840"/>
          <ac:cxnSpMkLst>
            <pc:docMk/>
            <pc:sldMk cId="0" sldId="268"/>
            <ac:cxnSpMk id="65" creationId="{43893946-52B6-4D78-90BB-4ED3A20BD667}"/>
          </ac:cxnSpMkLst>
        </pc:cxnChg>
      </pc:sldChg>
      <pc:sldChg chg="addSp delSp modSp mod">
        <pc:chgData name="sheikha juma" userId="608ad1f2e48bc868" providerId="LiveId" clId="{E2DB9CC8-CF8A-49BB-97E0-F2A7BF4FE971}" dt="2021-10-15T12:14:38.046" v="4421" actId="14100"/>
        <pc:sldMkLst>
          <pc:docMk/>
          <pc:sldMk cId="0" sldId="269"/>
        </pc:sldMkLst>
        <pc:grpChg chg="del">
          <ac:chgData name="sheikha juma" userId="608ad1f2e48bc868" providerId="LiveId" clId="{E2DB9CC8-CF8A-49BB-97E0-F2A7BF4FE971}" dt="2021-10-15T12:14:23.913" v="4418" actId="478"/>
          <ac:grpSpMkLst>
            <pc:docMk/>
            <pc:sldMk cId="0" sldId="269"/>
            <ac:grpSpMk id="1490" creationId="{00000000-0000-0000-0000-000000000000}"/>
          </ac:grpSpMkLst>
        </pc:grpChg>
        <pc:picChg chg="add mod">
          <ac:chgData name="sheikha juma" userId="608ad1f2e48bc868" providerId="LiveId" clId="{E2DB9CC8-CF8A-49BB-97E0-F2A7BF4FE971}" dt="2021-10-15T12:14:38.046" v="4421" actId="14100"/>
          <ac:picMkLst>
            <pc:docMk/>
            <pc:sldMk cId="0" sldId="269"/>
            <ac:picMk id="88" creationId="{B8BA2332-DB52-4158-824D-82374041C49A}"/>
          </ac:picMkLst>
        </pc:picChg>
      </pc:sldChg>
      <pc:sldChg chg="addSp delSp modSp mod ord">
        <pc:chgData name="sheikha juma" userId="608ad1f2e48bc868" providerId="LiveId" clId="{E2DB9CC8-CF8A-49BB-97E0-F2A7BF4FE971}" dt="2021-10-15T11:32:44.054" v="4188" actId="1076"/>
        <pc:sldMkLst>
          <pc:docMk/>
          <pc:sldMk cId="0" sldId="271"/>
        </pc:sldMkLst>
        <pc:spChg chg="add del mod">
          <ac:chgData name="sheikha juma" userId="608ad1f2e48bc868" providerId="LiveId" clId="{E2DB9CC8-CF8A-49BB-97E0-F2A7BF4FE971}" dt="2021-10-15T11:32:32.323" v="4185" actId="478"/>
          <ac:spMkLst>
            <pc:docMk/>
            <pc:sldMk cId="0" sldId="271"/>
            <ac:spMk id="3" creationId="{AE8FB373-222D-43E5-AE1D-12E0FC52F294}"/>
          </ac:spMkLst>
        </pc:spChg>
        <pc:spChg chg="add mod">
          <ac:chgData name="sheikha juma" userId="608ad1f2e48bc868" providerId="LiveId" clId="{E2DB9CC8-CF8A-49BB-97E0-F2A7BF4FE971}" dt="2021-10-15T11:32:44.054" v="4188" actId="1076"/>
          <ac:spMkLst>
            <pc:docMk/>
            <pc:sldMk cId="0" sldId="271"/>
            <ac:spMk id="38" creationId="{F9CC52E9-7CD4-470C-84FA-D3386A47BE12}"/>
          </ac:spMkLst>
        </pc:spChg>
        <pc:spChg chg="del">
          <ac:chgData name="sheikha juma" userId="608ad1f2e48bc868" providerId="LiveId" clId="{E2DB9CC8-CF8A-49BB-97E0-F2A7BF4FE971}" dt="2021-10-15T11:32:31.194" v="4184" actId="478"/>
          <ac:spMkLst>
            <pc:docMk/>
            <pc:sldMk cId="0" sldId="271"/>
            <ac:spMk id="1584" creationId="{00000000-0000-0000-0000-000000000000}"/>
          </ac:spMkLst>
        </pc:spChg>
      </pc:sldChg>
      <pc:sldChg chg="addSp delSp modSp mod">
        <pc:chgData name="sheikha juma" userId="608ad1f2e48bc868" providerId="LiveId" clId="{E2DB9CC8-CF8A-49BB-97E0-F2A7BF4FE971}" dt="2021-10-15T12:19:04.085" v="4454" actId="1076"/>
        <pc:sldMkLst>
          <pc:docMk/>
          <pc:sldMk cId="0" sldId="272"/>
        </pc:sldMkLst>
        <pc:spChg chg="mod">
          <ac:chgData name="sheikha juma" userId="608ad1f2e48bc868" providerId="LiveId" clId="{E2DB9CC8-CF8A-49BB-97E0-F2A7BF4FE971}" dt="2021-10-15T12:18:45.674" v="4450" actId="1076"/>
          <ac:spMkLst>
            <pc:docMk/>
            <pc:sldMk cId="0" sldId="272"/>
            <ac:spMk id="6" creationId="{3781127D-B480-4A00-8772-612A8F94E97B}"/>
          </ac:spMkLst>
        </pc:spChg>
        <pc:spChg chg="mod">
          <ac:chgData name="sheikha juma" userId="608ad1f2e48bc868" providerId="LiveId" clId="{E2DB9CC8-CF8A-49BB-97E0-F2A7BF4FE971}" dt="2021-10-15T12:18:45.674" v="4450" actId="1076"/>
          <ac:spMkLst>
            <pc:docMk/>
            <pc:sldMk cId="0" sldId="272"/>
            <ac:spMk id="8" creationId="{CEF925CF-C198-4343-9808-67ED71D1140F}"/>
          </ac:spMkLst>
        </pc:spChg>
        <pc:spChg chg="mod">
          <ac:chgData name="sheikha juma" userId="608ad1f2e48bc868" providerId="LiveId" clId="{E2DB9CC8-CF8A-49BB-97E0-F2A7BF4FE971}" dt="2021-10-15T12:18:45.674" v="4450" actId="1076"/>
          <ac:spMkLst>
            <pc:docMk/>
            <pc:sldMk cId="0" sldId="272"/>
            <ac:spMk id="9" creationId="{F46FFAAB-D68A-455E-A19A-8A8987EF78BA}"/>
          </ac:spMkLst>
        </pc:spChg>
        <pc:spChg chg="mod">
          <ac:chgData name="sheikha juma" userId="608ad1f2e48bc868" providerId="LiveId" clId="{E2DB9CC8-CF8A-49BB-97E0-F2A7BF4FE971}" dt="2021-10-15T12:18:58.696" v="4453" actId="14100"/>
          <ac:spMkLst>
            <pc:docMk/>
            <pc:sldMk cId="0" sldId="272"/>
            <ac:spMk id="10" creationId="{D75D4C89-EFDF-47C7-A733-24E29A8C490F}"/>
          </ac:spMkLst>
        </pc:spChg>
        <pc:spChg chg="mod">
          <ac:chgData name="sheikha juma" userId="608ad1f2e48bc868" providerId="LiveId" clId="{E2DB9CC8-CF8A-49BB-97E0-F2A7BF4FE971}" dt="2021-10-15T12:18:45.674" v="4450" actId="1076"/>
          <ac:spMkLst>
            <pc:docMk/>
            <pc:sldMk cId="0" sldId="272"/>
            <ac:spMk id="46" creationId="{7B850F18-E8AA-4BB7-8EB2-A916AACBD314}"/>
          </ac:spMkLst>
        </pc:spChg>
        <pc:spChg chg="mod">
          <ac:chgData name="sheikha juma" userId="608ad1f2e48bc868" providerId="LiveId" clId="{E2DB9CC8-CF8A-49BB-97E0-F2A7BF4FE971}" dt="2021-10-15T12:18:45.674" v="4450" actId="1076"/>
          <ac:spMkLst>
            <pc:docMk/>
            <pc:sldMk cId="0" sldId="272"/>
            <ac:spMk id="61" creationId="{54197C2B-862A-485F-A1B8-E0C4ACE4035E}"/>
          </ac:spMkLst>
        </pc:spChg>
        <pc:spChg chg="mod">
          <ac:chgData name="sheikha juma" userId="608ad1f2e48bc868" providerId="LiveId" clId="{E2DB9CC8-CF8A-49BB-97E0-F2A7BF4FE971}" dt="2021-10-15T12:18:45.674" v="4450" actId="1076"/>
          <ac:spMkLst>
            <pc:docMk/>
            <pc:sldMk cId="0" sldId="272"/>
            <ac:spMk id="62" creationId="{0D953666-42A0-4C70-A3B6-AF176A148CF1}"/>
          </ac:spMkLst>
        </pc:spChg>
        <pc:spChg chg="mod">
          <ac:chgData name="sheikha juma" userId="608ad1f2e48bc868" providerId="LiveId" clId="{E2DB9CC8-CF8A-49BB-97E0-F2A7BF4FE971}" dt="2021-10-15T12:18:45.674" v="4450" actId="1076"/>
          <ac:spMkLst>
            <pc:docMk/>
            <pc:sldMk cId="0" sldId="272"/>
            <ac:spMk id="63" creationId="{9170DE0E-552E-4CA4-8311-DD3974CF6462}"/>
          </ac:spMkLst>
        </pc:spChg>
        <pc:spChg chg="mod">
          <ac:chgData name="sheikha juma" userId="608ad1f2e48bc868" providerId="LiveId" clId="{E2DB9CC8-CF8A-49BB-97E0-F2A7BF4FE971}" dt="2021-10-15T12:18:45.674" v="4450" actId="1076"/>
          <ac:spMkLst>
            <pc:docMk/>
            <pc:sldMk cId="0" sldId="272"/>
            <ac:spMk id="64" creationId="{EB22F532-D2D8-4D9E-8E85-A3EE91D9AD83}"/>
          </ac:spMkLst>
        </pc:spChg>
        <pc:spChg chg="mod">
          <ac:chgData name="sheikha juma" userId="608ad1f2e48bc868" providerId="LiveId" clId="{E2DB9CC8-CF8A-49BB-97E0-F2A7BF4FE971}" dt="2021-10-15T12:19:04.085" v="4454" actId="1076"/>
          <ac:spMkLst>
            <pc:docMk/>
            <pc:sldMk cId="0" sldId="272"/>
            <ac:spMk id="67" creationId="{49C5B202-C8FE-4745-891E-D9EF6D62BC31}"/>
          </ac:spMkLst>
        </pc:spChg>
        <pc:spChg chg="mod">
          <ac:chgData name="sheikha juma" userId="608ad1f2e48bc868" providerId="LiveId" clId="{E2DB9CC8-CF8A-49BB-97E0-F2A7BF4FE971}" dt="2021-10-15T12:18:45.674" v="4450" actId="1076"/>
          <ac:spMkLst>
            <pc:docMk/>
            <pc:sldMk cId="0" sldId="272"/>
            <ac:spMk id="1624" creationId="{00000000-0000-0000-0000-000000000000}"/>
          </ac:spMkLst>
        </pc:spChg>
        <pc:spChg chg="mod">
          <ac:chgData name="sheikha juma" userId="608ad1f2e48bc868" providerId="LiveId" clId="{E2DB9CC8-CF8A-49BB-97E0-F2A7BF4FE971}" dt="2021-10-15T12:18:45.674" v="4450" actId="1076"/>
          <ac:spMkLst>
            <pc:docMk/>
            <pc:sldMk cId="0" sldId="272"/>
            <ac:spMk id="1628" creationId="{00000000-0000-0000-0000-000000000000}"/>
          </ac:spMkLst>
        </pc:spChg>
        <pc:grpChg chg="mod">
          <ac:chgData name="sheikha juma" userId="608ad1f2e48bc868" providerId="LiveId" clId="{E2DB9CC8-CF8A-49BB-97E0-F2A7BF4FE971}" dt="2021-10-15T12:18:45.674" v="4450" actId="1076"/>
          <ac:grpSpMkLst>
            <pc:docMk/>
            <pc:sldMk cId="0" sldId="272"/>
            <ac:grpSpMk id="47" creationId="{64B0B1D0-1D6B-41A9-97CF-21C3335AB829}"/>
          </ac:grpSpMkLst>
        </pc:grpChg>
        <pc:grpChg chg="mod">
          <ac:chgData name="sheikha juma" userId="608ad1f2e48bc868" providerId="LiveId" clId="{E2DB9CC8-CF8A-49BB-97E0-F2A7BF4FE971}" dt="2021-10-15T12:18:45.674" v="4450" actId="1076"/>
          <ac:grpSpMkLst>
            <pc:docMk/>
            <pc:sldMk cId="0" sldId="272"/>
            <ac:grpSpMk id="51" creationId="{EB1B102D-AD19-4C9F-8559-25403743E1BB}"/>
          </ac:grpSpMkLst>
        </pc:grpChg>
        <pc:grpChg chg="mod">
          <ac:chgData name="sheikha juma" userId="608ad1f2e48bc868" providerId="LiveId" clId="{E2DB9CC8-CF8A-49BB-97E0-F2A7BF4FE971}" dt="2021-10-15T12:18:45.674" v="4450" actId="1076"/>
          <ac:grpSpMkLst>
            <pc:docMk/>
            <pc:sldMk cId="0" sldId="272"/>
            <ac:grpSpMk id="55" creationId="{34F53582-A008-466B-AD26-BE84833F8FC6}"/>
          </ac:grpSpMkLst>
        </pc:grpChg>
        <pc:grpChg chg="mod">
          <ac:chgData name="sheikha juma" userId="608ad1f2e48bc868" providerId="LiveId" clId="{E2DB9CC8-CF8A-49BB-97E0-F2A7BF4FE971}" dt="2021-10-15T12:18:45.674" v="4450" actId="1076"/>
          <ac:grpSpMkLst>
            <pc:docMk/>
            <pc:sldMk cId="0" sldId="272"/>
            <ac:grpSpMk id="1630" creationId="{00000000-0000-0000-0000-000000000000}"/>
          </ac:grpSpMkLst>
        </pc:grpChg>
        <pc:picChg chg="add del mod">
          <ac:chgData name="sheikha juma" userId="608ad1f2e48bc868" providerId="LiveId" clId="{E2DB9CC8-CF8A-49BB-97E0-F2A7BF4FE971}" dt="2021-10-15T12:18:34.724" v="4448" actId="478"/>
          <ac:picMkLst>
            <pc:docMk/>
            <pc:sldMk cId="0" sldId="272"/>
            <ac:picMk id="30" creationId="{469872F2-153D-4A39-9C2F-CD12F93F6E43}"/>
          </ac:picMkLst>
        </pc:picChg>
        <pc:picChg chg="add mod">
          <ac:chgData name="sheikha juma" userId="608ad1f2e48bc868" providerId="LiveId" clId="{E2DB9CC8-CF8A-49BB-97E0-F2A7BF4FE971}" dt="2021-10-15T12:18:48.099" v="4451" actId="1076"/>
          <ac:picMkLst>
            <pc:docMk/>
            <pc:sldMk cId="0" sldId="272"/>
            <ac:picMk id="31" creationId="{C777FD2C-98ED-4A0A-9FE4-6F94FEA89B85}"/>
          </ac:picMkLst>
        </pc:picChg>
      </pc:sldChg>
      <pc:sldChg chg="addSp delSp modSp mod ord">
        <pc:chgData name="sheikha juma" userId="608ad1f2e48bc868" providerId="LiveId" clId="{E2DB9CC8-CF8A-49BB-97E0-F2A7BF4FE971}" dt="2021-10-15T12:13:19.272" v="4416" actId="1076"/>
        <pc:sldMkLst>
          <pc:docMk/>
          <pc:sldMk cId="0" sldId="273"/>
        </pc:sldMkLst>
        <pc:spChg chg="add del mod">
          <ac:chgData name="sheikha juma" userId="608ad1f2e48bc868" providerId="LiveId" clId="{E2DB9CC8-CF8A-49BB-97E0-F2A7BF4FE971}" dt="2021-10-15T10:22:27.221" v="2635" actId="478"/>
          <ac:spMkLst>
            <pc:docMk/>
            <pc:sldMk cId="0" sldId="273"/>
            <ac:spMk id="3" creationId="{3AD05BAC-A59F-4EDF-866E-07BC590A4D56}"/>
          </ac:spMkLst>
        </pc:spChg>
        <pc:spChg chg="add del mod">
          <ac:chgData name="sheikha juma" userId="608ad1f2e48bc868" providerId="LiveId" clId="{E2DB9CC8-CF8A-49BB-97E0-F2A7BF4FE971}" dt="2021-10-15T10:22:32.660" v="2636" actId="478"/>
          <ac:spMkLst>
            <pc:docMk/>
            <pc:sldMk cId="0" sldId="273"/>
            <ac:spMk id="5" creationId="{682F5113-9869-4498-88CC-46E1357B6D23}"/>
          </ac:spMkLst>
        </pc:spChg>
        <pc:spChg chg="add mod">
          <ac:chgData name="sheikha juma" userId="608ad1f2e48bc868" providerId="LiveId" clId="{E2DB9CC8-CF8A-49BB-97E0-F2A7BF4FE971}" dt="2021-10-15T10:25:44.116" v="2818" actId="1076"/>
          <ac:spMkLst>
            <pc:docMk/>
            <pc:sldMk cId="0" sldId="273"/>
            <ac:spMk id="6" creationId="{3EAF4248-4B07-4B4D-A3B1-B3A1392167E8}"/>
          </ac:spMkLst>
        </pc:spChg>
        <pc:spChg chg="mod">
          <ac:chgData name="sheikha juma" userId="608ad1f2e48bc868" providerId="LiveId" clId="{E2DB9CC8-CF8A-49BB-97E0-F2A7BF4FE971}" dt="2021-10-15T10:32:18.853" v="2915" actId="1038"/>
          <ac:spMkLst>
            <pc:docMk/>
            <pc:sldMk cId="0" sldId="273"/>
            <ac:spMk id="59" creationId="{32E8CBEA-1E6C-4ADF-A8E4-BBED796D1E7B}"/>
          </ac:spMkLst>
        </pc:spChg>
        <pc:spChg chg="mod">
          <ac:chgData name="sheikha juma" userId="608ad1f2e48bc868" providerId="LiveId" clId="{E2DB9CC8-CF8A-49BB-97E0-F2A7BF4FE971}" dt="2021-10-15T10:32:10.022" v="2907" actId="1076"/>
          <ac:spMkLst>
            <pc:docMk/>
            <pc:sldMk cId="0" sldId="273"/>
            <ac:spMk id="60" creationId="{55E4CC83-2269-4A2B-8791-11951180F28D}"/>
          </ac:spMkLst>
        </pc:spChg>
        <pc:spChg chg="mod">
          <ac:chgData name="sheikha juma" userId="608ad1f2e48bc868" providerId="LiveId" clId="{E2DB9CC8-CF8A-49BB-97E0-F2A7BF4FE971}" dt="2021-10-15T10:31:48.558" v="2903" actId="404"/>
          <ac:spMkLst>
            <pc:docMk/>
            <pc:sldMk cId="0" sldId="273"/>
            <ac:spMk id="61" creationId="{495E81B2-986F-4F73-8077-B3FA97CB5F30}"/>
          </ac:spMkLst>
        </pc:spChg>
        <pc:spChg chg="mod">
          <ac:chgData name="sheikha juma" userId="608ad1f2e48bc868" providerId="LiveId" clId="{E2DB9CC8-CF8A-49BB-97E0-F2A7BF4FE971}" dt="2021-10-15T10:32:48.627" v="2926"/>
          <ac:spMkLst>
            <pc:docMk/>
            <pc:sldMk cId="0" sldId="273"/>
            <ac:spMk id="65" creationId="{F7A3E93F-61B9-4F0D-BE35-221203F23C69}"/>
          </ac:spMkLst>
        </pc:spChg>
        <pc:spChg chg="mod">
          <ac:chgData name="sheikha juma" userId="608ad1f2e48bc868" providerId="LiveId" clId="{E2DB9CC8-CF8A-49BB-97E0-F2A7BF4FE971}" dt="2021-10-15T10:33:04.850" v="2928" actId="20577"/>
          <ac:spMkLst>
            <pc:docMk/>
            <pc:sldMk cId="0" sldId="273"/>
            <ac:spMk id="66" creationId="{757E2E9D-8F65-4B18-AA8B-93239C0C9FAB}"/>
          </ac:spMkLst>
        </pc:spChg>
        <pc:spChg chg="mod">
          <ac:chgData name="sheikha juma" userId="608ad1f2e48bc868" providerId="LiveId" clId="{E2DB9CC8-CF8A-49BB-97E0-F2A7BF4FE971}" dt="2021-10-15T10:32:48.627" v="2926"/>
          <ac:spMkLst>
            <pc:docMk/>
            <pc:sldMk cId="0" sldId="273"/>
            <ac:spMk id="67" creationId="{E74A9F44-AADA-435B-B43D-DD70448268DB}"/>
          </ac:spMkLst>
        </pc:spChg>
        <pc:spChg chg="mod">
          <ac:chgData name="sheikha juma" userId="608ad1f2e48bc868" providerId="LiveId" clId="{E2DB9CC8-CF8A-49BB-97E0-F2A7BF4FE971}" dt="2021-10-15T10:33:14.652" v="2931" actId="20577"/>
          <ac:spMkLst>
            <pc:docMk/>
            <pc:sldMk cId="0" sldId="273"/>
            <ac:spMk id="70" creationId="{ACF12A89-6B80-48A4-B1D7-90028EACA2AF}"/>
          </ac:spMkLst>
        </pc:spChg>
        <pc:spChg chg="mod">
          <ac:chgData name="sheikha juma" userId="608ad1f2e48bc868" providerId="LiveId" clId="{E2DB9CC8-CF8A-49BB-97E0-F2A7BF4FE971}" dt="2021-10-15T10:33:35.890" v="2935" actId="1076"/>
          <ac:spMkLst>
            <pc:docMk/>
            <pc:sldMk cId="0" sldId="273"/>
            <ac:spMk id="71" creationId="{CA029342-59F1-4986-9008-5C5550419C2A}"/>
          </ac:spMkLst>
        </pc:spChg>
        <pc:spChg chg="mod">
          <ac:chgData name="sheikha juma" userId="608ad1f2e48bc868" providerId="LiveId" clId="{E2DB9CC8-CF8A-49BB-97E0-F2A7BF4FE971}" dt="2021-10-15T10:33:28.872" v="2933" actId="20577"/>
          <ac:spMkLst>
            <pc:docMk/>
            <pc:sldMk cId="0" sldId="273"/>
            <ac:spMk id="72" creationId="{806AA439-A4C7-459F-AD90-B00721FFADF2}"/>
          </ac:spMkLst>
        </pc:spChg>
        <pc:spChg chg="mod">
          <ac:chgData name="sheikha juma" userId="608ad1f2e48bc868" providerId="LiveId" clId="{E2DB9CC8-CF8A-49BB-97E0-F2A7BF4FE971}" dt="2021-10-15T10:33:42.656" v="2937"/>
          <ac:spMkLst>
            <pc:docMk/>
            <pc:sldMk cId="0" sldId="273"/>
            <ac:spMk id="75" creationId="{CB77FC2C-C2D1-4234-935D-22DD12BBB19A}"/>
          </ac:spMkLst>
        </pc:spChg>
        <pc:spChg chg="mod">
          <ac:chgData name="sheikha juma" userId="608ad1f2e48bc868" providerId="LiveId" clId="{E2DB9CC8-CF8A-49BB-97E0-F2A7BF4FE971}" dt="2021-10-15T10:34:03.306" v="2948" actId="1037"/>
          <ac:spMkLst>
            <pc:docMk/>
            <pc:sldMk cId="0" sldId="273"/>
            <ac:spMk id="76" creationId="{16C15D99-B8CA-448A-B0AF-39C8883CCB38}"/>
          </ac:spMkLst>
        </pc:spChg>
        <pc:spChg chg="mod">
          <ac:chgData name="sheikha juma" userId="608ad1f2e48bc868" providerId="LiveId" clId="{E2DB9CC8-CF8A-49BB-97E0-F2A7BF4FE971}" dt="2021-10-15T10:33:56.542" v="2941" actId="20577"/>
          <ac:spMkLst>
            <pc:docMk/>
            <pc:sldMk cId="0" sldId="273"/>
            <ac:spMk id="77" creationId="{0F2A709F-7E1E-488B-B28B-13617F5D8837}"/>
          </ac:spMkLst>
        </pc:spChg>
        <pc:spChg chg="mod">
          <ac:chgData name="sheikha juma" userId="608ad1f2e48bc868" providerId="LiveId" clId="{E2DB9CC8-CF8A-49BB-97E0-F2A7BF4FE971}" dt="2021-10-15T10:34:15.191" v="2952" actId="20577"/>
          <ac:spMkLst>
            <pc:docMk/>
            <pc:sldMk cId="0" sldId="273"/>
            <ac:spMk id="80" creationId="{E8599FF3-9A18-4A53-AD0D-BA1D02606058}"/>
          </ac:spMkLst>
        </pc:spChg>
        <pc:spChg chg="mod">
          <ac:chgData name="sheikha juma" userId="608ad1f2e48bc868" providerId="LiveId" clId="{E2DB9CC8-CF8A-49BB-97E0-F2A7BF4FE971}" dt="2021-10-15T10:34:11.424" v="2951" actId="20577"/>
          <ac:spMkLst>
            <pc:docMk/>
            <pc:sldMk cId="0" sldId="273"/>
            <ac:spMk id="81" creationId="{5107629A-5671-404B-AA37-A76D0BF921EC}"/>
          </ac:spMkLst>
        </pc:spChg>
        <pc:spChg chg="mod">
          <ac:chgData name="sheikha juma" userId="608ad1f2e48bc868" providerId="LiveId" clId="{E2DB9CC8-CF8A-49BB-97E0-F2A7BF4FE971}" dt="2021-10-15T10:34:05.522" v="2949"/>
          <ac:spMkLst>
            <pc:docMk/>
            <pc:sldMk cId="0" sldId="273"/>
            <ac:spMk id="82" creationId="{C99AA233-25B7-4BCE-AE3F-B4DDF299FEC7}"/>
          </ac:spMkLst>
        </pc:spChg>
        <pc:spChg chg="del">
          <ac:chgData name="sheikha juma" userId="608ad1f2e48bc868" providerId="LiveId" clId="{E2DB9CC8-CF8A-49BB-97E0-F2A7BF4FE971}" dt="2021-10-15T10:22:27.221" v="2635" actId="478"/>
          <ac:spMkLst>
            <pc:docMk/>
            <pc:sldMk cId="0" sldId="273"/>
            <ac:spMk id="1665" creationId="{00000000-0000-0000-0000-000000000000}"/>
          </ac:spMkLst>
        </pc:spChg>
        <pc:spChg chg="del mod">
          <ac:chgData name="sheikha juma" userId="608ad1f2e48bc868" providerId="LiveId" clId="{E2DB9CC8-CF8A-49BB-97E0-F2A7BF4FE971}" dt="2021-10-15T10:22:23.729" v="2634" actId="478"/>
          <ac:spMkLst>
            <pc:docMk/>
            <pc:sldMk cId="0" sldId="273"/>
            <ac:spMk id="1666" creationId="{00000000-0000-0000-0000-000000000000}"/>
          </ac:spMkLst>
        </pc:spChg>
        <pc:spChg chg="del mod">
          <ac:chgData name="sheikha juma" userId="608ad1f2e48bc868" providerId="LiveId" clId="{E2DB9CC8-CF8A-49BB-97E0-F2A7BF4FE971}" dt="2021-10-15T10:25:36.902" v="2815" actId="478"/>
          <ac:spMkLst>
            <pc:docMk/>
            <pc:sldMk cId="0" sldId="273"/>
            <ac:spMk id="1671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75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76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77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78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79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80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81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82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83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84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17.854" v="2631" actId="478"/>
          <ac:spMkLst>
            <pc:docMk/>
            <pc:sldMk cId="0" sldId="273"/>
            <ac:spMk id="1685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86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87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88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89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90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91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92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93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94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95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96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97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98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699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700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701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702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703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704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705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706" creationId="{00000000-0000-0000-0000-000000000000}"/>
          </ac:spMkLst>
        </pc:spChg>
        <pc:spChg chg="del">
          <ac:chgData name="sheikha juma" userId="608ad1f2e48bc868" providerId="LiveId" clId="{E2DB9CC8-CF8A-49BB-97E0-F2A7BF4FE971}" dt="2021-10-15T10:22:20.839" v="2632" actId="478"/>
          <ac:spMkLst>
            <pc:docMk/>
            <pc:sldMk cId="0" sldId="273"/>
            <ac:spMk id="1707" creationId="{00000000-0000-0000-0000-000000000000}"/>
          </ac:spMkLst>
        </pc:spChg>
        <pc:grpChg chg="add mod">
          <ac:chgData name="sheikha juma" userId="608ad1f2e48bc868" providerId="LiveId" clId="{E2DB9CC8-CF8A-49BB-97E0-F2A7BF4FE971}" dt="2021-10-15T10:34:50.673" v="3016" actId="1035"/>
          <ac:grpSpMkLst>
            <pc:docMk/>
            <pc:sldMk cId="0" sldId="273"/>
            <ac:grpSpMk id="58" creationId="{E49AC810-15A0-4EC4-83AB-EC900E732B7D}"/>
          </ac:grpSpMkLst>
        </pc:grpChg>
        <pc:grpChg chg="add mod">
          <ac:chgData name="sheikha juma" userId="608ad1f2e48bc868" providerId="LiveId" clId="{E2DB9CC8-CF8A-49BB-97E0-F2A7BF4FE971}" dt="2021-10-15T10:32:51.940" v="2927" actId="1076"/>
          <ac:grpSpMkLst>
            <pc:docMk/>
            <pc:sldMk cId="0" sldId="273"/>
            <ac:grpSpMk id="64" creationId="{34C60E8C-2797-4756-B90A-AC885A8AD873}"/>
          </ac:grpSpMkLst>
        </pc:grpChg>
        <pc:grpChg chg="add mod">
          <ac:chgData name="sheikha juma" userId="608ad1f2e48bc868" providerId="LiveId" clId="{E2DB9CC8-CF8A-49BB-97E0-F2A7BF4FE971}" dt="2021-10-15T10:33:40.367" v="2936" actId="1076"/>
          <ac:grpSpMkLst>
            <pc:docMk/>
            <pc:sldMk cId="0" sldId="273"/>
            <ac:grpSpMk id="69" creationId="{0E11D158-77DE-418A-9D14-19E01CB4BFDC}"/>
          </ac:grpSpMkLst>
        </pc:grpChg>
        <pc:grpChg chg="add mod">
          <ac:chgData name="sheikha juma" userId="608ad1f2e48bc868" providerId="LiveId" clId="{E2DB9CC8-CF8A-49BB-97E0-F2A7BF4FE971}" dt="2021-10-15T10:34:00.109" v="2942" actId="1076"/>
          <ac:grpSpMkLst>
            <pc:docMk/>
            <pc:sldMk cId="0" sldId="273"/>
            <ac:grpSpMk id="74" creationId="{9C2214CE-D47B-417A-8F53-5C21BC41841A}"/>
          </ac:grpSpMkLst>
        </pc:grpChg>
        <pc:grpChg chg="add mod">
          <ac:chgData name="sheikha juma" userId="608ad1f2e48bc868" providerId="LiveId" clId="{E2DB9CC8-CF8A-49BB-97E0-F2A7BF4FE971}" dt="2021-10-15T10:34:20.359" v="2953" actId="1076"/>
          <ac:grpSpMkLst>
            <pc:docMk/>
            <pc:sldMk cId="0" sldId="273"/>
            <ac:grpSpMk id="79" creationId="{2ECD6BBD-884F-4C43-9833-752AAB03CAC5}"/>
          </ac:grpSpMkLst>
        </pc:grpChg>
        <pc:grpChg chg="del">
          <ac:chgData name="sheikha juma" userId="608ad1f2e48bc868" providerId="LiveId" clId="{E2DB9CC8-CF8A-49BB-97E0-F2A7BF4FE971}" dt="2021-10-15T10:22:20.839" v="2632" actId="478"/>
          <ac:grpSpMkLst>
            <pc:docMk/>
            <pc:sldMk cId="0" sldId="273"/>
            <ac:grpSpMk id="1667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5T10:22:27.221" v="2635" actId="478"/>
          <ac:grpSpMkLst>
            <pc:docMk/>
            <pc:sldMk cId="0" sldId="273"/>
            <ac:grpSpMk id="1672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5T10:22:20.839" v="2632" actId="478"/>
          <ac:grpSpMkLst>
            <pc:docMk/>
            <pc:sldMk cId="0" sldId="273"/>
            <ac:grpSpMk id="1708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5T10:22:27.221" v="2635" actId="478"/>
          <ac:grpSpMkLst>
            <pc:docMk/>
            <pc:sldMk cId="0" sldId="273"/>
            <ac:grpSpMk id="1711" creationId="{00000000-0000-0000-0000-000000000000}"/>
          </ac:grpSpMkLst>
        </pc:grpChg>
        <pc:graphicFrameChg chg="add mod modGraphic">
          <ac:chgData name="sheikha juma" userId="608ad1f2e48bc868" providerId="LiveId" clId="{E2DB9CC8-CF8A-49BB-97E0-F2A7BF4FE971}" dt="2021-10-15T10:35:01.896" v="3018" actId="14100"/>
          <ac:graphicFrameMkLst>
            <pc:docMk/>
            <pc:sldMk cId="0" sldId="273"/>
            <ac:graphicFrameMk id="7" creationId="{E11E200C-56CA-4480-8B36-34240F5E2F76}"/>
          </ac:graphicFrameMkLst>
        </pc:graphicFrameChg>
        <pc:picChg chg="add mod">
          <ac:chgData name="sheikha juma" userId="608ad1f2e48bc868" providerId="LiveId" clId="{E2DB9CC8-CF8A-49BB-97E0-F2A7BF4FE971}" dt="2021-10-15T12:13:19.272" v="4416" actId="1076"/>
          <ac:picMkLst>
            <pc:docMk/>
            <pc:sldMk cId="0" sldId="273"/>
            <ac:picMk id="84" creationId="{4E9B5822-E979-4540-9AE4-3062598596B9}"/>
          </ac:picMkLst>
        </pc:picChg>
        <pc:cxnChg chg="mod">
          <ac:chgData name="sheikha juma" userId="608ad1f2e48bc868" providerId="LiveId" clId="{E2DB9CC8-CF8A-49BB-97E0-F2A7BF4FE971}" dt="2021-10-15T10:32:07.065" v="2906" actId="14100"/>
          <ac:cxnSpMkLst>
            <pc:docMk/>
            <pc:sldMk cId="0" sldId="273"/>
            <ac:cxnSpMk id="62" creationId="{3488F7E9-B888-4B42-B114-B5C2DE29CDED}"/>
          </ac:cxnSpMkLst>
        </pc:cxnChg>
        <pc:cxnChg chg="mod">
          <ac:chgData name="sheikha juma" userId="608ad1f2e48bc868" providerId="LiveId" clId="{E2DB9CC8-CF8A-49BB-97E0-F2A7BF4FE971}" dt="2021-10-15T10:32:48.627" v="2926"/>
          <ac:cxnSpMkLst>
            <pc:docMk/>
            <pc:sldMk cId="0" sldId="273"/>
            <ac:cxnSpMk id="68" creationId="{BE7E6C05-1C47-4E11-B913-C7B652639438}"/>
          </ac:cxnSpMkLst>
        </pc:cxnChg>
        <pc:cxnChg chg="mod">
          <ac:chgData name="sheikha juma" userId="608ad1f2e48bc868" providerId="LiveId" clId="{E2DB9CC8-CF8A-49BB-97E0-F2A7BF4FE971}" dt="2021-10-15T10:33:07.249" v="2929"/>
          <ac:cxnSpMkLst>
            <pc:docMk/>
            <pc:sldMk cId="0" sldId="273"/>
            <ac:cxnSpMk id="73" creationId="{7566FE29-1880-441D-8DAF-1F8061E97036}"/>
          </ac:cxnSpMkLst>
        </pc:cxnChg>
        <pc:cxnChg chg="mod">
          <ac:chgData name="sheikha juma" userId="608ad1f2e48bc868" providerId="LiveId" clId="{E2DB9CC8-CF8A-49BB-97E0-F2A7BF4FE971}" dt="2021-10-15T10:33:42.656" v="2937"/>
          <ac:cxnSpMkLst>
            <pc:docMk/>
            <pc:sldMk cId="0" sldId="273"/>
            <ac:cxnSpMk id="78" creationId="{BC1A33A1-D6EB-4F1D-9018-88BB00085FDE}"/>
          </ac:cxnSpMkLst>
        </pc:cxnChg>
        <pc:cxnChg chg="mod">
          <ac:chgData name="sheikha juma" userId="608ad1f2e48bc868" providerId="LiveId" clId="{E2DB9CC8-CF8A-49BB-97E0-F2A7BF4FE971}" dt="2021-10-15T10:34:05.522" v="2949"/>
          <ac:cxnSpMkLst>
            <pc:docMk/>
            <pc:sldMk cId="0" sldId="273"/>
            <ac:cxnSpMk id="83" creationId="{BD96C1BA-E661-4E16-A45D-B2FB8DFC4E24}"/>
          </ac:cxnSpMkLst>
        </pc:cxnChg>
      </pc:sldChg>
      <pc:sldChg chg="addSp delSp modSp mod modTransition modAnim">
        <pc:chgData name="sheikha juma" userId="608ad1f2e48bc868" providerId="LiveId" clId="{E2DB9CC8-CF8A-49BB-97E0-F2A7BF4FE971}" dt="2021-10-15T12:16:35.358" v="4431" actId="1076"/>
        <pc:sldMkLst>
          <pc:docMk/>
          <pc:sldMk cId="0" sldId="274"/>
        </pc:sldMkLst>
        <pc:spChg chg="mod topLvl">
          <ac:chgData name="sheikha juma" userId="608ad1f2e48bc868" providerId="LiveId" clId="{E2DB9CC8-CF8A-49BB-97E0-F2A7BF4FE971}" dt="2021-10-15T10:08:41.124" v="2508" actId="165"/>
          <ac:spMkLst>
            <pc:docMk/>
            <pc:sldMk cId="0" sldId="274"/>
            <ac:spMk id="11" creationId="{E2266D7B-A18E-4219-B0E1-DE30FEC1129B}"/>
          </ac:spMkLst>
        </pc:spChg>
        <pc:spChg chg="mod topLvl">
          <ac:chgData name="sheikha juma" userId="608ad1f2e48bc868" providerId="LiveId" clId="{E2DB9CC8-CF8A-49BB-97E0-F2A7BF4FE971}" dt="2021-10-15T10:08:41.124" v="2508" actId="165"/>
          <ac:spMkLst>
            <pc:docMk/>
            <pc:sldMk cId="0" sldId="274"/>
            <ac:spMk id="12" creationId="{150ED496-ED6A-41F2-B1DD-57768B5FF991}"/>
          </ac:spMkLst>
        </pc:spChg>
        <pc:spChg chg="mod topLvl">
          <ac:chgData name="sheikha juma" userId="608ad1f2e48bc868" providerId="LiveId" clId="{E2DB9CC8-CF8A-49BB-97E0-F2A7BF4FE971}" dt="2021-10-15T10:08:58.268" v="2511" actId="1076"/>
          <ac:spMkLst>
            <pc:docMk/>
            <pc:sldMk cId="0" sldId="274"/>
            <ac:spMk id="14" creationId="{08D4B93E-50DE-4C1B-AABD-23B75BBFED9D}"/>
          </ac:spMkLst>
        </pc:spChg>
        <pc:spChg chg="mod">
          <ac:chgData name="sheikha juma" userId="608ad1f2e48bc868" providerId="LiveId" clId="{E2DB9CC8-CF8A-49BB-97E0-F2A7BF4FE971}" dt="2021-10-15T10:08:50.732" v="2509" actId="165"/>
          <ac:spMkLst>
            <pc:docMk/>
            <pc:sldMk cId="0" sldId="274"/>
            <ac:spMk id="17" creationId="{C36546BC-1AA0-4A21-BDAF-0644587B8EE0}"/>
          </ac:spMkLst>
        </pc:spChg>
        <pc:spChg chg="mod">
          <ac:chgData name="sheikha juma" userId="608ad1f2e48bc868" providerId="LiveId" clId="{E2DB9CC8-CF8A-49BB-97E0-F2A7BF4FE971}" dt="2021-10-15T10:08:50.732" v="2509" actId="165"/>
          <ac:spMkLst>
            <pc:docMk/>
            <pc:sldMk cId="0" sldId="274"/>
            <ac:spMk id="18" creationId="{1E7B55AA-E1ED-4925-A8DA-57BAA3D3D617}"/>
          </ac:spMkLst>
        </pc:spChg>
        <pc:spChg chg="mod">
          <ac:chgData name="sheikha juma" userId="608ad1f2e48bc868" providerId="LiveId" clId="{E2DB9CC8-CF8A-49BB-97E0-F2A7BF4FE971}" dt="2021-10-15T10:08:50.732" v="2509" actId="165"/>
          <ac:spMkLst>
            <pc:docMk/>
            <pc:sldMk cId="0" sldId="274"/>
            <ac:spMk id="19" creationId="{DECC57F2-D5A0-49F1-8802-032A9417FFA5}"/>
          </ac:spMkLst>
        </pc:spChg>
        <pc:spChg chg="mod">
          <ac:chgData name="sheikha juma" userId="608ad1f2e48bc868" providerId="LiveId" clId="{E2DB9CC8-CF8A-49BB-97E0-F2A7BF4FE971}" dt="2021-10-15T10:08:50.732" v="2509" actId="165"/>
          <ac:spMkLst>
            <pc:docMk/>
            <pc:sldMk cId="0" sldId="274"/>
            <ac:spMk id="20" creationId="{DA4B6D08-59D8-4AEC-9F26-935483E8AFE4}"/>
          </ac:spMkLst>
        </pc:spChg>
        <pc:spChg chg="mod">
          <ac:chgData name="sheikha juma" userId="608ad1f2e48bc868" providerId="LiveId" clId="{E2DB9CC8-CF8A-49BB-97E0-F2A7BF4FE971}" dt="2021-10-15T10:08:50.732" v="2509" actId="165"/>
          <ac:spMkLst>
            <pc:docMk/>
            <pc:sldMk cId="0" sldId="274"/>
            <ac:spMk id="21" creationId="{985D8965-1A64-4760-AF4B-C4AF4D8CB5E1}"/>
          </ac:spMkLst>
        </pc:spChg>
        <pc:spChg chg="mod">
          <ac:chgData name="sheikha juma" userId="608ad1f2e48bc868" providerId="LiveId" clId="{E2DB9CC8-CF8A-49BB-97E0-F2A7BF4FE971}" dt="2021-10-15T10:08:41.124" v="2508" actId="165"/>
          <ac:spMkLst>
            <pc:docMk/>
            <pc:sldMk cId="0" sldId="274"/>
            <ac:spMk id="25" creationId="{476CD901-EFD0-4442-8E11-E842429803FC}"/>
          </ac:spMkLst>
        </pc:spChg>
        <pc:spChg chg="mod">
          <ac:chgData name="sheikha juma" userId="608ad1f2e48bc868" providerId="LiveId" clId="{E2DB9CC8-CF8A-49BB-97E0-F2A7BF4FE971}" dt="2021-10-15T10:08:41.124" v="2508" actId="165"/>
          <ac:spMkLst>
            <pc:docMk/>
            <pc:sldMk cId="0" sldId="274"/>
            <ac:spMk id="26" creationId="{F87C1B4C-B8B4-457E-9FF6-3A3951696EDB}"/>
          </ac:spMkLst>
        </pc:spChg>
        <pc:spChg chg="mod">
          <ac:chgData name="sheikha juma" userId="608ad1f2e48bc868" providerId="LiveId" clId="{E2DB9CC8-CF8A-49BB-97E0-F2A7BF4FE971}" dt="2021-10-15T10:08:41.124" v="2508" actId="165"/>
          <ac:spMkLst>
            <pc:docMk/>
            <pc:sldMk cId="0" sldId="274"/>
            <ac:spMk id="27" creationId="{36F2CBB2-3D6A-4B3C-B053-73BC50722B47}"/>
          </ac:spMkLst>
        </pc:spChg>
        <pc:spChg chg="mod">
          <ac:chgData name="sheikha juma" userId="608ad1f2e48bc868" providerId="LiveId" clId="{E2DB9CC8-CF8A-49BB-97E0-F2A7BF4FE971}" dt="2021-10-15T10:08:41.124" v="2508" actId="165"/>
          <ac:spMkLst>
            <pc:docMk/>
            <pc:sldMk cId="0" sldId="274"/>
            <ac:spMk id="29" creationId="{7A487520-CD38-4B2B-BC85-7E8664DA066B}"/>
          </ac:spMkLst>
        </pc:spChg>
        <pc:spChg chg="mod">
          <ac:chgData name="sheikha juma" userId="608ad1f2e48bc868" providerId="LiveId" clId="{E2DB9CC8-CF8A-49BB-97E0-F2A7BF4FE971}" dt="2021-10-15T10:08:41.124" v="2508" actId="165"/>
          <ac:spMkLst>
            <pc:docMk/>
            <pc:sldMk cId="0" sldId="274"/>
            <ac:spMk id="30" creationId="{A8C2C15D-AF7E-4B1C-8C59-F7BD0EFF56D4}"/>
          </ac:spMkLst>
        </pc:spChg>
        <pc:spChg chg="mod">
          <ac:chgData name="sheikha juma" userId="608ad1f2e48bc868" providerId="LiveId" clId="{E2DB9CC8-CF8A-49BB-97E0-F2A7BF4FE971}" dt="2021-10-15T10:08:41.124" v="2508" actId="165"/>
          <ac:spMkLst>
            <pc:docMk/>
            <pc:sldMk cId="0" sldId="274"/>
            <ac:spMk id="34" creationId="{02EC0EA8-0FC4-4264-AC6D-6CF47675925D}"/>
          </ac:spMkLst>
        </pc:spChg>
        <pc:spChg chg="mod">
          <ac:chgData name="sheikha juma" userId="608ad1f2e48bc868" providerId="LiveId" clId="{E2DB9CC8-CF8A-49BB-97E0-F2A7BF4FE971}" dt="2021-10-15T10:08:41.124" v="2508" actId="165"/>
          <ac:spMkLst>
            <pc:docMk/>
            <pc:sldMk cId="0" sldId="274"/>
            <ac:spMk id="35" creationId="{EB51AB65-4628-4FA3-AF7D-4B5A6BA10249}"/>
          </ac:spMkLst>
        </pc:spChg>
        <pc:spChg chg="mod">
          <ac:chgData name="sheikha juma" userId="608ad1f2e48bc868" providerId="LiveId" clId="{E2DB9CC8-CF8A-49BB-97E0-F2A7BF4FE971}" dt="2021-10-15T10:08:41.124" v="2508" actId="165"/>
          <ac:spMkLst>
            <pc:docMk/>
            <pc:sldMk cId="0" sldId="274"/>
            <ac:spMk id="36" creationId="{6AB836C3-A1D7-4523-869C-AA9417387D53}"/>
          </ac:spMkLst>
        </pc:spChg>
        <pc:spChg chg="mod">
          <ac:chgData name="sheikha juma" userId="608ad1f2e48bc868" providerId="LiveId" clId="{E2DB9CC8-CF8A-49BB-97E0-F2A7BF4FE971}" dt="2021-10-15T10:08:41.124" v="2508" actId="165"/>
          <ac:spMkLst>
            <pc:docMk/>
            <pc:sldMk cId="0" sldId="274"/>
            <ac:spMk id="38" creationId="{1ABE8294-3485-4D1E-AF9C-6DD99EBA6366}"/>
          </ac:spMkLst>
        </pc:spChg>
        <pc:spChg chg="mod">
          <ac:chgData name="sheikha juma" userId="608ad1f2e48bc868" providerId="LiveId" clId="{E2DB9CC8-CF8A-49BB-97E0-F2A7BF4FE971}" dt="2021-10-15T10:08:41.124" v="2508" actId="165"/>
          <ac:spMkLst>
            <pc:docMk/>
            <pc:sldMk cId="0" sldId="274"/>
            <ac:spMk id="39" creationId="{6B4ADAB0-943C-4C48-A6B8-24140A4580E7}"/>
          </ac:spMkLst>
        </pc:spChg>
        <pc:spChg chg="mod">
          <ac:chgData name="sheikha juma" userId="608ad1f2e48bc868" providerId="LiveId" clId="{E2DB9CC8-CF8A-49BB-97E0-F2A7BF4FE971}" dt="2021-10-15T12:16:35.358" v="4431" actId="1076"/>
          <ac:spMkLst>
            <pc:docMk/>
            <pc:sldMk cId="0" sldId="274"/>
            <ac:spMk id="41" creationId="{37D3C461-C65A-471E-9C31-E891DAA52F75}"/>
          </ac:spMkLst>
        </pc:spChg>
        <pc:grpChg chg="del">
          <ac:chgData name="sheikha juma" userId="608ad1f2e48bc868" providerId="LiveId" clId="{E2DB9CC8-CF8A-49BB-97E0-F2A7BF4FE971}" dt="2021-10-15T10:08:41.124" v="2508" actId="165"/>
          <ac:grpSpMkLst>
            <pc:docMk/>
            <pc:sldMk cId="0" sldId="274"/>
            <ac:grpSpMk id="7" creationId="{B0D655F9-9D47-4B9D-8971-C43F139B7E91}"/>
          </ac:grpSpMkLst>
        </pc:grpChg>
        <pc:grpChg chg="mod topLvl">
          <ac:chgData name="sheikha juma" userId="608ad1f2e48bc868" providerId="LiveId" clId="{E2DB9CC8-CF8A-49BB-97E0-F2A7BF4FE971}" dt="2021-10-15T10:08:41.124" v="2508" actId="165"/>
          <ac:grpSpMkLst>
            <pc:docMk/>
            <pc:sldMk cId="0" sldId="274"/>
            <ac:grpSpMk id="8" creationId="{B746FC85-0E10-4BB7-8110-FCED1F77301A}"/>
          </ac:grpSpMkLst>
        </pc:grpChg>
        <pc:grpChg chg="mod topLvl">
          <ac:chgData name="sheikha juma" userId="608ad1f2e48bc868" providerId="LiveId" clId="{E2DB9CC8-CF8A-49BB-97E0-F2A7BF4FE971}" dt="2021-10-15T10:08:41.124" v="2508" actId="165"/>
          <ac:grpSpMkLst>
            <pc:docMk/>
            <pc:sldMk cId="0" sldId="274"/>
            <ac:grpSpMk id="9" creationId="{51227656-41A0-4222-92EE-0F89FBAA3AC9}"/>
          </ac:grpSpMkLst>
        </pc:grpChg>
        <pc:grpChg chg="del mod topLvl">
          <ac:chgData name="sheikha juma" userId="608ad1f2e48bc868" providerId="LiveId" clId="{E2DB9CC8-CF8A-49BB-97E0-F2A7BF4FE971}" dt="2021-10-15T10:08:50.732" v="2509" actId="165"/>
          <ac:grpSpMkLst>
            <pc:docMk/>
            <pc:sldMk cId="0" sldId="274"/>
            <ac:grpSpMk id="10" creationId="{57849EF5-06DE-4A87-A4B9-0929CBEFB435}"/>
          </ac:grpSpMkLst>
        </pc:grpChg>
        <pc:grpChg chg="mod topLvl">
          <ac:chgData name="sheikha juma" userId="608ad1f2e48bc868" providerId="LiveId" clId="{E2DB9CC8-CF8A-49BB-97E0-F2A7BF4FE971}" dt="2021-10-15T10:08:50.732" v="2509" actId="165"/>
          <ac:grpSpMkLst>
            <pc:docMk/>
            <pc:sldMk cId="0" sldId="274"/>
            <ac:grpSpMk id="13" creationId="{93F16CF2-6AF9-48E4-AFB0-50B61BBF4959}"/>
          </ac:grpSpMkLst>
        </pc:grpChg>
        <pc:grpChg chg="mod">
          <ac:chgData name="sheikha juma" userId="608ad1f2e48bc868" providerId="LiveId" clId="{E2DB9CC8-CF8A-49BB-97E0-F2A7BF4FE971}" dt="2021-10-15T10:08:50.732" v="2509" actId="165"/>
          <ac:grpSpMkLst>
            <pc:docMk/>
            <pc:sldMk cId="0" sldId="274"/>
            <ac:grpSpMk id="15" creationId="{B11623A9-2F1C-4613-AB2D-D08918799641}"/>
          </ac:grpSpMkLst>
        </pc:grpChg>
        <pc:grpChg chg="mod">
          <ac:chgData name="sheikha juma" userId="608ad1f2e48bc868" providerId="LiveId" clId="{E2DB9CC8-CF8A-49BB-97E0-F2A7BF4FE971}" dt="2021-10-15T10:08:50.732" v="2509" actId="165"/>
          <ac:grpSpMkLst>
            <pc:docMk/>
            <pc:sldMk cId="0" sldId="274"/>
            <ac:grpSpMk id="16" creationId="{41ACCD81-1534-4050-9392-95BBE99D86A7}"/>
          </ac:grpSpMkLst>
        </pc:grpChg>
        <pc:grpChg chg="mod">
          <ac:chgData name="sheikha juma" userId="608ad1f2e48bc868" providerId="LiveId" clId="{E2DB9CC8-CF8A-49BB-97E0-F2A7BF4FE971}" dt="2021-10-15T10:08:41.124" v="2508" actId="165"/>
          <ac:grpSpMkLst>
            <pc:docMk/>
            <pc:sldMk cId="0" sldId="274"/>
            <ac:grpSpMk id="23" creationId="{21D3D04A-E0FD-4342-9827-58E96AE6537C}"/>
          </ac:grpSpMkLst>
        </pc:grpChg>
        <pc:grpChg chg="mod">
          <ac:chgData name="sheikha juma" userId="608ad1f2e48bc868" providerId="LiveId" clId="{E2DB9CC8-CF8A-49BB-97E0-F2A7BF4FE971}" dt="2021-10-15T10:08:41.124" v="2508" actId="165"/>
          <ac:grpSpMkLst>
            <pc:docMk/>
            <pc:sldMk cId="0" sldId="274"/>
            <ac:grpSpMk id="24" creationId="{6088BABB-52D3-478A-B6E1-9DF1D3CC8195}"/>
          </ac:grpSpMkLst>
        </pc:grpChg>
        <pc:grpChg chg="mod">
          <ac:chgData name="sheikha juma" userId="608ad1f2e48bc868" providerId="LiveId" clId="{E2DB9CC8-CF8A-49BB-97E0-F2A7BF4FE971}" dt="2021-10-15T10:08:41.124" v="2508" actId="165"/>
          <ac:grpSpMkLst>
            <pc:docMk/>
            <pc:sldMk cId="0" sldId="274"/>
            <ac:grpSpMk id="32" creationId="{4BC65A8E-D55F-4ECD-B67D-8CA2E4FECCB5}"/>
          </ac:grpSpMkLst>
        </pc:grpChg>
        <pc:grpChg chg="mod">
          <ac:chgData name="sheikha juma" userId="608ad1f2e48bc868" providerId="LiveId" clId="{E2DB9CC8-CF8A-49BB-97E0-F2A7BF4FE971}" dt="2021-10-15T10:08:41.124" v="2508" actId="165"/>
          <ac:grpSpMkLst>
            <pc:docMk/>
            <pc:sldMk cId="0" sldId="274"/>
            <ac:grpSpMk id="33" creationId="{4E1BC84E-5C2B-4556-A4A0-733A752AECFA}"/>
          </ac:grpSpMkLst>
        </pc:grpChg>
        <pc:picChg chg="add mod modCrop">
          <ac:chgData name="sheikha juma" userId="608ad1f2e48bc868" providerId="LiveId" clId="{E2DB9CC8-CF8A-49BB-97E0-F2A7BF4FE971}" dt="2021-10-15T12:16:31.419" v="4430" actId="14100"/>
          <ac:picMkLst>
            <pc:docMk/>
            <pc:sldMk cId="0" sldId="274"/>
            <ac:picMk id="4" creationId="{CA10D14A-F0D0-43D2-88B4-A834353F24B6}"/>
          </ac:picMkLst>
        </pc:picChg>
        <pc:picChg chg="del">
          <ac:chgData name="sheikha juma" userId="608ad1f2e48bc868" providerId="LiveId" clId="{E2DB9CC8-CF8A-49BB-97E0-F2A7BF4FE971}" dt="2021-10-15T12:14:09.747" v="4417" actId="478"/>
          <ac:picMkLst>
            <pc:docMk/>
            <pc:sldMk cId="0" sldId="274"/>
            <ac:picMk id="55" creationId="{75459210-2CC9-40EE-A6D2-1B44A95C7FCB}"/>
          </ac:picMkLst>
        </pc:picChg>
        <pc:cxnChg chg="mod">
          <ac:chgData name="sheikha juma" userId="608ad1f2e48bc868" providerId="LiveId" clId="{E2DB9CC8-CF8A-49BB-97E0-F2A7BF4FE971}" dt="2021-10-15T10:08:50.732" v="2509" actId="165"/>
          <ac:cxnSpMkLst>
            <pc:docMk/>
            <pc:sldMk cId="0" sldId="274"/>
            <ac:cxnSpMk id="22" creationId="{0BFD5DE4-F2AE-46E9-970C-A030DFB9B2B2}"/>
          </ac:cxnSpMkLst>
        </pc:cxnChg>
        <pc:cxnChg chg="mod">
          <ac:chgData name="sheikha juma" userId="608ad1f2e48bc868" providerId="LiveId" clId="{E2DB9CC8-CF8A-49BB-97E0-F2A7BF4FE971}" dt="2021-10-15T10:08:41.124" v="2508" actId="165"/>
          <ac:cxnSpMkLst>
            <pc:docMk/>
            <pc:sldMk cId="0" sldId="274"/>
            <ac:cxnSpMk id="28" creationId="{150285AC-CCC8-4CDB-9E0A-B8B27D9BA89B}"/>
          </ac:cxnSpMkLst>
        </pc:cxnChg>
        <pc:cxnChg chg="mod">
          <ac:chgData name="sheikha juma" userId="608ad1f2e48bc868" providerId="LiveId" clId="{E2DB9CC8-CF8A-49BB-97E0-F2A7BF4FE971}" dt="2021-10-15T10:08:41.124" v="2508" actId="165"/>
          <ac:cxnSpMkLst>
            <pc:docMk/>
            <pc:sldMk cId="0" sldId="274"/>
            <ac:cxnSpMk id="31" creationId="{8A8B9473-55AD-487A-A557-2CDE43857314}"/>
          </ac:cxnSpMkLst>
        </pc:cxnChg>
        <pc:cxnChg chg="mod">
          <ac:chgData name="sheikha juma" userId="608ad1f2e48bc868" providerId="LiveId" clId="{E2DB9CC8-CF8A-49BB-97E0-F2A7BF4FE971}" dt="2021-10-15T10:08:41.124" v="2508" actId="165"/>
          <ac:cxnSpMkLst>
            <pc:docMk/>
            <pc:sldMk cId="0" sldId="274"/>
            <ac:cxnSpMk id="37" creationId="{64913B46-41B0-4D61-BE95-F37AB123365F}"/>
          </ac:cxnSpMkLst>
        </pc:cxnChg>
        <pc:cxnChg chg="mod">
          <ac:chgData name="sheikha juma" userId="608ad1f2e48bc868" providerId="LiveId" clId="{E2DB9CC8-CF8A-49BB-97E0-F2A7BF4FE971}" dt="2021-10-15T10:08:41.124" v="2508" actId="165"/>
          <ac:cxnSpMkLst>
            <pc:docMk/>
            <pc:sldMk cId="0" sldId="274"/>
            <ac:cxnSpMk id="40" creationId="{0489CD13-4510-4210-A6F5-EA23169697B8}"/>
          </ac:cxnSpMkLst>
        </pc:cxnChg>
      </pc:sldChg>
      <pc:sldChg chg="modSp del mod">
        <pc:chgData name="sheikha juma" userId="608ad1f2e48bc868" providerId="LiveId" clId="{E2DB9CC8-CF8A-49BB-97E0-F2A7BF4FE971}" dt="2021-10-15T11:34:15.973" v="4241" actId="47"/>
        <pc:sldMkLst>
          <pc:docMk/>
          <pc:sldMk cId="0" sldId="275"/>
        </pc:sldMkLst>
        <pc:spChg chg="mod">
          <ac:chgData name="sheikha juma" userId="608ad1f2e48bc868" providerId="LiveId" clId="{E2DB9CC8-CF8A-49BB-97E0-F2A7BF4FE971}" dt="2021-10-13T10:36:00.361" v="2001" actId="1076"/>
          <ac:spMkLst>
            <pc:docMk/>
            <pc:sldMk cId="0" sldId="275"/>
            <ac:spMk id="1846" creationId="{00000000-0000-0000-0000-000000000000}"/>
          </ac:spMkLst>
        </pc:spChg>
        <pc:spChg chg="mod">
          <ac:chgData name="sheikha juma" userId="608ad1f2e48bc868" providerId="LiveId" clId="{E2DB9CC8-CF8A-49BB-97E0-F2A7BF4FE971}" dt="2021-10-13T10:36:01.019" v="2002" actId="1076"/>
          <ac:spMkLst>
            <pc:docMk/>
            <pc:sldMk cId="0" sldId="275"/>
            <ac:spMk id="1847" creationId="{00000000-0000-0000-0000-000000000000}"/>
          </ac:spMkLst>
        </pc:spChg>
        <pc:spChg chg="mod">
          <ac:chgData name="sheikha juma" userId="608ad1f2e48bc868" providerId="LiveId" clId="{E2DB9CC8-CF8A-49BB-97E0-F2A7BF4FE971}" dt="2021-10-13T10:36:01.727" v="2004" actId="1076"/>
          <ac:spMkLst>
            <pc:docMk/>
            <pc:sldMk cId="0" sldId="275"/>
            <ac:spMk id="1848" creationId="{00000000-0000-0000-0000-000000000000}"/>
          </ac:spMkLst>
        </pc:spChg>
        <pc:spChg chg="mod">
          <ac:chgData name="sheikha juma" userId="608ad1f2e48bc868" providerId="LiveId" clId="{E2DB9CC8-CF8A-49BB-97E0-F2A7BF4FE971}" dt="2021-10-13T10:36:01.424" v="2003" actId="1076"/>
          <ac:spMkLst>
            <pc:docMk/>
            <pc:sldMk cId="0" sldId="275"/>
            <ac:spMk id="1850" creationId="{00000000-0000-0000-0000-000000000000}"/>
          </ac:spMkLst>
        </pc:spChg>
      </pc:sldChg>
      <pc:sldChg chg="del">
        <pc:chgData name="sheikha juma" userId="608ad1f2e48bc868" providerId="LiveId" clId="{E2DB9CC8-CF8A-49BB-97E0-F2A7BF4FE971}" dt="2021-10-15T11:34:14.998" v="4240" actId="47"/>
        <pc:sldMkLst>
          <pc:docMk/>
          <pc:sldMk cId="0" sldId="276"/>
        </pc:sldMkLst>
      </pc:sldChg>
      <pc:sldChg chg="addSp delSp modSp mod ord">
        <pc:chgData name="sheikha juma" userId="608ad1f2e48bc868" providerId="LiveId" clId="{E2DB9CC8-CF8A-49BB-97E0-F2A7BF4FE971}" dt="2021-10-15T11:40:44.182" v="4323" actId="1076"/>
        <pc:sldMkLst>
          <pc:docMk/>
          <pc:sldMk cId="0" sldId="277"/>
        </pc:sldMkLst>
        <pc:spChg chg="add mod">
          <ac:chgData name="sheikha juma" userId="608ad1f2e48bc868" providerId="LiveId" clId="{E2DB9CC8-CF8A-49BB-97E0-F2A7BF4FE971}" dt="2021-10-15T11:39:41.974" v="4313" actId="1076"/>
          <ac:spMkLst>
            <pc:docMk/>
            <pc:sldMk cId="0" sldId="277"/>
            <ac:spMk id="2" creationId="{BAF2AB49-1012-4BC3-8497-8AC5148E3FBA}"/>
          </ac:spMkLst>
        </pc:spChg>
        <pc:spChg chg="add del mod">
          <ac:chgData name="sheikha juma" userId="608ad1f2e48bc868" providerId="LiveId" clId="{E2DB9CC8-CF8A-49BB-97E0-F2A7BF4FE971}" dt="2021-10-15T11:33:29.013" v="4223" actId="478"/>
          <ac:spMkLst>
            <pc:docMk/>
            <pc:sldMk cId="0" sldId="277"/>
            <ac:spMk id="4" creationId="{68205A89-981A-418F-BE5D-C030F888CE16}"/>
          </ac:spMkLst>
        </pc:spChg>
        <pc:spChg chg="add del mod">
          <ac:chgData name="sheikha juma" userId="608ad1f2e48bc868" providerId="LiveId" clId="{E2DB9CC8-CF8A-49BB-97E0-F2A7BF4FE971}" dt="2021-10-15T11:33:35.640" v="4225" actId="478"/>
          <ac:spMkLst>
            <pc:docMk/>
            <pc:sldMk cId="0" sldId="277"/>
            <ac:spMk id="6" creationId="{FBEADEFC-F732-4D5C-BEC8-27790F6C8DF2}"/>
          </ac:spMkLst>
        </pc:spChg>
        <pc:spChg chg="add mod">
          <ac:chgData name="sheikha juma" userId="608ad1f2e48bc868" providerId="LiveId" clId="{E2DB9CC8-CF8A-49BB-97E0-F2A7BF4FE971}" dt="2021-10-15T11:40:20.961" v="4319" actId="1076"/>
          <ac:spMkLst>
            <pc:docMk/>
            <pc:sldMk cId="0" sldId="277"/>
            <ac:spMk id="7" creationId="{342FEF3B-7D65-48F8-8868-E66A677581CC}"/>
          </ac:spMkLst>
        </pc:spChg>
        <pc:spChg chg="add mod">
          <ac:chgData name="sheikha juma" userId="608ad1f2e48bc868" providerId="LiveId" clId="{E2DB9CC8-CF8A-49BB-97E0-F2A7BF4FE971}" dt="2021-10-15T11:40:20.961" v="4319" actId="1076"/>
          <ac:spMkLst>
            <pc:docMk/>
            <pc:sldMk cId="0" sldId="277"/>
            <ac:spMk id="85" creationId="{6E1E5B66-E8C7-471D-AAB2-23A88B12874E}"/>
          </ac:spMkLst>
        </pc:spChg>
        <pc:spChg chg="add mod">
          <ac:chgData name="sheikha juma" userId="608ad1f2e48bc868" providerId="LiveId" clId="{E2DB9CC8-CF8A-49BB-97E0-F2A7BF4FE971}" dt="2021-10-15T11:40:20.961" v="4319" actId="1076"/>
          <ac:spMkLst>
            <pc:docMk/>
            <pc:sldMk cId="0" sldId="277"/>
            <ac:spMk id="86" creationId="{00ADA820-B1C3-4DD0-A2AB-DD426D047F85}"/>
          </ac:spMkLst>
        </pc:spChg>
        <pc:spChg chg="del">
          <ac:chgData name="sheikha juma" userId="608ad1f2e48bc868" providerId="LiveId" clId="{E2DB9CC8-CF8A-49BB-97E0-F2A7BF4FE971}" dt="2021-10-15T11:33:34.223" v="4224" actId="478"/>
          <ac:spMkLst>
            <pc:docMk/>
            <pc:sldMk cId="0" sldId="277"/>
            <ac:spMk id="1921" creationId="{00000000-0000-0000-0000-000000000000}"/>
          </ac:spMkLst>
        </pc:spChg>
        <pc:spChg chg="del">
          <ac:chgData name="sheikha juma" userId="608ad1f2e48bc868" providerId="LiveId" clId="{E2DB9CC8-CF8A-49BB-97E0-F2A7BF4FE971}" dt="2021-10-15T11:33:28.206" v="4222" actId="478"/>
          <ac:spMkLst>
            <pc:docMk/>
            <pc:sldMk cId="0" sldId="277"/>
            <ac:spMk id="1922" creationId="{00000000-0000-0000-0000-000000000000}"/>
          </ac:spMkLst>
        </pc:spChg>
        <pc:spChg chg="mod">
          <ac:chgData name="sheikha juma" userId="608ad1f2e48bc868" providerId="LiveId" clId="{E2DB9CC8-CF8A-49BB-97E0-F2A7BF4FE971}" dt="2021-10-15T11:39:35.891" v="4311" actId="1076"/>
          <ac:spMkLst>
            <pc:docMk/>
            <pc:sldMk cId="0" sldId="277"/>
            <ac:spMk id="1929" creationId="{00000000-0000-0000-0000-000000000000}"/>
          </ac:spMkLst>
        </pc:spChg>
        <pc:spChg chg="mod">
          <ac:chgData name="sheikha juma" userId="608ad1f2e48bc868" providerId="LiveId" clId="{E2DB9CC8-CF8A-49BB-97E0-F2A7BF4FE971}" dt="2021-10-15T11:39:35.891" v="4311" actId="1076"/>
          <ac:spMkLst>
            <pc:docMk/>
            <pc:sldMk cId="0" sldId="277"/>
            <ac:spMk id="1930" creationId="{00000000-0000-0000-0000-000000000000}"/>
          </ac:spMkLst>
        </pc:spChg>
        <pc:spChg chg="mod">
          <ac:chgData name="sheikha juma" userId="608ad1f2e48bc868" providerId="LiveId" clId="{E2DB9CC8-CF8A-49BB-97E0-F2A7BF4FE971}" dt="2021-10-15T11:39:35.891" v="4311" actId="1076"/>
          <ac:spMkLst>
            <pc:docMk/>
            <pc:sldMk cId="0" sldId="277"/>
            <ac:spMk id="1931" creationId="{00000000-0000-0000-0000-000000000000}"/>
          </ac:spMkLst>
        </pc:spChg>
        <pc:spChg chg="mod">
          <ac:chgData name="sheikha juma" userId="608ad1f2e48bc868" providerId="LiveId" clId="{E2DB9CC8-CF8A-49BB-97E0-F2A7BF4FE971}" dt="2021-10-15T11:39:35.891" v="4311" actId="1076"/>
          <ac:spMkLst>
            <pc:docMk/>
            <pc:sldMk cId="0" sldId="277"/>
            <ac:spMk id="1932" creationId="{00000000-0000-0000-0000-000000000000}"/>
          </ac:spMkLst>
        </pc:spChg>
        <pc:spChg chg="mod">
          <ac:chgData name="sheikha juma" userId="608ad1f2e48bc868" providerId="LiveId" clId="{E2DB9CC8-CF8A-49BB-97E0-F2A7BF4FE971}" dt="2021-10-15T11:40:08.128" v="4317" actId="207"/>
          <ac:spMkLst>
            <pc:docMk/>
            <pc:sldMk cId="0" sldId="277"/>
            <ac:spMk id="1991" creationId="{00000000-0000-0000-0000-000000000000}"/>
          </ac:spMkLst>
        </pc:spChg>
        <pc:spChg chg="mod">
          <ac:chgData name="sheikha juma" userId="608ad1f2e48bc868" providerId="LiveId" clId="{E2DB9CC8-CF8A-49BB-97E0-F2A7BF4FE971}" dt="2021-10-15T11:40:08.128" v="4317" actId="207"/>
          <ac:spMkLst>
            <pc:docMk/>
            <pc:sldMk cId="0" sldId="277"/>
            <ac:spMk id="1992" creationId="{00000000-0000-0000-0000-000000000000}"/>
          </ac:spMkLst>
        </pc:spChg>
        <pc:spChg chg="mod">
          <ac:chgData name="sheikha juma" userId="608ad1f2e48bc868" providerId="LiveId" clId="{E2DB9CC8-CF8A-49BB-97E0-F2A7BF4FE971}" dt="2021-10-15T11:40:08.128" v="4317" actId="207"/>
          <ac:spMkLst>
            <pc:docMk/>
            <pc:sldMk cId="0" sldId="277"/>
            <ac:spMk id="1993" creationId="{00000000-0000-0000-0000-000000000000}"/>
          </ac:spMkLst>
        </pc:spChg>
        <pc:grpChg chg="mod">
          <ac:chgData name="sheikha juma" userId="608ad1f2e48bc868" providerId="LiveId" clId="{E2DB9CC8-CF8A-49BB-97E0-F2A7BF4FE971}" dt="2021-10-15T11:39:35.891" v="4311" actId="1076"/>
          <ac:grpSpMkLst>
            <pc:docMk/>
            <pc:sldMk cId="0" sldId="277"/>
            <ac:grpSpMk id="1923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5T11:33:39.712" v="4227" actId="478"/>
          <ac:grpSpMkLst>
            <pc:docMk/>
            <pc:sldMk cId="0" sldId="277"/>
            <ac:grpSpMk id="1934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5T11:33:37.787" v="4226" actId="478"/>
          <ac:grpSpMkLst>
            <pc:docMk/>
            <pc:sldMk cId="0" sldId="277"/>
            <ac:grpSpMk id="1981" creationId="{00000000-0000-0000-0000-000000000000}"/>
          </ac:grpSpMkLst>
        </pc:grpChg>
        <pc:grpChg chg="del mod">
          <ac:chgData name="sheikha juma" userId="608ad1f2e48bc868" providerId="LiveId" clId="{E2DB9CC8-CF8A-49BB-97E0-F2A7BF4FE971}" dt="2021-10-15T11:33:45.687" v="4229" actId="478"/>
          <ac:grpSpMkLst>
            <pc:docMk/>
            <pc:sldMk cId="0" sldId="277"/>
            <ac:grpSpMk id="1984" creationId="{00000000-0000-0000-0000-000000000000}"/>
          </ac:grpSpMkLst>
        </pc:grpChg>
        <pc:grpChg chg="del mod">
          <ac:chgData name="sheikha juma" userId="608ad1f2e48bc868" providerId="LiveId" clId="{E2DB9CC8-CF8A-49BB-97E0-F2A7BF4FE971}" dt="2021-10-15T11:40:34.632" v="4320" actId="478"/>
          <ac:grpSpMkLst>
            <pc:docMk/>
            <pc:sldMk cId="0" sldId="277"/>
            <ac:grpSpMk id="1990" creationId="{00000000-0000-0000-0000-000000000000}"/>
          </ac:grpSpMkLst>
        </pc:grpChg>
        <pc:picChg chg="add mod">
          <ac:chgData name="sheikha juma" userId="608ad1f2e48bc868" providerId="LiveId" clId="{E2DB9CC8-CF8A-49BB-97E0-F2A7BF4FE971}" dt="2021-10-15T11:40:44.182" v="4323" actId="1076"/>
          <ac:picMkLst>
            <pc:docMk/>
            <pc:sldMk cId="0" sldId="277"/>
            <ac:picMk id="87" creationId="{D77E6419-F26F-484A-8EF0-599E45BD60F7}"/>
          </ac:picMkLst>
        </pc:picChg>
        <pc:picChg chg="del">
          <ac:chgData name="sheikha juma" userId="608ad1f2e48bc868" providerId="LiveId" clId="{E2DB9CC8-CF8A-49BB-97E0-F2A7BF4FE971}" dt="2021-10-15T11:32:54.048" v="4191" actId="478"/>
          <ac:picMkLst>
            <pc:docMk/>
            <pc:sldMk cId="0" sldId="277"/>
            <ac:picMk id="1933" creationId="{00000000-0000-0000-0000-000000000000}"/>
          </ac:picMkLst>
        </pc:picChg>
      </pc:sldChg>
      <pc:sldChg chg="del">
        <pc:chgData name="sheikha juma" userId="608ad1f2e48bc868" providerId="LiveId" clId="{E2DB9CC8-CF8A-49BB-97E0-F2A7BF4FE971}" dt="2021-10-15T11:34:13.733" v="4239" actId="47"/>
        <pc:sldMkLst>
          <pc:docMk/>
          <pc:sldMk cId="0" sldId="278"/>
        </pc:sldMkLst>
      </pc:sldChg>
      <pc:sldChg chg="addSp modSp mod">
        <pc:chgData name="sheikha juma" userId="608ad1f2e48bc868" providerId="LiveId" clId="{E2DB9CC8-CF8A-49BB-97E0-F2A7BF4FE971}" dt="2021-10-15T11:19:47.908" v="3881" actId="1076"/>
        <pc:sldMkLst>
          <pc:docMk/>
          <pc:sldMk cId="0" sldId="279"/>
        </pc:sldMkLst>
        <pc:spChg chg="mod">
          <ac:chgData name="sheikha juma" userId="608ad1f2e48bc868" providerId="LiveId" clId="{E2DB9CC8-CF8A-49BB-97E0-F2A7BF4FE971}" dt="2021-10-15T11:19:47.908" v="3881" actId="1076"/>
          <ac:spMkLst>
            <pc:docMk/>
            <pc:sldMk cId="0" sldId="279"/>
            <ac:spMk id="7" creationId="{C49A0BD3-0A74-4DC3-9B09-0F35A27C39C3}"/>
          </ac:spMkLst>
        </pc:spChg>
        <pc:spChg chg="add mod">
          <ac:chgData name="sheikha juma" userId="608ad1f2e48bc868" providerId="LiveId" clId="{E2DB9CC8-CF8A-49BB-97E0-F2A7BF4FE971}" dt="2021-10-15T11:19:45.647" v="3880" actId="1076"/>
          <ac:spMkLst>
            <pc:docMk/>
            <pc:sldMk cId="0" sldId="279"/>
            <ac:spMk id="25" creationId="{229CCFC8-6C6C-4674-BEB0-00888792A93A}"/>
          </ac:spMkLst>
        </pc:spChg>
      </pc:sldChg>
      <pc:sldChg chg="del">
        <pc:chgData name="sheikha juma" userId="608ad1f2e48bc868" providerId="LiveId" clId="{E2DB9CC8-CF8A-49BB-97E0-F2A7BF4FE971}" dt="2021-10-15T11:34:12.005" v="4238" actId="47"/>
        <pc:sldMkLst>
          <pc:docMk/>
          <pc:sldMk cId="0" sldId="280"/>
        </pc:sldMkLst>
      </pc:sldChg>
      <pc:sldChg chg="del">
        <pc:chgData name="sheikha juma" userId="608ad1f2e48bc868" providerId="LiveId" clId="{E2DB9CC8-CF8A-49BB-97E0-F2A7BF4FE971}" dt="2021-10-15T11:34:10.941" v="4237" actId="47"/>
        <pc:sldMkLst>
          <pc:docMk/>
          <pc:sldMk cId="0" sldId="281"/>
        </pc:sldMkLst>
      </pc:sldChg>
      <pc:sldChg chg="del">
        <pc:chgData name="sheikha juma" userId="608ad1f2e48bc868" providerId="LiveId" clId="{E2DB9CC8-CF8A-49BB-97E0-F2A7BF4FE971}" dt="2021-10-15T11:34:04.677" v="4236" actId="47"/>
        <pc:sldMkLst>
          <pc:docMk/>
          <pc:sldMk cId="0" sldId="282"/>
        </pc:sldMkLst>
      </pc:sldChg>
      <pc:sldChg chg="del">
        <pc:chgData name="sheikha juma" userId="608ad1f2e48bc868" providerId="LiveId" clId="{E2DB9CC8-CF8A-49BB-97E0-F2A7BF4FE971}" dt="2021-10-15T11:34:03.139" v="4235" actId="47"/>
        <pc:sldMkLst>
          <pc:docMk/>
          <pc:sldMk cId="0" sldId="283"/>
        </pc:sldMkLst>
      </pc:sldChg>
      <pc:sldChg chg="addSp delSp modSp del mod">
        <pc:chgData name="sheikha juma" userId="608ad1f2e48bc868" providerId="LiveId" clId="{E2DB9CC8-CF8A-49BB-97E0-F2A7BF4FE971}" dt="2021-10-15T11:34:01.806" v="4234" actId="47"/>
        <pc:sldMkLst>
          <pc:docMk/>
          <pc:sldMk cId="0" sldId="284"/>
        </pc:sldMkLst>
        <pc:spChg chg="add del mod">
          <ac:chgData name="sheikha juma" userId="608ad1f2e48bc868" providerId="LiveId" clId="{E2DB9CC8-CF8A-49BB-97E0-F2A7BF4FE971}" dt="2021-10-15T11:03:44.567" v="3581" actId="21"/>
          <ac:spMkLst>
            <pc:docMk/>
            <pc:sldMk cId="0" sldId="284"/>
            <ac:spMk id="78" creationId="{4ED12390-A0C9-4994-9DCD-C7E82D7FCEE9}"/>
          </ac:spMkLst>
        </pc:spChg>
      </pc:sldChg>
      <pc:sldChg chg="del">
        <pc:chgData name="sheikha juma" userId="608ad1f2e48bc868" providerId="LiveId" clId="{E2DB9CC8-CF8A-49BB-97E0-F2A7BF4FE971}" dt="2021-10-15T11:34:00.193" v="4233" actId="47"/>
        <pc:sldMkLst>
          <pc:docMk/>
          <pc:sldMk cId="0" sldId="285"/>
        </pc:sldMkLst>
      </pc:sldChg>
      <pc:sldChg chg="del">
        <pc:chgData name="sheikha juma" userId="608ad1f2e48bc868" providerId="LiveId" clId="{E2DB9CC8-CF8A-49BB-97E0-F2A7BF4FE971}" dt="2021-10-15T11:33:58.409" v="4232" actId="47"/>
        <pc:sldMkLst>
          <pc:docMk/>
          <pc:sldMk cId="0" sldId="286"/>
        </pc:sldMkLst>
      </pc:sldChg>
      <pc:sldChg chg="del">
        <pc:chgData name="sheikha juma" userId="608ad1f2e48bc868" providerId="LiveId" clId="{E2DB9CC8-CF8A-49BB-97E0-F2A7BF4FE971}" dt="2021-10-15T11:33:56.702" v="4231" actId="47"/>
        <pc:sldMkLst>
          <pc:docMk/>
          <pc:sldMk cId="0" sldId="287"/>
        </pc:sldMkLst>
      </pc:sldChg>
      <pc:sldChg chg="ord">
        <pc:chgData name="sheikha juma" userId="608ad1f2e48bc868" providerId="LiveId" clId="{E2DB9CC8-CF8A-49BB-97E0-F2A7BF4FE971}" dt="2021-10-15T10:19:26.189" v="2628"/>
        <pc:sldMkLst>
          <pc:docMk/>
          <pc:sldMk cId="0" sldId="288"/>
        </pc:sldMkLst>
      </pc:sldChg>
      <pc:sldChg chg="addSp delSp modSp mod ord">
        <pc:chgData name="sheikha juma" userId="608ad1f2e48bc868" providerId="LiveId" clId="{E2DB9CC8-CF8A-49BB-97E0-F2A7BF4FE971}" dt="2021-10-15T11:35:40.604" v="4254" actId="1076"/>
        <pc:sldMkLst>
          <pc:docMk/>
          <pc:sldMk cId="0" sldId="289"/>
        </pc:sldMkLst>
        <pc:spChg chg="del">
          <ac:chgData name="sheikha juma" userId="608ad1f2e48bc868" providerId="LiveId" clId="{E2DB9CC8-CF8A-49BB-97E0-F2A7BF4FE971}" dt="2021-10-15T11:32:36.616" v="4186" actId="21"/>
          <ac:spMkLst>
            <pc:docMk/>
            <pc:sldMk cId="0" sldId="289"/>
            <ac:spMk id="6" creationId="{A024AFC2-00E3-46DF-B5C8-128D77164CCC}"/>
          </ac:spMkLst>
        </pc:spChg>
        <pc:spChg chg="add mod">
          <ac:chgData name="sheikha juma" userId="608ad1f2e48bc868" providerId="LiveId" clId="{E2DB9CC8-CF8A-49BB-97E0-F2A7BF4FE971}" dt="2021-10-15T11:35:40.604" v="4254" actId="1076"/>
          <ac:spMkLst>
            <pc:docMk/>
            <pc:sldMk cId="0" sldId="289"/>
            <ac:spMk id="11" creationId="{CCF6DBE1-BDC0-43D2-9536-26DF5B13B837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3" creationId="{4E1C9ABD-DDCF-405F-A8D1-9527EE79BFDA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4" creationId="{7CF50E8F-BA72-47AA-B1FC-EC62F7716559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5" creationId="{52350B67-8AE3-4B0D-8B19-01DB85B2D025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6" creationId="{3874B837-8930-44B8-AF23-2E872CCACD45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7" creationId="{4DDD0F60-1014-43F2-833B-D88784BB7260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8" creationId="{9B58210B-5720-47DD-A1EF-78D1CD87977F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9" creationId="{9E150AEF-74F6-4E33-B176-1869AF8CD599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20" creationId="{EDA5B75A-15B1-43E3-987C-557F223AF8C8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21" creationId="{6CBDF3D8-72F3-4440-8F98-68DE74ABC895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22" creationId="{729B4931-AF80-45C2-960D-98ABA3A80392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23" creationId="{4D4E8BBF-2EEB-4C30-956C-892F13435F6C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24" creationId="{1BE4D941-29AF-46E3-A1F2-C3886A39AE65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25" creationId="{4C0F3F69-4A5A-4FC8-A36C-AB575C319CCF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26" creationId="{FCCA49FE-D1EE-4A78-97EE-CF1D09B3F8AB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27" creationId="{A22E057A-3375-4A1D-A9B3-759BCE5C236D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28" creationId="{3072F5B8-E012-4D74-800C-7FF22699249C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29" creationId="{4537BD92-19D3-4296-8E66-CD099CB49B1F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30" creationId="{816809A7-DB71-4DC6-AE37-CDE423C41366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31" creationId="{B73534E0-F4C0-403A-8725-DEEDCC37C8A8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32" creationId="{56F9E6A7-DFAB-4878-8275-D1B412CAB628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33" creationId="{D47B7547-52B4-4CFE-B37D-55C704966C60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34" creationId="{F9140910-1F11-4D55-B5E4-1CC9244D55A1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35" creationId="{A4F41ACC-E89F-4706-BE57-292999393680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36" creationId="{9FAAAA87-12AF-4B94-B357-FB4CFFC0AD80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37" creationId="{6C8977F7-9251-41A9-9C45-49553FB80C46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38" creationId="{645C794B-D47A-4E4D-A436-99CE431389AA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39" creationId="{9F5969D5-B254-4C9E-8B66-B9CACA5B3693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40" creationId="{26A61ED6-82E1-48E2-86D7-A4ED1AB15DEE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41" creationId="{6E75C5AA-48BF-4204-816B-B99022B5EE25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42" creationId="{ADCA65DC-D42E-49A5-B0D6-C3471F65E384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43" creationId="{D1A21716-61FA-4E84-A178-0C7497B906CB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44" creationId="{F8961EBE-5761-4B95-8472-EC7E9512443C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45" creationId="{2FBD5B02-77D1-42B3-BB06-293B5A0EE792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46" creationId="{9217D432-EA0E-4F0B-B7B4-BA15F7E4ED08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47" creationId="{869B1022-C8F7-4542-8E1B-657AE78DCC9D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48" creationId="{23560ECE-67B9-44DC-9A83-2135E9601A1C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49" creationId="{83125B84-8E4E-4FA0-8FEB-28200423EA0E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50" creationId="{CEC8C14F-3F02-462B-9D42-77EA349361F7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51" creationId="{32B18D0D-74F8-417A-9722-7436AB0266C9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52" creationId="{DD4C0EEA-14BE-43F1-8499-BA17DB322D21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53" creationId="{75E7311F-F273-49C7-9EC2-99C4B4BCAD1B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54" creationId="{E6433DF2-19FC-4B13-A772-8B5E65964E0B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55" creationId="{75773204-B432-46B2-A7C1-879A25BE206A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56" creationId="{1A650FA7-8D82-4377-BDAB-BD6AC7E23794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57" creationId="{121B9430-B47F-493E-B71A-58953D1D00E6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58" creationId="{D677A9AB-FA7D-44C0-99C1-D721F46D883D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59" creationId="{39D025EC-795F-4404-B7E9-4EE99DE1A22F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60" creationId="{5C3DC34D-12B0-4175-859C-515513492230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61" creationId="{79C949B8-7EFC-4349-AE4A-65D5F1D5D4A8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62" creationId="{D76C9EA5-47E3-4D72-B076-97CC095869C7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63" creationId="{D7E9E1A2-F952-4113-A311-641E33E3ECAA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64" creationId="{C69C262D-E90C-4A7C-B09A-F979A74FD357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65" creationId="{6E291F7F-35DA-4C8D-8663-E12FB56EECEA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66" creationId="{5C1744C2-ACB2-48A0-BA06-17437B1BE9A7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67" creationId="{C4E48F91-8846-442C-8E3A-18F5F67A6006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68" creationId="{BB618E42-B748-47D5-8039-9ED88BD070A4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69" creationId="{D136C661-2008-4BC9-836B-2344538398D1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70" creationId="{6F87BDC6-13B3-4724-A920-519208740955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71" creationId="{B43E7CC3-6E56-41AA-B7B5-5D5ABFFBA627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72" creationId="{4303F6D8-E663-49DE-B218-45495E472374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73" creationId="{A3A72EB4-518C-4059-A839-C7EE9C68EB7D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74" creationId="{645A8881-DD06-44E4-9836-98F6598236D4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75" creationId="{0F509894-AA15-46B3-9FD2-5591AF0FB02F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76" creationId="{81927E31-27BF-4551-B511-F64A300B8AC9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77" creationId="{B7BA09C0-9223-4E5D-9443-8278E2E43115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78" creationId="{3D1C9812-859A-4B97-AD3D-9F96606B2F04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79" creationId="{5F64F2F2-1D2F-4974-91BD-5DA5AAB330DE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80" creationId="{E24C782E-7736-47BF-9E17-0AD4A8B74EAD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81" creationId="{11096640-C608-4ED9-BACB-6882A27C345C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82" creationId="{0C930124-8FE0-49FD-8AC1-982EEFEBC3DA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83" creationId="{28BD1784-6F30-4350-8400-6D91782D3C19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84" creationId="{28D25724-7459-434C-AF13-F8E061278289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85" creationId="{6EB85474-816F-4760-95FA-685599A0D4E3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86" creationId="{1A1557EC-4EFC-4472-AF82-4B0AA3164E93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87" creationId="{69FE5AD6-0801-4168-90A2-84517BCAA521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88" creationId="{47FA0DFD-A9E0-45FD-A107-299A52D3ED30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89" creationId="{4A0E1986-1391-4596-BB78-4C3CF5C7C0A8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90" creationId="{E1504367-DCE2-45AA-9528-5D7322A7F214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91" creationId="{A01B161E-9D12-48D8-B283-8BF147E3B3A7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92" creationId="{AFD33728-297C-407F-A91E-7C6B83520AE0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93" creationId="{63BF29FA-BBCA-45E3-8059-FB7FA8F7802C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94" creationId="{5A0E4CBB-2F24-4B8C-8E0A-A2CAD26858C6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95" creationId="{60EC2635-555F-42E1-A237-B89DF51971EC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96" creationId="{D61968CE-27AE-4F08-BF36-23F6BCFAC848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97" creationId="{0177363F-7F34-4CC7-ADA4-BB61D14A9EED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98" creationId="{4323D0BB-9273-4389-8C8A-8628B428BCD6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99" creationId="{7D83D4D9-FEB2-401C-94F1-4136ACCF04CC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00" creationId="{E044ACAE-8EEA-48D0-B4AC-5E743143EA03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01" creationId="{8E9211BA-32AE-4B6E-A814-1C452B26A65B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02" creationId="{CF8A2023-1F1F-4619-907F-463C05C3BFE7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03" creationId="{0C8DC665-AC6B-4ABF-8FD0-6694915FA17F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04" creationId="{93166082-AF0C-494E-B3C0-8B028BE5D2A8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05" creationId="{31AB398A-EF2E-42CA-BFC1-8F6CFF1DA457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06" creationId="{8AB54CD4-A422-41B9-9347-EA5263F40190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07" creationId="{44BC2541-64FD-41CF-BBC5-842D1E5F2625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08" creationId="{5F0865D9-16DC-4FDA-B0D1-EA94E0B9CCCD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09" creationId="{46E6C380-2B4F-4FDA-B521-811CE5D0687D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10" creationId="{E29B1A85-1180-477C-8652-39B2A5E4BA2E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11" creationId="{967AEF8A-7AB5-4BA4-9FCF-D8FF6970DD94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12" creationId="{D73ACCE4-523F-4F4B-B19E-2CC051CA3178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13" creationId="{78274B20-CDF5-47CC-B153-370E1150275C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14" creationId="{8D28EA11-267D-4F94-A9F0-2FA158728104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15" creationId="{E7B1C428-F7F6-4A66-AA9C-9BC1418ED276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16" creationId="{A87B82E4-E0BB-4D2F-BF66-68060CD4A43C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17" creationId="{8E8136B2-2E28-4D84-BBAC-2A3F1EBA0D9A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18" creationId="{E7BD24C6-1BFA-46B5-B5B8-9EE06DDE4621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19" creationId="{5D152175-B5C3-4973-A1EA-B33DF441B77B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20" creationId="{A4403AA6-885D-41CB-ABD8-EBD77C0B0ABA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21" creationId="{DDF3EB90-48A4-4C21-AF29-17AB092A23CF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22" creationId="{4FE32F92-AD74-43F3-83B8-78B057E4EADA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23" creationId="{F272E496-53A5-4851-A757-AB97ADEC3F90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24" creationId="{7D9BB9F6-DC94-4CAF-95AF-769002D2AE4B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25" creationId="{73DC20CC-77DF-4634-B375-E2974EACEF9E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26" creationId="{2EAF1DAF-E4E1-4EB0-8F56-506365A52526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27" creationId="{3E6B9366-8691-40BF-AC0E-DEF933CBD1C1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28" creationId="{D1ED862F-6CE5-4D33-AE28-F437A097687D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29" creationId="{569AFF8B-4C88-4CC3-9303-7624602A8BC0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30" creationId="{35AA335C-610E-45C5-8294-10E4111A81F1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31" creationId="{9C27BC5F-20CD-4A35-B38A-ECD6660DBCDD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32" creationId="{1A2C433E-F32E-4361-83E9-E8DD75B96DDE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33" creationId="{640B6630-FAFF-46F3-B792-CBD3A7E1ABA0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34" creationId="{7B4BCB22-CBAA-4C15-A2F5-143F0B86A410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35" creationId="{522FBCF0-21BC-4C9A-9A8B-0938B0218B64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36" creationId="{E3E1FA9F-0D44-4F79-8802-2EFC7B5DAE50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37" creationId="{9BA71EDB-031A-46B1-B6A7-EEA42938799B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38" creationId="{B9FB538F-1665-4508-B4C8-E3B224AE4C35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39" creationId="{C39F94F5-4AED-4C7B-91A5-F7D10E59BC62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40" creationId="{71B5FA0B-BA6E-4F94-822D-A33D0C0F8138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41" creationId="{0624706B-C0EF-4636-9F91-B23BA84196D7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42" creationId="{D006554F-3AEE-4DCA-887A-0B512CE0D962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43" creationId="{9C068D0F-7D8C-4F28-A56C-902D1AE70256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44" creationId="{3BFAD395-7722-47AF-ACCA-9D38AB5377EF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45" creationId="{657104D5-FC98-4D72-A580-16B787685A46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46" creationId="{914B97EB-1E8D-4C01-B2EB-D3C19D8670CF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47" creationId="{18D6F5BE-2040-4AC2-AB98-8F5C69C2C6DC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48" creationId="{7710D5F0-40F7-486F-A15B-1560180CE0AF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49" creationId="{C87F4746-6C0A-4357-A5CE-51103F538783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50" creationId="{E2A5C173-79D7-4F63-AFEB-454D0962062A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51" creationId="{69972EE5-F990-4243-83D5-5175DD43FAFA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52" creationId="{ABA8CC53-F23F-4BB5-ACC6-0919AEC6D5AB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53" creationId="{E831896C-CEE4-46ED-967F-0F0820A9D7DC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54" creationId="{CAA5B4EA-FD64-4A0C-A9E7-4806F6BFB8E3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55" creationId="{D672E180-CB50-4ED2-BFC9-97D13F9D1184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56" creationId="{1BBFC9BC-BD2F-44B5-BD73-0363FCCF5948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57" creationId="{BAAD1A72-3895-4788-A641-F23C01C481D7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58" creationId="{ACCB2861-BBCB-4294-8073-E5504D4F9803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59" creationId="{803BE0A3-E46A-4665-8DA9-A797D526ED0C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60" creationId="{4F24554B-8347-4F86-A7C7-50BF2DCD0350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61" creationId="{6E604D30-509B-4D88-8FCB-0FC121275287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62" creationId="{8285AAFE-88D4-4FF7-AC7C-EFA3BCAD90C9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63" creationId="{958D623A-CF41-4B8C-B0FB-BF7851176194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64" creationId="{C8209A24-C9B0-4755-A6C9-2552628C3226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65" creationId="{B64E0C0B-20A1-4EC7-9B21-E74AFF7C1222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66" creationId="{246639CB-D956-4820-86D2-030288FBFDCB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67" creationId="{B10BFADB-FE29-47A5-8D65-AFF6CF7D668C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68" creationId="{D2CCE47D-0AA8-4817-952D-7D45FA042B68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69" creationId="{C91B6577-5BA0-4AE6-9AE1-5978905EF3DA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70" creationId="{D68F7C55-681A-42F4-B106-CAC189F950D5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71" creationId="{35AEBDFC-DF2D-445A-BD90-CE491C15B734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72" creationId="{5A2CC46A-AC1D-41B0-B78C-71059082C373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73" creationId="{1662DB0E-908C-4BFF-A118-172C3A0A88B8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74" creationId="{51DDDA63-C5DC-4F0C-9B2D-AE67E6DA05E6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75" creationId="{3A037EDD-5F66-4AEA-BEC9-4F094E2118F5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76" creationId="{A5548614-DBE4-4383-A54B-47107A68A802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77" creationId="{43CEB8C5-D23C-42C6-B69E-2796AA575E05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78" creationId="{FE0DE219-5E5D-4125-A660-1BC848F26454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79" creationId="{58861AB1-629D-4A85-BDD8-3D10CB1F02C4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80" creationId="{2F69229B-D0B0-435D-B100-B0A9A8622DF7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81" creationId="{AF13C35B-AF5B-4B98-A0AD-A50053D573DD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82" creationId="{1CA83450-CC66-4A4C-A2D5-6D06599316AB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83" creationId="{5F9CD62E-D3C0-487B-ABCB-113258650FB3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84" creationId="{359ECA1F-81E7-4A1A-BEF9-AB652E804FE9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85" creationId="{1249E2FE-AF67-43A9-83D0-067B40B16201}"/>
          </ac:spMkLst>
        </pc:spChg>
        <pc:spChg chg="mod">
          <ac:chgData name="sheikha juma" userId="608ad1f2e48bc868" providerId="LiveId" clId="{E2DB9CC8-CF8A-49BB-97E0-F2A7BF4FE971}" dt="2021-10-15T11:35:17.132" v="4247"/>
          <ac:spMkLst>
            <pc:docMk/>
            <pc:sldMk cId="0" sldId="289"/>
            <ac:spMk id="186" creationId="{4094C61A-D2B4-4DB0-B759-0B97F90E3DD3}"/>
          </ac:spMkLst>
        </pc:spChg>
        <pc:grpChg chg="add mod">
          <ac:chgData name="sheikha juma" userId="608ad1f2e48bc868" providerId="LiveId" clId="{E2DB9CC8-CF8A-49BB-97E0-F2A7BF4FE971}" dt="2021-10-15T11:35:24.505" v="4249" actId="1076"/>
          <ac:grpSpMkLst>
            <pc:docMk/>
            <pc:sldMk cId="0" sldId="289"/>
            <ac:grpSpMk id="12" creationId="{C6DFA93A-2C3A-49FF-AF8B-D90A32425AA8}"/>
          </ac:grpSpMkLst>
        </pc:grpChg>
        <pc:grpChg chg="del">
          <ac:chgData name="sheikha juma" userId="608ad1f2e48bc868" providerId="LiveId" clId="{E2DB9CC8-CF8A-49BB-97E0-F2A7BF4FE971}" dt="2021-10-15T11:35:26.686" v="4250" actId="478"/>
          <ac:grpSpMkLst>
            <pc:docMk/>
            <pc:sldMk cId="0" sldId="289"/>
            <ac:grpSpMk id="2709" creationId="{00000000-0000-0000-0000-000000000000}"/>
          </ac:grpSpMkLst>
        </pc:grpChg>
        <pc:grpChg chg="del">
          <ac:chgData name="sheikha juma" userId="608ad1f2e48bc868" providerId="LiveId" clId="{E2DB9CC8-CF8A-49BB-97E0-F2A7BF4FE971}" dt="2021-10-15T11:35:28.641" v="4251" actId="478"/>
          <ac:grpSpMkLst>
            <pc:docMk/>
            <pc:sldMk cId="0" sldId="289"/>
            <ac:grpSpMk id="2736" creationId="{00000000-0000-0000-0000-000000000000}"/>
          </ac:grpSpMkLst>
        </pc:grpChg>
      </pc:sldChg>
      <pc:sldChg chg="del">
        <pc:chgData name="sheikha juma" userId="608ad1f2e48bc868" providerId="LiveId" clId="{E2DB9CC8-CF8A-49BB-97E0-F2A7BF4FE971}" dt="2021-10-15T11:35:46.225" v="4255" actId="47"/>
        <pc:sldMkLst>
          <pc:docMk/>
          <pc:sldMk cId="0" sldId="290"/>
        </pc:sldMkLst>
      </pc:sldChg>
      <pc:sldChg chg="delSp del mod">
        <pc:chgData name="sheikha juma" userId="608ad1f2e48bc868" providerId="LiveId" clId="{E2DB9CC8-CF8A-49BB-97E0-F2A7BF4FE971}" dt="2021-10-15T11:40:48.375" v="4324" actId="47"/>
        <pc:sldMkLst>
          <pc:docMk/>
          <pc:sldMk cId="0" sldId="291"/>
        </pc:sldMkLst>
        <pc:grpChg chg="del">
          <ac:chgData name="sheikha juma" userId="608ad1f2e48bc868" providerId="LiveId" clId="{E2DB9CC8-CF8A-49BB-97E0-F2A7BF4FE971}" dt="2021-10-15T11:35:14.229" v="4246" actId="21"/>
          <ac:grpSpMkLst>
            <pc:docMk/>
            <pc:sldMk cId="0" sldId="291"/>
            <ac:grpSpMk id="3689" creationId="{00000000-0000-0000-0000-000000000000}"/>
          </ac:grpSpMkLst>
        </pc:grpChg>
      </pc:sldChg>
      <pc:sldChg chg="del">
        <pc:chgData name="sheikha juma" userId="608ad1f2e48bc868" providerId="LiveId" clId="{E2DB9CC8-CF8A-49BB-97E0-F2A7BF4FE971}" dt="2021-10-15T11:33:54.579" v="4230" actId="47"/>
        <pc:sldMkLst>
          <pc:docMk/>
          <pc:sldMk cId="0" sldId="292"/>
        </pc:sldMkLst>
      </pc:sldChg>
      <pc:sldChg chg="addSp modSp mod">
        <pc:chgData name="sheikha juma" userId="608ad1f2e48bc868" providerId="LiveId" clId="{E2DB9CC8-CF8A-49BB-97E0-F2A7BF4FE971}" dt="2021-10-15T12:21:05.664" v="4465" actId="1076"/>
        <pc:sldMkLst>
          <pc:docMk/>
          <pc:sldMk cId="3034658726" sldId="293"/>
        </pc:sldMkLst>
        <pc:spChg chg="mod">
          <ac:chgData name="sheikha juma" userId="608ad1f2e48bc868" providerId="LiveId" clId="{E2DB9CC8-CF8A-49BB-97E0-F2A7BF4FE971}" dt="2021-10-15T12:20:21.920" v="4458" actId="1076"/>
          <ac:spMkLst>
            <pc:docMk/>
            <pc:sldMk cId="3034658726" sldId="293"/>
            <ac:spMk id="6" creationId="{D9138D19-C959-4568-BB3B-835C8562D781}"/>
          </ac:spMkLst>
        </pc:spChg>
        <pc:picChg chg="add mod">
          <ac:chgData name="sheikha juma" userId="608ad1f2e48bc868" providerId="LiveId" clId="{E2DB9CC8-CF8A-49BB-97E0-F2A7BF4FE971}" dt="2021-10-15T12:21:05.664" v="4465" actId="1076"/>
          <ac:picMkLst>
            <pc:docMk/>
            <pc:sldMk cId="3034658726" sldId="293"/>
            <ac:picMk id="5" creationId="{6AFE3208-5CF1-4FE8-9B38-23E4430B5B43}"/>
          </ac:picMkLst>
        </pc:picChg>
      </pc:sldChg>
      <pc:sldChg chg="addSp modSp mod modTransition">
        <pc:chgData name="sheikha juma" userId="608ad1f2e48bc868" providerId="LiveId" clId="{E2DB9CC8-CF8A-49BB-97E0-F2A7BF4FE971}" dt="2021-10-15T12:03:52.731" v="4372" actId="1076"/>
        <pc:sldMkLst>
          <pc:docMk/>
          <pc:sldMk cId="3534065089" sldId="294"/>
        </pc:sldMkLst>
        <pc:spChg chg="ord">
          <ac:chgData name="sheikha juma" userId="608ad1f2e48bc868" providerId="LiveId" clId="{E2DB9CC8-CF8A-49BB-97E0-F2A7BF4FE971}" dt="2021-10-15T09:55:20.472" v="2418" actId="167"/>
          <ac:spMkLst>
            <pc:docMk/>
            <pc:sldMk cId="3534065089" sldId="294"/>
            <ac:spMk id="8" creationId="{52509378-80BE-4ECD-9C6F-F7D9D3651DBA}"/>
          </ac:spMkLst>
        </pc:spChg>
        <pc:picChg chg="add mod">
          <ac:chgData name="sheikha juma" userId="608ad1f2e48bc868" providerId="LiveId" clId="{E2DB9CC8-CF8A-49BB-97E0-F2A7BF4FE971}" dt="2021-10-15T12:03:52.731" v="4372" actId="1076"/>
          <ac:picMkLst>
            <pc:docMk/>
            <pc:sldMk cId="3534065089" sldId="294"/>
            <ac:picMk id="2050" creationId="{F3FD6407-DC1D-4E8E-BEC4-E09A4957C7A0}"/>
          </ac:picMkLst>
        </pc:picChg>
      </pc:sldChg>
      <pc:sldChg chg="addSp delSp modSp new mod">
        <pc:chgData name="sheikha juma" userId="608ad1f2e48bc868" providerId="LiveId" clId="{E2DB9CC8-CF8A-49BB-97E0-F2A7BF4FE971}" dt="2021-10-13T10:59:16.215" v="2307" actId="1076"/>
        <pc:sldMkLst>
          <pc:docMk/>
          <pc:sldMk cId="3172027155" sldId="295"/>
        </pc:sldMkLst>
        <pc:spChg chg="del">
          <ac:chgData name="sheikha juma" userId="608ad1f2e48bc868" providerId="LiveId" clId="{E2DB9CC8-CF8A-49BB-97E0-F2A7BF4FE971}" dt="2021-10-13T10:09:36.356" v="1674" actId="478"/>
          <ac:spMkLst>
            <pc:docMk/>
            <pc:sldMk cId="3172027155" sldId="295"/>
            <ac:spMk id="2" creationId="{FCAAD12D-498E-4671-B056-1219195F6506}"/>
          </ac:spMkLst>
        </pc:spChg>
        <pc:spChg chg="add mod">
          <ac:chgData name="sheikha juma" userId="608ad1f2e48bc868" providerId="LiveId" clId="{E2DB9CC8-CF8A-49BB-97E0-F2A7BF4FE971}" dt="2021-10-13T10:52:46.218" v="2176" actId="20577"/>
          <ac:spMkLst>
            <pc:docMk/>
            <pc:sldMk cId="3172027155" sldId="295"/>
            <ac:spMk id="3" creationId="{9EBEAC61-AFF2-4621-BFEB-B23E642ABB73}"/>
          </ac:spMkLst>
        </pc:spChg>
        <pc:spChg chg="del">
          <ac:chgData name="sheikha juma" userId="608ad1f2e48bc868" providerId="LiveId" clId="{E2DB9CC8-CF8A-49BB-97E0-F2A7BF4FE971}" dt="2021-10-13T10:09:36.356" v="1674" actId="478"/>
          <ac:spMkLst>
            <pc:docMk/>
            <pc:sldMk cId="3172027155" sldId="295"/>
            <ac:spMk id="3" creationId="{D34AAFEA-142E-43E7-A82B-8CE99BFF6CAC}"/>
          </ac:spMkLst>
        </pc:spChg>
        <pc:spChg chg="del">
          <ac:chgData name="sheikha juma" userId="608ad1f2e48bc868" providerId="LiveId" clId="{E2DB9CC8-CF8A-49BB-97E0-F2A7BF4FE971}" dt="2021-10-13T10:09:36.356" v="1674" actId="478"/>
          <ac:spMkLst>
            <pc:docMk/>
            <pc:sldMk cId="3172027155" sldId="295"/>
            <ac:spMk id="4" creationId="{4C6AB6DF-3811-4A28-9F1D-308381B2B291}"/>
          </ac:spMkLst>
        </pc:spChg>
        <pc:spChg chg="add del mod">
          <ac:chgData name="sheikha juma" userId="608ad1f2e48bc868" providerId="LiveId" clId="{E2DB9CC8-CF8A-49BB-97E0-F2A7BF4FE971}" dt="2021-10-13T10:52:49.849" v="2178" actId="478"/>
          <ac:spMkLst>
            <pc:docMk/>
            <pc:sldMk cId="3172027155" sldId="295"/>
            <ac:spMk id="4" creationId="{689100D7-F925-452D-852E-4D35D71E8471}"/>
          </ac:spMkLst>
        </pc:spChg>
        <pc:spChg chg="del">
          <ac:chgData name="sheikha juma" userId="608ad1f2e48bc868" providerId="LiveId" clId="{E2DB9CC8-CF8A-49BB-97E0-F2A7BF4FE971}" dt="2021-10-13T10:09:36.356" v="1674" actId="478"/>
          <ac:spMkLst>
            <pc:docMk/>
            <pc:sldMk cId="3172027155" sldId="295"/>
            <ac:spMk id="5" creationId="{FFC5EC6E-4D1C-45C9-8A9A-4A36757B1BF9}"/>
          </ac:spMkLst>
        </pc:spChg>
        <pc:spChg chg="del">
          <ac:chgData name="sheikha juma" userId="608ad1f2e48bc868" providerId="LiveId" clId="{E2DB9CC8-CF8A-49BB-97E0-F2A7BF4FE971}" dt="2021-10-13T10:09:36.356" v="1674" actId="478"/>
          <ac:spMkLst>
            <pc:docMk/>
            <pc:sldMk cId="3172027155" sldId="295"/>
            <ac:spMk id="6" creationId="{8EB8D5F0-F8EA-42B2-B86B-FFB7A4D2ED96}"/>
          </ac:spMkLst>
        </pc:spChg>
        <pc:spChg chg="del">
          <ac:chgData name="sheikha juma" userId="608ad1f2e48bc868" providerId="LiveId" clId="{E2DB9CC8-CF8A-49BB-97E0-F2A7BF4FE971}" dt="2021-10-13T10:09:36.356" v="1674" actId="478"/>
          <ac:spMkLst>
            <pc:docMk/>
            <pc:sldMk cId="3172027155" sldId="295"/>
            <ac:spMk id="7" creationId="{27E797F6-956D-4D2C-845E-1024128ACDE7}"/>
          </ac:spMkLst>
        </pc:spChg>
        <pc:spChg chg="del">
          <ac:chgData name="sheikha juma" userId="608ad1f2e48bc868" providerId="LiveId" clId="{E2DB9CC8-CF8A-49BB-97E0-F2A7BF4FE971}" dt="2021-10-13T10:09:36.356" v="1674" actId="478"/>
          <ac:spMkLst>
            <pc:docMk/>
            <pc:sldMk cId="3172027155" sldId="295"/>
            <ac:spMk id="8" creationId="{AE783602-9696-4EF9-AB27-5B9C20E28388}"/>
          </ac:spMkLst>
        </pc:spChg>
        <pc:spChg chg="add mod">
          <ac:chgData name="sheikha juma" userId="608ad1f2e48bc868" providerId="LiveId" clId="{E2DB9CC8-CF8A-49BB-97E0-F2A7BF4FE971}" dt="2021-10-13T10:53:47.077" v="2188" actId="1076"/>
          <ac:spMkLst>
            <pc:docMk/>
            <pc:sldMk cId="3172027155" sldId="295"/>
            <ac:spMk id="8" creationId="{FA9DE666-102E-4599-AF7D-E9E130FABA57}"/>
          </ac:spMkLst>
        </pc:spChg>
        <pc:spChg chg="add mod">
          <ac:chgData name="sheikha juma" userId="608ad1f2e48bc868" providerId="LiveId" clId="{E2DB9CC8-CF8A-49BB-97E0-F2A7BF4FE971}" dt="2021-10-13T10:58:48.092" v="2297" actId="21"/>
          <ac:spMkLst>
            <pc:docMk/>
            <pc:sldMk cId="3172027155" sldId="295"/>
            <ac:spMk id="9" creationId="{BDE348CF-C508-4780-A8BA-08AB3BA44C27}"/>
          </ac:spMkLst>
        </pc:spChg>
        <pc:spChg chg="mod">
          <ac:chgData name="sheikha juma" userId="608ad1f2e48bc868" providerId="LiveId" clId="{E2DB9CC8-CF8A-49BB-97E0-F2A7BF4FE971}" dt="2021-10-13T10:57:22.545" v="2274" actId="404"/>
          <ac:spMkLst>
            <pc:docMk/>
            <pc:sldMk cId="3172027155" sldId="295"/>
            <ac:spMk id="11" creationId="{162597DB-27CA-4170-A585-A74053B03B2A}"/>
          </ac:spMkLst>
        </pc:spChg>
        <pc:spChg chg="mod">
          <ac:chgData name="sheikha juma" userId="608ad1f2e48bc868" providerId="LiveId" clId="{E2DB9CC8-CF8A-49BB-97E0-F2A7BF4FE971}" dt="2021-10-13T10:57:27.152" v="2280" actId="1036"/>
          <ac:spMkLst>
            <pc:docMk/>
            <pc:sldMk cId="3172027155" sldId="295"/>
            <ac:spMk id="12" creationId="{F97C5A3B-C5CA-4A66-B69F-E01EE636C344}"/>
          </ac:spMkLst>
        </pc:spChg>
        <pc:spChg chg="mod">
          <ac:chgData name="sheikha juma" userId="608ad1f2e48bc868" providerId="LiveId" clId="{E2DB9CC8-CF8A-49BB-97E0-F2A7BF4FE971}" dt="2021-10-13T10:58:03.672" v="2288" actId="1076"/>
          <ac:spMkLst>
            <pc:docMk/>
            <pc:sldMk cId="3172027155" sldId="295"/>
            <ac:spMk id="15" creationId="{BE4B1FC6-0CAA-4A2C-84D0-AA1D710421DD}"/>
          </ac:spMkLst>
        </pc:spChg>
        <pc:spChg chg="mod">
          <ac:chgData name="sheikha juma" userId="608ad1f2e48bc868" providerId="LiveId" clId="{E2DB9CC8-CF8A-49BB-97E0-F2A7BF4FE971}" dt="2021-10-13T10:55:57.602" v="2233" actId="1036"/>
          <ac:spMkLst>
            <pc:docMk/>
            <pc:sldMk cId="3172027155" sldId="295"/>
            <ac:spMk id="16" creationId="{72B69096-9679-4018-B914-6C5E4889BC09}"/>
          </ac:spMkLst>
        </pc:spChg>
        <pc:spChg chg="mod">
          <ac:chgData name="sheikha juma" userId="608ad1f2e48bc868" providerId="LiveId" clId="{E2DB9CC8-CF8A-49BB-97E0-F2A7BF4FE971}" dt="2021-10-13T10:56:47.279" v="2264" actId="404"/>
          <ac:spMkLst>
            <pc:docMk/>
            <pc:sldMk cId="3172027155" sldId="295"/>
            <ac:spMk id="19" creationId="{AB0F7F53-A479-4EF9-9D52-B472F80DB3EF}"/>
          </ac:spMkLst>
        </pc:spChg>
        <pc:spChg chg="mod">
          <ac:chgData name="sheikha juma" userId="608ad1f2e48bc868" providerId="LiveId" clId="{E2DB9CC8-CF8A-49BB-97E0-F2A7BF4FE971}" dt="2021-10-13T10:56:47.279" v="2264" actId="404"/>
          <ac:spMkLst>
            <pc:docMk/>
            <pc:sldMk cId="3172027155" sldId="295"/>
            <ac:spMk id="20" creationId="{B945086A-031F-4911-A990-CE24A5CE5C73}"/>
          </ac:spMkLst>
        </pc:spChg>
        <pc:spChg chg="add mod">
          <ac:chgData name="sheikha juma" userId="608ad1f2e48bc868" providerId="LiveId" clId="{E2DB9CC8-CF8A-49BB-97E0-F2A7BF4FE971}" dt="2021-10-13T10:59:16.215" v="2307" actId="1076"/>
          <ac:spMkLst>
            <pc:docMk/>
            <pc:sldMk cId="3172027155" sldId="295"/>
            <ac:spMk id="22" creationId="{120FC0D5-0FCD-4A6D-A134-DDEC7E06189E}"/>
          </ac:spMkLst>
        </pc:spChg>
        <pc:grpChg chg="add mod">
          <ac:chgData name="sheikha juma" userId="608ad1f2e48bc868" providerId="LiveId" clId="{E2DB9CC8-CF8A-49BB-97E0-F2A7BF4FE971}" dt="2021-10-13T10:58:14.472" v="2290" actId="1076"/>
          <ac:grpSpMkLst>
            <pc:docMk/>
            <pc:sldMk cId="3172027155" sldId="295"/>
            <ac:grpSpMk id="10" creationId="{A5012EC0-5C12-481D-9287-DFC6F5277370}"/>
          </ac:grpSpMkLst>
        </pc:grpChg>
        <pc:grpChg chg="add mod">
          <ac:chgData name="sheikha juma" userId="608ad1f2e48bc868" providerId="LiveId" clId="{E2DB9CC8-CF8A-49BB-97E0-F2A7BF4FE971}" dt="2021-10-13T10:58:09.770" v="2289" actId="1076"/>
          <ac:grpSpMkLst>
            <pc:docMk/>
            <pc:sldMk cId="3172027155" sldId="295"/>
            <ac:grpSpMk id="14" creationId="{4837945D-A2E4-430C-B45A-565BBEEB79E9}"/>
          </ac:grpSpMkLst>
        </pc:grpChg>
        <pc:grpChg chg="add mod">
          <ac:chgData name="sheikha juma" userId="608ad1f2e48bc868" providerId="LiveId" clId="{E2DB9CC8-CF8A-49BB-97E0-F2A7BF4FE971}" dt="2021-10-13T10:58:20.914" v="2292" actId="1036"/>
          <ac:grpSpMkLst>
            <pc:docMk/>
            <pc:sldMk cId="3172027155" sldId="295"/>
            <ac:grpSpMk id="18" creationId="{C1780D04-67BF-4576-B754-317C06D5321B}"/>
          </ac:grpSpMkLst>
        </pc:grpChg>
        <pc:picChg chg="add mod">
          <ac:chgData name="sheikha juma" userId="608ad1f2e48bc868" providerId="LiveId" clId="{E2DB9CC8-CF8A-49BB-97E0-F2A7BF4FE971}" dt="2021-10-13T10:53:47.077" v="2188" actId="1076"/>
          <ac:picMkLst>
            <pc:docMk/>
            <pc:sldMk cId="3172027155" sldId="295"/>
            <ac:picMk id="5" creationId="{9BCA25B0-AB9E-48E5-B88E-3A0E56183511}"/>
          </ac:picMkLst>
        </pc:picChg>
        <pc:picChg chg="add mod">
          <ac:chgData name="sheikha juma" userId="608ad1f2e48bc868" providerId="LiveId" clId="{E2DB9CC8-CF8A-49BB-97E0-F2A7BF4FE971}" dt="2021-10-13T10:53:47.077" v="2188" actId="1076"/>
          <ac:picMkLst>
            <pc:docMk/>
            <pc:sldMk cId="3172027155" sldId="295"/>
            <ac:picMk id="6" creationId="{C19FA809-E11B-40F1-85AD-F349FACE2F45}"/>
          </ac:picMkLst>
        </pc:picChg>
        <pc:picChg chg="add mod">
          <ac:chgData name="sheikha juma" userId="608ad1f2e48bc868" providerId="LiveId" clId="{E2DB9CC8-CF8A-49BB-97E0-F2A7BF4FE971}" dt="2021-10-13T10:53:47.077" v="2188" actId="1076"/>
          <ac:picMkLst>
            <pc:docMk/>
            <pc:sldMk cId="3172027155" sldId="295"/>
            <ac:picMk id="7" creationId="{4BA12CF5-D60F-4FD2-AF93-11A22D1BA7D2}"/>
          </ac:picMkLst>
        </pc:picChg>
        <pc:cxnChg chg="mod">
          <ac:chgData name="sheikha juma" userId="608ad1f2e48bc868" providerId="LiveId" clId="{E2DB9CC8-CF8A-49BB-97E0-F2A7BF4FE971}" dt="2021-10-13T10:55:05.893" v="2215" actId="1035"/>
          <ac:cxnSpMkLst>
            <pc:docMk/>
            <pc:sldMk cId="3172027155" sldId="295"/>
            <ac:cxnSpMk id="13" creationId="{EAD4A1F6-D5A4-4749-B336-C6D67187CE5A}"/>
          </ac:cxnSpMkLst>
        </pc:cxnChg>
        <pc:cxnChg chg="mod">
          <ac:chgData name="sheikha juma" userId="608ad1f2e48bc868" providerId="LiveId" clId="{E2DB9CC8-CF8A-49BB-97E0-F2A7BF4FE971}" dt="2021-10-13T10:55:22.440" v="2220"/>
          <ac:cxnSpMkLst>
            <pc:docMk/>
            <pc:sldMk cId="3172027155" sldId="295"/>
            <ac:cxnSpMk id="17" creationId="{CAEF6FE9-CB2B-4CC1-AFBA-EFDCF0F53C0F}"/>
          </ac:cxnSpMkLst>
        </pc:cxnChg>
        <pc:cxnChg chg="mod">
          <ac:chgData name="sheikha juma" userId="608ad1f2e48bc868" providerId="LiveId" clId="{E2DB9CC8-CF8A-49BB-97E0-F2A7BF4FE971}" dt="2021-10-13T10:56:51.617" v="2269" actId="1035"/>
          <ac:cxnSpMkLst>
            <pc:docMk/>
            <pc:sldMk cId="3172027155" sldId="295"/>
            <ac:cxnSpMk id="21" creationId="{FD3A7DF7-9F3E-4ECD-93B8-522750AC3167}"/>
          </ac:cxnSpMkLst>
        </pc:cxnChg>
      </pc:sldChg>
      <pc:sldChg chg="addSp delSp modSp new mod modAnim">
        <pc:chgData name="sheikha juma" userId="608ad1f2e48bc868" providerId="LiveId" clId="{E2DB9CC8-CF8A-49BB-97E0-F2A7BF4FE971}" dt="2021-10-15T12:16:49.782" v="4434" actId="1076"/>
        <pc:sldMkLst>
          <pc:docMk/>
          <pc:sldMk cId="1393502325" sldId="296"/>
        </pc:sldMkLst>
        <pc:spChg chg="mod">
          <ac:chgData name="sheikha juma" userId="608ad1f2e48bc868" providerId="LiveId" clId="{E2DB9CC8-CF8A-49BB-97E0-F2A7BF4FE971}" dt="2021-10-15T09:56:56.678" v="2421" actId="207"/>
          <ac:spMkLst>
            <pc:docMk/>
            <pc:sldMk cId="1393502325" sldId="296"/>
            <ac:spMk id="2" creationId="{8670C492-FC17-4931-A62B-734C60CABFBA}"/>
          </ac:spMkLst>
        </pc:spChg>
        <pc:spChg chg="del">
          <ac:chgData name="sheikha juma" userId="608ad1f2e48bc868" providerId="LiveId" clId="{E2DB9CC8-CF8A-49BB-97E0-F2A7BF4FE971}" dt="2021-10-13T11:00:29.452" v="2310" actId="478"/>
          <ac:spMkLst>
            <pc:docMk/>
            <pc:sldMk cId="1393502325" sldId="296"/>
            <ac:spMk id="2" creationId="{DB4B62CF-DD8D-4764-932D-673A1DB6962C}"/>
          </ac:spMkLst>
        </pc:spChg>
        <pc:spChg chg="del">
          <ac:chgData name="sheikha juma" userId="608ad1f2e48bc868" providerId="LiveId" clId="{E2DB9CC8-CF8A-49BB-97E0-F2A7BF4FE971}" dt="2021-10-13T11:00:29.452" v="2310" actId="478"/>
          <ac:spMkLst>
            <pc:docMk/>
            <pc:sldMk cId="1393502325" sldId="296"/>
            <ac:spMk id="3" creationId="{013CDB68-2F4F-424A-ABD3-C1D965794E66}"/>
          </ac:spMkLst>
        </pc:spChg>
        <pc:spChg chg="del">
          <ac:chgData name="sheikha juma" userId="608ad1f2e48bc868" providerId="LiveId" clId="{E2DB9CC8-CF8A-49BB-97E0-F2A7BF4FE971}" dt="2021-10-13T11:00:29.452" v="2310" actId="478"/>
          <ac:spMkLst>
            <pc:docMk/>
            <pc:sldMk cId="1393502325" sldId="296"/>
            <ac:spMk id="4" creationId="{3BDBF30C-D533-4C3A-9619-0A4395924CD6}"/>
          </ac:spMkLst>
        </pc:spChg>
        <pc:spChg chg="mod">
          <ac:chgData name="sheikha juma" userId="608ad1f2e48bc868" providerId="LiveId" clId="{E2DB9CC8-CF8A-49BB-97E0-F2A7BF4FE971}" dt="2021-10-15T09:57:22.223" v="2430" actId="1036"/>
          <ac:spMkLst>
            <pc:docMk/>
            <pc:sldMk cId="1393502325" sldId="296"/>
            <ac:spMk id="4" creationId="{F960A21D-4C93-4B02-AC66-100327F58E07}"/>
          </ac:spMkLst>
        </pc:spChg>
        <pc:spChg chg="del">
          <ac:chgData name="sheikha juma" userId="608ad1f2e48bc868" providerId="LiveId" clId="{E2DB9CC8-CF8A-49BB-97E0-F2A7BF4FE971}" dt="2021-10-13T11:00:29.452" v="2310" actId="478"/>
          <ac:spMkLst>
            <pc:docMk/>
            <pc:sldMk cId="1393502325" sldId="296"/>
            <ac:spMk id="5" creationId="{27E2A795-27E4-428B-8275-A41FB57FD713}"/>
          </ac:spMkLst>
        </pc:spChg>
        <pc:spChg chg="del">
          <ac:chgData name="sheikha juma" userId="608ad1f2e48bc868" providerId="LiveId" clId="{E2DB9CC8-CF8A-49BB-97E0-F2A7BF4FE971}" dt="2021-10-13T11:00:29.452" v="2310" actId="478"/>
          <ac:spMkLst>
            <pc:docMk/>
            <pc:sldMk cId="1393502325" sldId="296"/>
            <ac:spMk id="6" creationId="{11FED977-F907-46AB-97A2-6B332FB9403E}"/>
          </ac:spMkLst>
        </pc:spChg>
        <pc:spChg chg="mod">
          <ac:chgData name="sheikha juma" userId="608ad1f2e48bc868" providerId="LiveId" clId="{E2DB9CC8-CF8A-49BB-97E0-F2A7BF4FE971}" dt="2021-10-15T09:55:55.624" v="2420" actId="1076"/>
          <ac:spMkLst>
            <pc:docMk/>
            <pc:sldMk cId="1393502325" sldId="296"/>
            <ac:spMk id="6" creationId="{5ABE958B-F78C-4B71-A31C-04FC80DD1D01}"/>
          </ac:spMkLst>
        </pc:spChg>
        <pc:spChg chg="del">
          <ac:chgData name="sheikha juma" userId="608ad1f2e48bc868" providerId="LiveId" clId="{E2DB9CC8-CF8A-49BB-97E0-F2A7BF4FE971}" dt="2021-10-13T11:00:29.452" v="2310" actId="478"/>
          <ac:spMkLst>
            <pc:docMk/>
            <pc:sldMk cId="1393502325" sldId="296"/>
            <ac:spMk id="7" creationId="{2B1AD068-BC9B-499C-9270-777CB98E65FF}"/>
          </ac:spMkLst>
        </pc:spChg>
        <pc:spChg chg="del">
          <ac:chgData name="sheikha juma" userId="608ad1f2e48bc868" providerId="LiveId" clId="{E2DB9CC8-CF8A-49BB-97E0-F2A7BF4FE971}" dt="2021-10-13T11:00:29.452" v="2310" actId="478"/>
          <ac:spMkLst>
            <pc:docMk/>
            <pc:sldMk cId="1393502325" sldId="296"/>
            <ac:spMk id="8" creationId="{5E592EBE-337A-457B-AB9B-7FE82C3DD70E}"/>
          </ac:spMkLst>
        </pc:spChg>
        <pc:spChg chg="add mod">
          <ac:chgData name="sheikha juma" userId="608ad1f2e48bc868" providerId="LiveId" clId="{E2DB9CC8-CF8A-49BB-97E0-F2A7BF4FE971}" dt="2021-10-13T11:02:01.196" v="2331" actId="164"/>
          <ac:spMkLst>
            <pc:docMk/>
            <pc:sldMk cId="1393502325" sldId="296"/>
            <ac:spMk id="9" creationId="{A5AD6A59-D7BC-4ED0-8173-6D4BB2133A2B}"/>
          </ac:spMkLst>
        </pc:spChg>
        <pc:spChg chg="add del mod">
          <ac:chgData name="sheikha juma" userId="608ad1f2e48bc868" providerId="LiveId" clId="{E2DB9CC8-CF8A-49BB-97E0-F2A7BF4FE971}" dt="2021-10-13T11:02:01.196" v="2331" actId="164"/>
          <ac:spMkLst>
            <pc:docMk/>
            <pc:sldMk cId="1393502325" sldId="296"/>
            <ac:spMk id="10" creationId="{260D0B9C-FA36-4228-9406-7FBF2D90ABC8}"/>
          </ac:spMkLst>
        </pc:spChg>
        <pc:spChg chg="mod">
          <ac:chgData name="sheikha juma" userId="608ad1f2e48bc868" providerId="LiveId" clId="{E2DB9CC8-CF8A-49BB-97E0-F2A7BF4FE971}" dt="2021-10-13T11:02:17.446" v="2335" actId="20577"/>
          <ac:spMkLst>
            <pc:docMk/>
            <pc:sldMk cId="1393502325" sldId="296"/>
            <ac:spMk id="16" creationId="{5F393432-7C55-4A1C-ADFA-9FFEAFD9CF15}"/>
          </ac:spMkLst>
        </pc:spChg>
        <pc:spChg chg="mod">
          <ac:chgData name="sheikha juma" userId="608ad1f2e48bc868" providerId="LiveId" clId="{E2DB9CC8-CF8A-49BB-97E0-F2A7BF4FE971}" dt="2021-10-13T11:02:22.725" v="2336" actId="20577"/>
          <ac:spMkLst>
            <pc:docMk/>
            <pc:sldMk cId="1393502325" sldId="296"/>
            <ac:spMk id="17" creationId="{2BD77535-A18F-4F8E-92A5-F348FF046D26}"/>
          </ac:spMkLst>
        </pc:spChg>
        <pc:spChg chg="add mod">
          <ac:chgData name="sheikha juma" userId="608ad1f2e48bc868" providerId="LiveId" clId="{E2DB9CC8-CF8A-49BB-97E0-F2A7BF4FE971}" dt="2021-10-13T11:03:11.795" v="2348" actId="164"/>
          <ac:spMkLst>
            <pc:docMk/>
            <pc:sldMk cId="1393502325" sldId="296"/>
            <ac:spMk id="19" creationId="{9C016EB6-0F1C-427E-8B36-A357018D999E}"/>
          </ac:spMkLst>
        </pc:spChg>
        <pc:spChg chg="mod">
          <ac:chgData name="sheikha juma" userId="608ad1f2e48bc868" providerId="LiveId" clId="{E2DB9CC8-CF8A-49BB-97E0-F2A7BF4FE971}" dt="2021-10-13T11:03:25.315" v="2352" actId="20577"/>
          <ac:spMkLst>
            <pc:docMk/>
            <pc:sldMk cId="1393502325" sldId="296"/>
            <ac:spMk id="24" creationId="{63893E01-705A-4F73-98BC-05084D957263}"/>
          </ac:spMkLst>
        </pc:spChg>
        <pc:spChg chg="mod">
          <ac:chgData name="sheikha juma" userId="608ad1f2e48bc868" providerId="LiveId" clId="{E2DB9CC8-CF8A-49BB-97E0-F2A7BF4FE971}" dt="2021-10-13T11:03:30.136" v="2353" actId="20577"/>
          <ac:spMkLst>
            <pc:docMk/>
            <pc:sldMk cId="1393502325" sldId="296"/>
            <ac:spMk id="25" creationId="{8F2766DC-E34D-4C7C-8650-76EB024BD857}"/>
          </ac:spMkLst>
        </pc:spChg>
        <pc:spChg chg="mod">
          <ac:chgData name="sheikha juma" userId="608ad1f2e48bc868" providerId="LiveId" clId="{E2DB9CC8-CF8A-49BB-97E0-F2A7BF4FE971}" dt="2021-10-13T11:03:37.241" v="2356" actId="20577"/>
          <ac:spMkLst>
            <pc:docMk/>
            <pc:sldMk cId="1393502325" sldId="296"/>
            <ac:spMk id="26" creationId="{23254917-F98C-4462-86FA-B5BD3F3C5CAB}"/>
          </ac:spMkLst>
        </pc:spChg>
        <pc:spChg chg="mod">
          <ac:chgData name="sheikha juma" userId="608ad1f2e48bc868" providerId="LiveId" clId="{E2DB9CC8-CF8A-49BB-97E0-F2A7BF4FE971}" dt="2021-10-13T11:03:15.698" v="2350"/>
          <ac:spMkLst>
            <pc:docMk/>
            <pc:sldMk cId="1393502325" sldId="296"/>
            <ac:spMk id="28" creationId="{79DD59B0-637F-4017-9F5C-4222A56F0B43}"/>
          </ac:spMkLst>
        </pc:spChg>
        <pc:spChg chg="mod">
          <ac:chgData name="sheikha juma" userId="608ad1f2e48bc868" providerId="LiveId" clId="{E2DB9CC8-CF8A-49BB-97E0-F2A7BF4FE971}" dt="2021-10-13T11:03:15.698" v="2350"/>
          <ac:spMkLst>
            <pc:docMk/>
            <pc:sldMk cId="1393502325" sldId="296"/>
            <ac:spMk id="29" creationId="{83FC4959-F556-412A-BD93-9F9A885C94E9}"/>
          </ac:spMkLst>
        </pc:spChg>
        <pc:spChg chg="mod">
          <ac:chgData name="sheikha juma" userId="608ad1f2e48bc868" providerId="LiveId" clId="{E2DB9CC8-CF8A-49BB-97E0-F2A7BF4FE971}" dt="2021-10-13T11:04:03.870" v="2362" actId="1076"/>
          <ac:spMkLst>
            <pc:docMk/>
            <pc:sldMk cId="1393502325" sldId="296"/>
            <ac:spMk id="34" creationId="{5FDB5EC3-CDC7-42C9-B50D-1D1556A8E91A}"/>
          </ac:spMkLst>
        </pc:spChg>
        <pc:spChg chg="mod">
          <ac:chgData name="sheikha juma" userId="608ad1f2e48bc868" providerId="LiveId" clId="{E2DB9CC8-CF8A-49BB-97E0-F2A7BF4FE971}" dt="2021-10-13T11:04:07.739" v="2363" actId="1076"/>
          <ac:spMkLst>
            <pc:docMk/>
            <pc:sldMk cId="1393502325" sldId="296"/>
            <ac:spMk id="35" creationId="{460F97B2-FE5D-46B2-B4FF-A303DE8CAD17}"/>
          </ac:spMkLst>
        </pc:spChg>
        <pc:spChg chg="mod">
          <ac:chgData name="sheikha juma" userId="608ad1f2e48bc868" providerId="LiveId" clId="{E2DB9CC8-CF8A-49BB-97E0-F2A7BF4FE971}" dt="2021-10-13T11:04:13.321" v="2364" actId="1076"/>
          <ac:spMkLst>
            <pc:docMk/>
            <pc:sldMk cId="1393502325" sldId="296"/>
            <ac:spMk id="36" creationId="{F504BDAD-3C9A-4A23-856F-C2E576AE5E67}"/>
          </ac:spMkLst>
        </pc:spChg>
        <pc:spChg chg="mod">
          <ac:chgData name="sheikha juma" userId="608ad1f2e48bc868" providerId="LiveId" clId="{E2DB9CC8-CF8A-49BB-97E0-F2A7BF4FE971}" dt="2021-10-13T11:03:41.662" v="2357"/>
          <ac:spMkLst>
            <pc:docMk/>
            <pc:sldMk cId="1393502325" sldId="296"/>
            <ac:spMk id="38" creationId="{E2F7C6A2-F3C7-4F08-8529-B3F1EDDDB71E}"/>
          </ac:spMkLst>
        </pc:spChg>
        <pc:spChg chg="mod">
          <ac:chgData name="sheikha juma" userId="608ad1f2e48bc868" providerId="LiveId" clId="{E2DB9CC8-CF8A-49BB-97E0-F2A7BF4FE971}" dt="2021-10-13T11:03:41.662" v="2357"/>
          <ac:spMkLst>
            <pc:docMk/>
            <pc:sldMk cId="1393502325" sldId="296"/>
            <ac:spMk id="39" creationId="{46BD3687-4A99-42E1-B849-D603AC509669}"/>
          </ac:spMkLst>
        </pc:spChg>
        <pc:spChg chg="add mod">
          <ac:chgData name="sheikha juma" userId="608ad1f2e48bc868" providerId="LiveId" clId="{E2DB9CC8-CF8A-49BB-97E0-F2A7BF4FE971}" dt="2021-10-13T11:04:31.148" v="2367" actId="164"/>
          <ac:spMkLst>
            <pc:docMk/>
            <pc:sldMk cId="1393502325" sldId="296"/>
            <ac:spMk id="42" creationId="{05CD9465-9EBE-43A1-8224-EE3E998DA5EE}"/>
          </ac:spMkLst>
        </pc:spChg>
        <pc:spChg chg="add mod">
          <ac:chgData name="sheikha juma" userId="608ad1f2e48bc868" providerId="LiveId" clId="{E2DB9CC8-CF8A-49BB-97E0-F2A7BF4FE971}" dt="2021-10-13T11:05:13.556" v="2391" actId="164"/>
          <ac:spMkLst>
            <pc:docMk/>
            <pc:sldMk cId="1393502325" sldId="296"/>
            <ac:spMk id="44" creationId="{836FE948-3744-4E51-8A01-C19743E5F642}"/>
          </ac:spMkLst>
        </pc:spChg>
        <pc:spChg chg="add mod">
          <ac:chgData name="sheikha juma" userId="608ad1f2e48bc868" providerId="LiveId" clId="{E2DB9CC8-CF8A-49BB-97E0-F2A7BF4FE971}" dt="2021-10-13T11:05:13.556" v="2391" actId="164"/>
          <ac:spMkLst>
            <pc:docMk/>
            <pc:sldMk cId="1393502325" sldId="296"/>
            <ac:spMk id="45" creationId="{8CE34578-B0CE-42E7-A31D-FD1E3FDC6E1D}"/>
          </ac:spMkLst>
        </pc:spChg>
        <pc:spChg chg="del mod">
          <ac:chgData name="sheikha juma" userId="608ad1f2e48bc868" providerId="LiveId" clId="{E2DB9CC8-CF8A-49BB-97E0-F2A7BF4FE971}" dt="2021-10-13T11:05:29.950" v="2396" actId="478"/>
          <ac:spMkLst>
            <pc:docMk/>
            <pc:sldMk cId="1393502325" sldId="296"/>
            <ac:spMk id="51" creationId="{46B50049-4987-48AE-96E6-1CFA96D16F2F}"/>
          </ac:spMkLst>
        </pc:spChg>
        <pc:spChg chg="mod topLvl">
          <ac:chgData name="sheikha juma" userId="608ad1f2e48bc868" providerId="LiveId" clId="{E2DB9CC8-CF8A-49BB-97E0-F2A7BF4FE971}" dt="2021-10-13T11:06:56.617" v="2415" actId="164"/>
          <ac:spMkLst>
            <pc:docMk/>
            <pc:sldMk cId="1393502325" sldId="296"/>
            <ac:spMk id="52" creationId="{5094048F-D854-43BB-B382-D2B7C02A1D6E}"/>
          </ac:spMkLst>
        </pc:spChg>
        <pc:spChg chg="mod">
          <ac:chgData name="sheikha juma" userId="608ad1f2e48bc868" providerId="LiveId" clId="{E2DB9CC8-CF8A-49BB-97E0-F2A7BF4FE971}" dt="2021-10-13T11:06:42.553" v="2412" actId="1076"/>
          <ac:spMkLst>
            <pc:docMk/>
            <pc:sldMk cId="1393502325" sldId="296"/>
            <ac:spMk id="54" creationId="{9A718C0E-6B07-4590-A40D-6F3A7890F0D6}"/>
          </ac:spMkLst>
        </pc:spChg>
        <pc:spChg chg="mod">
          <ac:chgData name="sheikha juma" userId="608ad1f2e48bc868" providerId="LiveId" clId="{E2DB9CC8-CF8A-49BB-97E0-F2A7BF4FE971}" dt="2021-10-13T11:06:11.291" v="2403" actId="14100"/>
          <ac:spMkLst>
            <pc:docMk/>
            <pc:sldMk cId="1393502325" sldId="296"/>
            <ac:spMk id="57" creationId="{D357185C-3CFA-47C2-A50D-DF2EB5BEBA41}"/>
          </ac:spMkLst>
        </pc:spChg>
        <pc:spChg chg="mod">
          <ac:chgData name="sheikha juma" userId="608ad1f2e48bc868" providerId="LiveId" clId="{E2DB9CC8-CF8A-49BB-97E0-F2A7BF4FE971}" dt="2021-10-13T11:06:37.802" v="2411" actId="20577"/>
          <ac:spMkLst>
            <pc:docMk/>
            <pc:sldMk cId="1393502325" sldId="296"/>
            <ac:spMk id="58" creationId="{C4ED7021-E93D-4D78-80BE-45901C32F66F}"/>
          </ac:spMkLst>
        </pc:spChg>
        <pc:spChg chg="mod">
          <ac:chgData name="sheikha juma" userId="608ad1f2e48bc868" providerId="LiveId" clId="{E2DB9CC8-CF8A-49BB-97E0-F2A7BF4FE971}" dt="2021-10-13T11:06:26.022" v="2406" actId="20577"/>
          <ac:spMkLst>
            <pc:docMk/>
            <pc:sldMk cId="1393502325" sldId="296"/>
            <ac:spMk id="59" creationId="{5D646279-5134-4D91-A8EF-18EB4181A6E7}"/>
          </ac:spMkLst>
        </pc:spChg>
        <pc:spChg chg="mod">
          <ac:chgData name="sheikha juma" userId="608ad1f2e48bc868" providerId="LiveId" clId="{E2DB9CC8-CF8A-49BB-97E0-F2A7BF4FE971}" dt="2021-10-13T11:05:46.710" v="2397" actId="165"/>
          <ac:spMkLst>
            <pc:docMk/>
            <pc:sldMk cId="1393502325" sldId="296"/>
            <ac:spMk id="60" creationId="{54F23916-4148-424A-A663-83962183EA4C}"/>
          </ac:spMkLst>
        </pc:spChg>
        <pc:spChg chg="mod">
          <ac:chgData name="sheikha juma" userId="608ad1f2e48bc868" providerId="LiveId" clId="{E2DB9CC8-CF8A-49BB-97E0-F2A7BF4FE971}" dt="2021-10-13T11:05:46.710" v="2397" actId="165"/>
          <ac:spMkLst>
            <pc:docMk/>
            <pc:sldMk cId="1393502325" sldId="296"/>
            <ac:spMk id="61" creationId="{609D0DD7-5930-4B14-BCD8-BDF70A82B831}"/>
          </ac:spMkLst>
        </pc:spChg>
        <pc:spChg chg="mod">
          <ac:chgData name="sheikha juma" userId="608ad1f2e48bc868" providerId="LiveId" clId="{E2DB9CC8-CF8A-49BB-97E0-F2A7BF4FE971}" dt="2021-10-13T11:05:46.710" v="2397" actId="165"/>
          <ac:spMkLst>
            <pc:docMk/>
            <pc:sldMk cId="1393502325" sldId="296"/>
            <ac:spMk id="65" creationId="{098FDECA-2384-43CC-848A-3B4F1F18B406}"/>
          </ac:spMkLst>
        </pc:spChg>
        <pc:spChg chg="mod">
          <ac:chgData name="sheikha juma" userId="608ad1f2e48bc868" providerId="LiveId" clId="{E2DB9CC8-CF8A-49BB-97E0-F2A7BF4FE971}" dt="2021-10-13T11:06:01.752" v="2401" actId="20577"/>
          <ac:spMkLst>
            <pc:docMk/>
            <pc:sldMk cId="1393502325" sldId="296"/>
            <ac:spMk id="66" creationId="{EB95E28A-2BCF-42E2-8965-3B3EA4754EBA}"/>
          </ac:spMkLst>
        </pc:spChg>
        <pc:spChg chg="mod">
          <ac:chgData name="sheikha juma" userId="608ad1f2e48bc868" providerId="LiveId" clId="{E2DB9CC8-CF8A-49BB-97E0-F2A7BF4FE971}" dt="2021-10-13T11:06:05.831" v="2402" actId="20577"/>
          <ac:spMkLst>
            <pc:docMk/>
            <pc:sldMk cId="1393502325" sldId="296"/>
            <ac:spMk id="67" creationId="{F18B8038-C10C-4ECA-90BA-8C8254066B71}"/>
          </ac:spMkLst>
        </pc:spChg>
        <pc:spChg chg="mod">
          <ac:chgData name="sheikha juma" userId="608ad1f2e48bc868" providerId="LiveId" clId="{E2DB9CC8-CF8A-49BB-97E0-F2A7BF4FE971}" dt="2021-10-13T11:05:46.710" v="2397" actId="165"/>
          <ac:spMkLst>
            <pc:docMk/>
            <pc:sldMk cId="1393502325" sldId="296"/>
            <ac:spMk id="69" creationId="{D6C4D23A-F041-4A89-B5A8-5580C9C36BA5}"/>
          </ac:spMkLst>
        </pc:spChg>
        <pc:spChg chg="mod">
          <ac:chgData name="sheikha juma" userId="608ad1f2e48bc868" providerId="LiveId" clId="{E2DB9CC8-CF8A-49BB-97E0-F2A7BF4FE971}" dt="2021-10-13T11:05:46.710" v="2397" actId="165"/>
          <ac:spMkLst>
            <pc:docMk/>
            <pc:sldMk cId="1393502325" sldId="296"/>
            <ac:spMk id="70" creationId="{B2DB5843-9EB2-44E8-A8E3-A4DB07B692A0}"/>
          </ac:spMkLst>
        </pc:spChg>
        <pc:spChg chg="mod">
          <ac:chgData name="sheikha juma" userId="608ad1f2e48bc868" providerId="LiveId" clId="{E2DB9CC8-CF8A-49BB-97E0-F2A7BF4FE971}" dt="2021-10-13T11:05:46.710" v="2397" actId="165"/>
          <ac:spMkLst>
            <pc:docMk/>
            <pc:sldMk cId="1393502325" sldId="296"/>
            <ac:spMk id="74" creationId="{874B7EC5-54FD-48DF-B278-86450CF14F4C}"/>
          </ac:spMkLst>
        </pc:spChg>
        <pc:spChg chg="mod">
          <ac:chgData name="sheikha juma" userId="608ad1f2e48bc868" providerId="LiveId" clId="{E2DB9CC8-CF8A-49BB-97E0-F2A7BF4FE971}" dt="2021-10-13T11:05:46.710" v="2397" actId="165"/>
          <ac:spMkLst>
            <pc:docMk/>
            <pc:sldMk cId="1393502325" sldId="296"/>
            <ac:spMk id="75" creationId="{003B087F-29CF-4D9D-BA86-E2E7684845FE}"/>
          </ac:spMkLst>
        </pc:spChg>
        <pc:spChg chg="mod">
          <ac:chgData name="sheikha juma" userId="608ad1f2e48bc868" providerId="LiveId" clId="{E2DB9CC8-CF8A-49BB-97E0-F2A7BF4FE971}" dt="2021-10-13T11:05:46.710" v="2397" actId="165"/>
          <ac:spMkLst>
            <pc:docMk/>
            <pc:sldMk cId="1393502325" sldId="296"/>
            <ac:spMk id="76" creationId="{4D185747-8BC6-4B75-BB36-789E60C10BF3}"/>
          </ac:spMkLst>
        </pc:spChg>
        <pc:spChg chg="mod">
          <ac:chgData name="sheikha juma" userId="608ad1f2e48bc868" providerId="LiveId" clId="{E2DB9CC8-CF8A-49BB-97E0-F2A7BF4FE971}" dt="2021-10-15T09:57:33.201" v="2436" actId="1035"/>
          <ac:spMkLst>
            <pc:docMk/>
            <pc:sldMk cId="1393502325" sldId="296"/>
            <ac:spMk id="78" creationId="{BE06C331-D240-43C1-A718-22110025C499}"/>
          </ac:spMkLst>
        </pc:spChg>
        <pc:spChg chg="mod">
          <ac:chgData name="sheikha juma" userId="608ad1f2e48bc868" providerId="LiveId" clId="{E2DB9CC8-CF8A-49BB-97E0-F2A7BF4FE971}" dt="2021-10-13T11:05:46.710" v="2397" actId="165"/>
          <ac:spMkLst>
            <pc:docMk/>
            <pc:sldMk cId="1393502325" sldId="296"/>
            <ac:spMk id="78" creationId="{F76C50B1-B420-4A41-97D3-13C8E79E2B28}"/>
          </ac:spMkLst>
        </pc:spChg>
        <pc:spChg chg="mod">
          <ac:chgData name="sheikha juma" userId="608ad1f2e48bc868" providerId="LiveId" clId="{E2DB9CC8-CF8A-49BB-97E0-F2A7BF4FE971}" dt="2021-10-13T11:05:46.710" v="2397" actId="165"/>
          <ac:spMkLst>
            <pc:docMk/>
            <pc:sldMk cId="1393502325" sldId="296"/>
            <ac:spMk id="79" creationId="{46206037-809E-4011-B818-1E7E6F9B861E}"/>
          </ac:spMkLst>
        </pc:spChg>
        <pc:grpChg chg="add mod">
          <ac:chgData name="sheikha juma" userId="608ad1f2e48bc868" providerId="LiveId" clId="{E2DB9CC8-CF8A-49BB-97E0-F2A7BF4FE971}" dt="2021-10-13T11:03:11.795" v="2348" actId="164"/>
          <ac:grpSpMkLst>
            <pc:docMk/>
            <pc:sldMk cId="1393502325" sldId="296"/>
            <ac:grpSpMk id="14" creationId="{B6040561-6068-4410-8B48-FF991AEC7C40}"/>
          </ac:grpSpMkLst>
        </pc:grpChg>
        <pc:grpChg chg="add mod">
          <ac:chgData name="sheikha juma" userId="608ad1f2e48bc868" providerId="LiveId" clId="{E2DB9CC8-CF8A-49BB-97E0-F2A7BF4FE971}" dt="2021-10-13T11:03:11.795" v="2348" actId="164"/>
          <ac:grpSpMkLst>
            <pc:docMk/>
            <pc:sldMk cId="1393502325" sldId="296"/>
            <ac:grpSpMk id="15" creationId="{95796924-C566-4B5E-A26C-7D6829F918C5}"/>
          </ac:grpSpMkLst>
        </pc:grpChg>
        <pc:grpChg chg="add mod">
          <ac:chgData name="sheikha juma" userId="608ad1f2e48bc868" providerId="LiveId" clId="{E2DB9CC8-CF8A-49BB-97E0-F2A7BF4FE971}" dt="2021-10-13T11:05:13.556" v="2391" actId="164"/>
          <ac:grpSpMkLst>
            <pc:docMk/>
            <pc:sldMk cId="1393502325" sldId="296"/>
            <ac:grpSpMk id="20" creationId="{277C8AF8-00E3-47EE-920B-D530066A8269}"/>
          </ac:grpSpMkLst>
        </pc:grpChg>
        <pc:grpChg chg="add mod">
          <ac:chgData name="sheikha juma" userId="608ad1f2e48bc868" providerId="LiveId" clId="{E2DB9CC8-CF8A-49BB-97E0-F2A7BF4FE971}" dt="2021-10-13T11:05:13.556" v="2391" actId="164"/>
          <ac:grpSpMkLst>
            <pc:docMk/>
            <pc:sldMk cId="1393502325" sldId="296"/>
            <ac:grpSpMk id="21" creationId="{4C56E653-0699-40C1-9B3A-0592DFA2DC12}"/>
          </ac:grpSpMkLst>
        </pc:grpChg>
        <pc:grpChg chg="mod">
          <ac:chgData name="sheikha juma" userId="608ad1f2e48bc868" providerId="LiveId" clId="{E2DB9CC8-CF8A-49BB-97E0-F2A7BF4FE971}" dt="2021-10-13T11:03:15.698" v="2350"/>
          <ac:grpSpMkLst>
            <pc:docMk/>
            <pc:sldMk cId="1393502325" sldId="296"/>
            <ac:grpSpMk id="22" creationId="{B11F8114-137E-40F4-B68D-1FDF4A336750}"/>
          </ac:grpSpMkLst>
        </pc:grpChg>
        <pc:grpChg chg="mod">
          <ac:chgData name="sheikha juma" userId="608ad1f2e48bc868" providerId="LiveId" clId="{E2DB9CC8-CF8A-49BB-97E0-F2A7BF4FE971}" dt="2021-10-13T11:03:15.698" v="2350"/>
          <ac:grpSpMkLst>
            <pc:docMk/>
            <pc:sldMk cId="1393502325" sldId="296"/>
            <ac:grpSpMk id="23" creationId="{531803B4-C87B-4B2A-AAFF-052736B8180C}"/>
          </ac:grpSpMkLst>
        </pc:grpChg>
        <pc:grpChg chg="add mod">
          <ac:chgData name="sheikha juma" userId="608ad1f2e48bc868" providerId="LiveId" clId="{E2DB9CC8-CF8A-49BB-97E0-F2A7BF4FE971}" dt="2021-10-13T11:04:31.148" v="2367" actId="164"/>
          <ac:grpSpMkLst>
            <pc:docMk/>
            <pc:sldMk cId="1393502325" sldId="296"/>
            <ac:grpSpMk id="31" creationId="{F60C1360-70E9-4B93-85B5-F827044B484E}"/>
          </ac:grpSpMkLst>
        </pc:grpChg>
        <pc:grpChg chg="mod">
          <ac:chgData name="sheikha juma" userId="608ad1f2e48bc868" providerId="LiveId" clId="{E2DB9CC8-CF8A-49BB-97E0-F2A7BF4FE971}" dt="2021-10-13T11:03:41.662" v="2357"/>
          <ac:grpSpMkLst>
            <pc:docMk/>
            <pc:sldMk cId="1393502325" sldId="296"/>
            <ac:grpSpMk id="32" creationId="{CF5A274F-299C-4E56-970F-1B6B0F1F35C5}"/>
          </ac:grpSpMkLst>
        </pc:grpChg>
        <pc:grpChg chg="mod">
          <ac:chgData name="sheikha juma" userId="608ad1f2e48bc868" providerId="LiveId" clId="{E2DB9CC8-CF8A-49BB-97E0-F2A7BF4FE971}" dt="2021-10-13T11:03:41.662" v="2357"/>
          <ac:grpSpMkLst>
            <pc:docMk/>
            <pc:sldMk cId="1393502325" sldId="296"/>
            <ac:grpSpMk id="33" creationId="{6DFC0744-0447-439F-B189-BF9EDA0EEBF5}"/>
          </ac:grpSpMkLst>
        </pc:grpChg>
        <pc:grpChg chg="add mod">
          <ac:chgData name="sheikha juma" userId="608ad1f2e48bc868" providerId="LiveId" clId="{E2DB9CC8-CF8A-49BB-97E0-F2A7BF4FE971}" dt="2021-10-13T11:05:13.556" v="2391" actId="164"/>
          <ac:grpSpMkLst>
            <pc:docMk/>
            <pc:sldMk cId="1393502325" sldId="296"/>
            <ac:grpSpMk id="43" creationId="{82A6BCC6-3C71-4FFE-AB15-FAEEC3F1CAA2}"/>
          </ac:grpSpMkLst>
        </pc:grpChg>
        <pc:grpChg chg="add mod">
          <ac:chgData name="sheikha juma" userId="608ad1f2e48bc868" providerId="LiveId" clId="{E2DB9CC8-CF8A-49BB-97E0-F2A7BF4FE971}" dt="2021-10-13T11:07:03.175" v="2416" actId="1076"/>
          <ac:grpSpMkLst>
            <pc:docMk/>
            <pc:sldMk cId="1393502325" sldId="296"/>
            <ac:grpSpMk id="46" creationId="{F399FCE6-915F-48B1-9E94-26D6ADF49A98}"/>
          </ac:grpSpMkLst>
        </pc:grpChg>
        <pc:grpChg chg="add del mod">
          <ac:chgData name="sheikha juma" userId="608ad1f2e48bc868" providerId="LiveId" clId="{E2DB9CC8-CF8A-49BB-97E0-F2A7BF4FE971}" dt="2021-10-13T11:05:46.710" v="2397" actId="165"/>
          <ac:grpSpMkLst>
            <pc:docMk/>
            <pc:sldMk cId="1393502325" sldId="296"/>
            <ac:grpSpMk id="47" creationId="{4F5BB1B8-7E07-443F-B83D-35DB4B887E15}"/>
          </ac:grpSpMkLst>
        </pc:grpChg>
        <pc:grpChg chg="del mod topLvl">
          <ac:chgData name="sheikha juma" userId="608ad1f2e48bc868" providerId="LiveId" clId="{E2DB9CC8-CF8A-49BB-97E0-F2A7BF4FE971}" dt="2021-10-13T11:05:50.683" v="2398" actId="478"/>
          <ac:grpSpMkLst>
            <pc:docMk/>
            <pc:sldMk cId="1393502325" sldId="296"/>
            <ac:grpSpMk id="48" creationId="{8A52E535-08B4-4B19-8A04-DE8EE9C5B6ED}"/>
          </ac:grpSpMkLst>
        </pc:grpChg>
        <pc:grpChg chg="mod topLvl">
          <ac:chgData name="sheikha juma" userId="608ad1f2e48bc868" providerId="LiveId" clId="{E2DB9CC8-CF8A-49BB-97E0-F2A7BF4FE971}" dt="2021-10-13T11:06:56.617" v="2415" actId="164"/>
          <ac:grpSpMkLst>
            <pc:docMk/>
            <pc:sldMk cId="1393502325" sldId="296"/>
            <ac:grpSpMk id="49" creationId="{8212918D-7910-4D1F-995B-A4E21FC6875C}"/>
          </ac:grpSpMkLst>
        </pc:grpChg>
        <pc:grpChg chg="mod topLvl">
          <ac:chgData name="sheikha juma" userId="608ad1f2e48bc868" providerId="LiveId" clId="{E2DB9CC8-CF8A-49BB-97E0-F2A7BF4FE971}" dt="2021-10-13T11:06:56.617" v="2415" actId="164"/>
          <ac:grpSpMkLst>
            <pc:docMk/>
            <pc:sldMk cId="1393502325" sldId="296"/>
            <ac:grpSpMk id="50" creationId="{137D6445-1606-45BC-9191-A9021D7D096F}"/>
          </ac:grpSpMkLst>
        </pc:grpChg>
        <pc:grpChg chg="mod">
          <ac:chgData name="sheikha juma" userId="608ad1f2e48bc868" providerId="LiveId" clId="{E2DB9CC8-CF8A-49BB-97E0-F2A7BF4FE971}" dt="2021-10-13T11:05:46.710" v="2397" actId="165"/>
          <ac:grpSpMkLst>
            <pc:docMk/>
            <pc:sldMk cId="1393502325" sldId="296"/>
            <ac:grpSpMk id="53" creationId="{3863CB1F-F0C4-4492-996A-2488F08D90D9}"/>
          </ac:grpSpMkLst>
        </pc:grpChg>
        <pc:grpChg chg="mod">
          <ac:chgData name="sheikha juma" userId="608ad1f2e48bc868" providerId="LiveId" clId="{E2DB9CC8-CF8A-49BB-97E0-F2A7BF4FE971}" dt="2021-10-13T11:05:46.710" v="2397" actId="165"/>
          <ac:grpSpMkLst>
            <pc:docMk/>
            <pc:sldMk cId="1393502325" sldId="296"/>
            <ac:grpSpMk id="55" creationId="{580F4C82-01FA-4C67-96EA-878824250AC3}"/>
          </ac:grpSpMkLst>
        </pc:grpChg>
        <pc:grpChg chg="mod">
          <ac:chgData name="sheikha juma" userId="608ad1f2e48bc868" providerId="LiveId" clId="{E2DB9CC8-CF8A-49BB-97E0-F2A7BF4FE971}" dt="2021-10-13T11:05:46.710" v="2397" actId="165"/>
          <ac:grpSpMkLst>
            <pc:docMk/>
            <pc:sldMk cId="1393502325" sldId="296"/>
            <ac:grpSpMk id="56" creationId="{43457620-0813-4DB9-9204-1EB4556435F9}"/>
          </ac:grpSpMkLst>
        </pc:grpChg>
        <pc:grpChg chg="mod">
          <ac:chgData name="sheikha juma" userId="608ad1f2e48bc868" providerId="LiveId" clId="{E2DB9CC8-CF8A-49BB-97E0-F2A7BF4FE971}" dt="2021-10-13T11:05:46.710" v="2397" actId="165"/>
          <ac:grpSpMkLst>
            <pc:docMk/>
            <pc:sldMk cId="1393502325" sldId="296"/>
            <ac:grpSpMk id="63" creationId="{52E33C7A-DA3E-43E4-ADED-00353DCCF47F}"/>
          </ac:grpSpMkLst>
        </pc:grpChg>
        <pc:grpChg chg="mod">
          <ac:chgData name="sheikha juma" userId="608ad1f2e48bc868" providerId="LiveId" clId="{E2DB9CC8-CF8A-49BB-97E0-F2A7BF4FE971}" dt="2021-10-13T11:05:46.710" v="2397" actId="165"/>
          <ac:grpSpMkLst>
            <pc:docMk/>
            <pc:sldMk cId="1393502325" sldId="296"/>
            <ac:grpSpMk id="64" creationId="{1C7D7769-9626-4709-9D18-95A712338053}"/>
          </ac:grpSpMkLst>
        </pc:grpChg>
        <pc:grpChg chg="mod">
          <ac:chgData name="sheikha juma" userId="608ad1f2e48bc868" providerId="LiveId" clId="{E2DB9CC8-CF8A-49BB-97E0-F2A7BF4FE971}" dt="2021-10-13T11:05:46.710" v="2397" actId="165"/>
          <ac:grpSpMkLst>
            <pc:docMk/>
            <pc:sldMk cId="1393502325" sldId="296"/>
            <ac:grpSpMk id="72" creationId="{BA319257-D833-4FBA-9CCC-9220C05D3530}"/>
          </ac:grpSpMkLst>
        </pc:grpChg>
        <pc:grpChg chg="mod">
          <ac:chgData name="sheikha juma" userId="608ad1f2e48bc868" providerId="LiveId" clId="{E2DB9CC8-CF8A-49BB-97E0-F2A7BF4FE971}" dt="2021-10-13T11:05:46.710" v="2397" actId="165"/>
          <ac:grpSpMkLst>
            <pc:docMk/>
            <pc:sldMk cId="1393502325" sldId="296"/>
            <ac:grpSpMk id="73" creationId="{A529CAAB-2293-4E15-B66E-DBD929663765}"/>
          </ac:grpSpMkLst>
        </pc:grpChg>
        <pc:grpChg chg="add mod">
          <ac:chgData name="sheikha juma" userId="608ad1f2e48bc868" providerId="LiveId" clId="{E2DB9CC8-CF8A-49BB-97E0-F2A7BF4FE971}" dt="2021-10-13T11:07:06.699" v="2417" actId="1076"/>
          <ac:grpSpMkLst>
            <pc:docMk/>
            <pc:sldMk cId="1393502325" sldId="296"/>
            <ac:grpSpMk id="81" creationId="{F09A1E2C-5315-44FE-9560-E6C29B5452D8}"/>
          </ac:grpSpMkLst>
        </pc:grpChg>
        <pc:picChg chg="add mod">
          <ac:chgData name="sheikha juma" userId="608ad1f2e48bc868" providerId="LiveId" clId="{E2DB9CC8-CF8A-49BB-97E0-F2A7BF4FE971}" dt="2021-10-15T12:16:49.782" v="4434" actId="1076"/>
          <ac:picMkLst>
            <pc:docMk/>
            <pc:sldMk cId="1393502325" sldId="296"/>
            <ac:picMk id="32" creationId="{9563636C-49B8-438C-81DF-1028BF0F7355}"/>
          </ac:picMkLst>
        </pc:picChg>
        <pc:picChg chg="del">
          <ac:chgData name="sheikha juma" userId="608ad1f2e48bc868" providerId="LiveId" clId="{E2DB9CC8-CF8A-49BB-97E0-F2A7BF4FE971}" dt="2021-10-15T12:16:47.162" v="4432" actId="478"/>
          <ac:picMkLst>
            <pc:docMk/>
            <pc:sldMk cId="1393502325" sldId="296"/>
            <ac:picMk id="74" creationId="{8F5F23CD-3895-4315-B983-19A7F107060D}"/>
          </ac:picMkLst>
        </pc:picChg>
        <pc:cxnChg chg="add mod">
          <ac:chgData name="sheikha juma" userId="608ad1f2e48bc868" providerId="LiveId" clId="{E2DB9CC8-CF8A-49BB-97E0-F2A7BF4FE971}" dt="2021-10-13T11:02:01.196" v="2331" actId="164"/>
          <ac:cxnSpMkLst>
            <pc:docMk/>
            <pc:sldMk cId="1393502325" sldId="296"/>
            <ac:cxnSpMk id="12" creationId="{1538BD0B-EB36-451B-9A52-D2F9DE84B2DA}"/>
          </ac:cxnSpMkLst>
        </pc:cxnChg>
        <pc:cxnChg chg="mod">
          <ac:chgData name="sheikha juma" userId="608ad1f2e48bc868" providerId="LiveId" clId="{E2DB9CC8-CF8A-49BB-97E0-F2A7BF4FE971}" dt="2021-10-13T11:02:06.462" v="2332"/>
          <ac:cxnSpMkLst>
            <pc:docMk/>
            <pc:sldMk cId="1393502325" sldId="296"/>
            <ac:cxnSpMk id="18" creationId="{7BA5EDE2-13D6-44B6-B175-AD2CF54D777F}"/>
          </ac:cxnSpMkLst>
        </pc:cxnChg>
        <pc:cxnChg chg="mod">
          <ac:chgData name="sheikha juma" userId="608ad1f2e48bc868" providerId="LiveId" clId="{E2DB9CC8-CF8A-49BB-97E0-F2A7BF4FE971}" dt="2021-10-13T11:03:15.698" v="2350"/>
          <ac:cxnSpMkLst>
            <pc:docMk/>
            <pc:sldMk cId="1393502325" sldId="296"/>
            <ac:cxnSpMk id="27" creationId="{AB8101E6-EF75-422B-BA98-293BE554D16C}"/>
          </ac:cxnSpMkLst>
        </pc:cxnChg>
        <pc:cxnChg chg="mod">
          <ac:chgData name="sheikha juma" userId="608ad1f2e48bc868" providerId="LiveId" clId="{E2DB9CC8-CF8A-49BB-97E0-F2A7BF4FE971}" dt="2021-10-13T11:03:15.698" v="2350"/>
          <ac:cxnSpMkLst>
            <pc:docMk/>
            <pc:sldMk cId="1393502325" sldId="296"/>
            <ac:cxnSpMk id="30" creationId="{8B4BF92D-2DD8-4704-A982-8D1E0CD68B31}"/>
          </ac:cxnSpMkLst>
        </pc:cxnChg>
        <pc:cxnChg chg="del mod">
          <ac:chgData name="sheikha juma" userId="608ad1f2e48bc868" providerId="LiveId" clId="{E2DB9CC8-CF8A-49BB-97E0-F2A7BF4FE971}" dt="2021-10-13T11:03:58.565" v="2361" actId="478"/>
          <ac:cxnSpMkLst>
            <pc:docMk/>
            <pc:sldMk cId="1393502325" sldId="296"/>
            <ac:cxnSpMk id="37" creationId="{0E962E5C-7711-49CD-A836-A3B9C96858D6}"/>
          </ac:cxnSpMkLst>
        </pc:cxnChg>
        <pc:cxnChg chg="mod">
          <ac:chgData name="sheikha juma" userId="608ad1f2e48bc868" providerId="LiveId" clId="{E2DB9CC8-CF8A-49BB-97E0-F2A7BF4FE971}" dt="2021-10-13T11:03:54.942" v="2360" actId="14100"/>
          <ac:cxnSpMkLst>
            <pc:docMk/>
            <pc:sldMk cId="1393502325" sldId="296"/>
            <ac:cxnSpMk id="40" creationId="{46FCEA19-1397-4CF3-96EA-11D9B49BD44A}"/>
          </ac:cxnSpMkLst>
        </pc:cxnChg>
        <pc:cxnChg chg="mod">
          <ac:chgData name="sheikha juma" userId="608ad1f2e48bc868" providerId="LiveId" clId="{E2DB9CC8-CF8A-49BB-97E0-F2A7BF4FE971}" dt="2021-10-13T11:05:46.710" v="2397" actId="165"/>
          <ac:cxnSpMkLst>
            <pc:docMk/>
            <pc:sldMk cId="1393502325" sldId="296"/>
            <ac:cxnSpMk id="62" creationId="{3BA03EE4-D97D-44FE-ADDB-F81BF4D4486A}"/>
          </ac:cxnSpMkLst>
        </pc:cxnChg>
        <pc:cxnChg chg="mod">
          <ac:chgData name="sheikha juma" userId="608ad1f2e48bc868" providerId="LiveId" clId="{E2DB9CC8-CF8A-49BB-97E0-F2A7BF4FE971}" dt="2021-10-13T11:05:46.710" v="2397" actId="165"/>
          <ac:cxnSpMkLst>
            <pc:docMk/>
            <pc:sldMk cId="1393502325" sldId="296"/>
            <ac:cxnSpMk id="68" creationId="{0E830124-2463-4BC0-840A-C0BAB4E9A454}"/>
          </ac:cxnSpMkLst>
        </pc:cxnChg>
        <pc:cxnChg chg="mod">
          <ac:chgData name="sheikha juma" userId="608ad1f2e48bc868" providerId="LiveId" clId="{E2DB9CC8-CF8A-49BB-97E0-F2A7BF4FE971}" dt="2021-10-13T11:05:46.710" v="2397" actId="165"/>
          <ac:cxnSpMkLst>
            <pc:docMk/>
            <pc:sldMk cId="1393502325" sldId="296"/>
            <ac:cxnSpMk id="71" creationId="{411CB9E5-93B6-40A8-8996-FDFECDA5D9E4}"/>
          </ac:cxnSpMkLst>
        </pc:cxnChg>
        <pc:cxnChg chg="mod">
          <ac:chgData name="sheikha juma" userId="608ad1f2e48bc868" providerId="LiveId" clId="{E2DB9CC8-CF8A-49BB-97E0-F2A7BF4FE971}" dt="2021-10-13T11:05:46.710" v="2397" actId="165"/>
          <ac:cxnSpMkLst>
            <pc:docMk/>
            <pc:sldMk cId="1393502325" sldId="296"/>
            <ac:cxnSpMk id="77" creationId="{A2854CE3-6492-4E1E-A63E-29318CC1416D}"/>
          </ac:cxnSpMkLst>
        </pc:cxnChg>
        <pc:cxnChg chg="mod">
          <ac:chgData name="sheikha juma" userId="608ad1f2e48bc868" providerId="LiveId" clId="{E2DB9CC8-CF8A-49BB-97E0-F2A7BF4FE971}" dt="2021-10-13T11:05:46.710" v="2397" actId="165"/>
          <ac:cxnSpMkLst>
            <pc:docMk/>
            <pc:sldMk cId="1393502325" sldId="296"/>
            <ac:cxnSpMk id="80" creationId="{F0D836B1-3A69-4ACB-9EB9-49A1E492D899}"/>
          </ac:cxnSpMkLst>
        </pc:cxnChg>
      </pc:sldChg>
      <pc:sldChg chg="addSp delSp modSp mod">
        <pc:chgData name="sheikha juma" userId="608ad1f2e48bc868" providerId="LiveId" clId="{E2DB9CC8-CF8A-49BB-97E0-F2A7BF4FE971}" dt="2021-10-15T12:23:46.422" v="4480" actId="1076"/>
        <pc:sldMkLst>
          <pc:docMk/>
          <pc:sldMk cId="404396946" sldId="297"/>
        </pc:sldMkLst>
        <pc:spChg chg="mod">
          <ac:chgData name="sheikha juma" userId="608ad1f2e48bc868" providerId="LiveId" clId="{E2DB9CC8-CF8A-49BB-97E0-F2A7BF4FE971}" dt="2021-10-15T12:23:14.120" v="4476" actId="1076"/>
          <ac:spMkLst>
            <pc:docMk/>
            <pc:sldMk cId="404396946" sldId="297"/>
            <ac:spMk id="5" creationId="{1875DE59-44C1-4937-B6A7-7C3840C7109A}"/>
          </ac:spMkLst>
        </pc:spChg>
        <pc:spChg chg="mod">
          <ac:chgData name="sheikha juma" userId="608ad1f2e48bc868" providerId="LiveId" clId="{E2DB9CC8-CF8A-49BB-97E0-F2A7BF4FE971}" dt="2021-10-15T12:22:45.729" v="4475" actId="113"/>
          <ac:spMkLst>
            <pc:docMk/>
            <pc:sldMk cId="404396946" sldId="297"/>
            <ac:spMk id="56" creationId="{9D93E544-B4F6-45B0-AD32-AF971FC9477D}"/>
          </ac:spMkLst>
        </pc:spChg>
        <pc:spChg chg="mod">
          <ac:chgData name="sheikha juma" userId="608ad1f2e48bc868" providerId="LiveId" clId="{E2DB9CC8-CF8A-49BB-97E0-F2A7BF4FE971}" dt="2021-10-15T12:21:43.496" v="4474" actId="14100"/>
          <ac:spMkLst>
            <pc:docMk/>
            <pc:sldMk cId="404396946" sldId="297"/>
            <ac:spMk id="58" creationId="{7FE3C9CB-74A0-4E96-A6DC-3516C4A5CCCE}"/>
          </ac:spMkLst>
        </pc:spChg>
        <pc:spChg chg="mod">
          <ac:chgData name="sheikha juma" userId="608ad1f2e48bc868" providerId="LiveId" clId="{E2DB9CC8-CF8A-49BB-97E0-F2A7BF4FE971}" dt="2021-10-15T12:23:14.120" v="4476" actId="1076"/>
          <ac:spMkLst>
            <pc:docMk/>
            <pc:sldMk cId="404396946" sldId="297"/>
            <ac:spMk id="69" creationId="{90A86A29-EB5E-4827-AF6A-4088BD55B3A3}"/>
          </ac:spMkLst>
        </pc:spChg>
        <pc:spChg chg="mod">
          <ac:chgData name="sheikha juma" userId="608ad1f2e48bc868" providerId="LiveId" clId="{E2DB9CC8-CF8A-49BB-97E0-F2A7BF4FE971}" dt="2021-10-15T12:23:14.120" v="4476" actId="1076"/>
          <ac:spMkLst>
            <pc:docMk/>
            <pc:sldMk cId="404396946" sldId="297"/>
            <ac:spMk id="71" creationId="{9D94A0F0-5904-4129-900D-E945C299E773}"/>
          </ac:spMkLst>
        </pc:spChg>
        <pc:spChg chg="mod">
          <ac:chgData name="sheikha juma" userId="608ad1f2e48bc868" providerId="LiveId" clId="{E2DB9CC8-CF8A-49BB-97E0-F2A7BF4FE971}" dt="2021-10-15T12:23:46.422" v="4480" actId="1076"/>
          <ac:spMkLst>
            <pc:docMk/>
            <pc:sldMk cId="404396946" sldId="297"/>
            <ac:spMk id="72" creationId="{F12F0577-80AF-4BE2-B2F8-04779A172612}"/>
          </ac:spMkLst>
        </pc:spChg>
        <pc:spChg chg="mod">
          <ac:chgData name="sheikha juma" userId="608ad1f2e48bc868" providerId="LiveId" clId="{E2DB9CC8-CF8A-49BB-97E0-F2A7BF4FE971}" dt="2021-10-15T12:23:14.120" v="4476" actId="1076"/>
          <ac:spMkLst>
            <pc:docMk/>
            <pc:sldMk cId="404396946" sldId="297"/>
            <ac:spMk id="73" creationId="{8C2A551E-E240-4026-8107-D29D18C4ABEB}"/>
          </ac:spMkLst>
        </pc:spChg>
        <pc:spChg chg="mod">
          <ac:chgData name="sheikha juma" userId="608ad1f2e48bc868" providerId="LiveId" clId="{E2DB9CC8-CF8A-49BB-97E0-F2A7BF4FE971}" dt="2021-10-15T12:23:18.771" v="4477" actId="1076"/>
          <ac:spMkLst>
            <pc:docMk/>
            <pc:sldMk cId="404396946" sldId="297"/>
            <ac:spMk id="86" creationId="{78485E6E-2A0D-45F9-AAAE-9820699360B6}"/>
          </ac:spMkLst>
        </pc:spChg>
        <pc:grpChg chg="mod">
          <ac:chgData name="sheikha juma" userId="608ad1f2e48bc868" providerId="LiveId" clId="{E2DB9CC8-CF8A-49BB-97E0-F2A7BF4FE971}" dt="2021-10-15T12:23:14.120" v="4476" actId="1076"/>
          <ac:grpSpMkLst>
            <pc:docMk/>
            <pc:sldMk cId="404396946" sldId="297"/>
            <ac:grpSpMk id="59" creationId="{E705EDFB-85D1-43CB-B741-776C9A825FC6}"/>
          </ac:grpSpMkLst>
        </pc:grpChg>
        <pc:grpChg chg="mod">
          <ac:chgData name="sheikha juma" userId="608ad1f2e48bc868" providerId="LiveId" clId="{E2DB9CC8-CF8A-49BB-97E0-F2A7BF4FE971}" dt="2021-10-15T12:23:14.120" v="4476" actId="1076"/>
          <ac:grpSpMkLst>
            <pc:docMk/>
            <pc:sldMk cId="404396946" sldId="297"/>
            <ac:grpSpMk id="63" creationId="{B0830877-A82D-4FCC-8EAE-271CA659EAB5}"/>
          </ac:grpSpMkLst>
        </pc:grpChg>
        <pc:grpChg chg="mod">
          <ac:chgData name="sheikha juma" userId="608ad1f2e48bc868" providerId="LiveId" clId="{E2DB9CC8-CF8A-49BB-97E0-F2A7BF4FE971}" dt="2021-10-15T12:23:18.771" v="4477" actId="1076"/>
          <ac:grpSpMkLst>
            <pc:docMk/>
            <pc:sldMk cId="404396946" sldId="297"/>
            <ac:grpSpMk id="74" creationId="{A981ADC3-B357-4E7F-914A-BFBFEB7219FE}"/>
          </ac:grpSpMkLst>
        </pc:grpChg>
        <pc:graphicFrameChg chg="mod">
          <ac:chgData name="sheikha juma" userId="608ad1f2e48bc868" providerId="LiveId" clId="{E2DB9CC8-CF8A-49BB-97E0-F2A7BF4FE971}" dt="2021-10-15T12:23:14.120" v="4476" actId="1076"/>
          <ac:graphicFrameMkLst>
            <pc:docMk/>
            <pc:sldMk cId="404396946" sldId="297"/>
            <ac:graphicFrameMk id="6" creationId="{6E314335-CFF0-46AD-88C9-7F9121C8A209}"/>
          </ac:graphicFrameMkLst>
        </pc:graphicFrameChg>
        <pc:picChg chg="add mod">
          <ac:chgData name="sheikha juma" userId="608ad1f2e48bc868" providerId="LiveId" clId="{E2DB9CC8-CF8A-49BB-97E0-F2A7BF4FE971}" dt="2021-10-15T12:23:31.558" v="4479" actId="14100"/>
          <ac:picMkLst>
            <pc:docMk/>
            <pc:sldMk cId="404396946" sldId="297"/>
            <ac:picMk id="33" creationId="{53204B17-F669-4AEF-AAE0-780596F7F20F}"/>
          </ac:picMkLst>
        </pc:picChg>
        <pc:picChg chg="del">
          <ac:chgData name="sheikha juma" userId="608ad1f2e48bc868" providerId="LiveId" clId="{E2DB9CC8-CF8A-49BB-97E0-F2A7BF4FE971}" dt="2021-10-15T12:21:16.268" v="4466" actId="478"/>
          <ac:picMkLst>
            <pc:docMk/>
            <pc:sldMk cId="404396946" sldId="297"/>
            <ac:picMk id="43" creationId="{51ABEC78-2FF6-4D58-B3B4-65041CCC7BA4}"/>
          </ac:picMkLst>
        </pc:picChg>
      </pc:sldChg>
      <pc:sldChg chg="addSp delSp modSp mod">
        <pc:chgData name="sheikha juma" userId="608ad1f2e48bc868" providerId="LiveId" clId="{E2DB9CC8-CF8A-49BB-97E0-F2A7BF4FE971}" dt="2021-10-15T12:20:49.632" v="4462" actId="1076"/>
        <pc:sldMkLst>
          <pc:docMk/>
          <pc:sldMk cId="993154350" sldId="298"/>
        </pc:sldMkLst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60" creationId="{27045E29-4E1E-415E-BFF6-B8A20066E209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61" creationId="{0AE3EF5B-D629-4F68-AFD2-B754C46E4DC5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62" creationId="{A0A46E1D-26BD-4575-8597-04DB4A2489F0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63" creationId="{E9A9F25C-7C8C-499A-8150-5CEA0293C0A1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64" creationId="{B5E3186B-DD54-49BF-8DCE-B44D8AAB1C84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65" creationId="{78C5A586-EE4C-4B5D-AD1E-39D908C2863E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66" creationId="{6A0A54D4-5904-4EFA-A376-1DE94B588844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67" creationId="{87F1846F-1AB2-43FD-8DC5-88B7AD511B44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68" creationId="{AB892BB0-B8D2-46FD-9598-B8E9B2E0165D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69" creationId="{C20AB1B3-ABD0-4B63-AFED-816884667736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70" creationId="{9472DE8B-83D5-4B60-8547-AA3C122765CA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71" creationId="{C917281D-9060-4480-BCBA-4A9CD0F68C37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72" creationId="{2A28E55E-D3E3-4E3B-BB22-84E653DB65A4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73" creationId="{DEFD5080-505F-4F41-8B6F-F57FEEFD81D0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74" creationId="{3305AB51-2D88-4405-A036-844712632609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75" creationId="{116D84C0-FD69-4BD7-8421-C9A48EE07C12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76" creationId="{F91CF79A-C4E9-4D5D-9D89-907AADE4E5E7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77" creationId="{12FF8D61-897C-4717-93D7-3E02104D3AD3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78" creationId="{7404D8F5-0261-4F37-B697-08BB1F1FEF5A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79" creationId="{DB2381FF-599F-4EF7-8CE5-8990DBB5636F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80" creationId="{845F0EC8-8366-42CE-A19A-3CE239C18AB4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81" creationId="{A7EB2F90-33FC-4EE9-B348-0EE315CC1935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82" creationId="{E5D74A8B-EE63-4230-A1C4-32D152EEE87E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83" creationId="{085DEF8C-3296-4336-918F-E73A89F6BF7B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84" creationId="{42F42EB0-F59A-43FC-AC0B-68D030944817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85" creationId="{7EB5047F-79F4-4BB0-9817-8522E838DEEF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86" creationId="{E2AC018B-8D6D-414F-A978-72761012D1A0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87" creationId="{01202A03-5935-405B-87DF-8E93B4F6FEDD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88" creationId="{52C7AFAE-9D9C-435C-92BF-3322B7E25E7D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89" creationId="{7FFB45F4-96E5-4CFE-823B-751199FEA2DC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90" creationId="{6EAE27FB-4A32-468B-8437-9ABB7899D064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91" creationId="{4BBEC259-3B40-4DC5-84B3-0BDE1F442989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92" creationId="{0385F729-CF12-4585-AC65-35CCD42E9208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93" creationId="{0D316D4E-CDCE-4C36-8748-C76F9EF6E884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94" creationId="{997FA096-DB36-48E6-940C-278B652FE58E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95" creationId="{AF46EF80-BA7E-4E38-8D67-41A23EA334AB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96" creationId="{BA5104F1-65CF-4716-A4BA-4CF62A8C869B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97" creationId="{BEE7001B-8DF0-4233-A985-AFCB865F1449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98" creationId="{D7647E95-FD21-46EB-B11D-EBAD2EA0D147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99" creationId="{FA5AA0F9-221C-4953-BAC3-F67C3C6CA909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00" creationId="{0813D088-1EB1-431F-8F4A-833348129E10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01" creationId="{67BE8E4C-0FD6-4763-B678-532CC8249BAA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02" creationId="{0027D705-E070-4B84-866B-21C1DB09AC98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03" creationId="{1E8F136B-8BBA-423A-A675-0690D0E02B63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04" creationId="{1B8C2B4F-49D2-4FC6-9F58-2E82B4362FCC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05" creationId="{B611F630-B58F-4075-A8AD-BB7DFA762880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06" creationId="{1F5B6E4F-BE8C-4F7A-BAD5-761E5A98AA7E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07" creationId="{E5ACBF12-AAE3-41C5-8E7A-79C331645F9F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08" creationId="{CE30DE54-2BEA-48AA-B9E0-EF5A0B2C84AB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09" creationId="{3F58F9DA-09BA-4233-943F-96BD8408323B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10" creationId="{D27A870B-3AD0-4A67-869F-C4ED1EAEF238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11" creationId="{591EE0D0-B346-4261-ABB9-9FE6F54249D3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12" creationId="{2259552B-0E6C-45A0-96A3-1C6EC7E68D55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13" creationId="{4EFB4F36-A4D5-474B-BC5D-B4BA9B377B63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14" creationId="{D0EF40F7-5B51-44FD-A6E3-D04AA92A7C11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15" creationId="{4AB6CF72-AF59-454B-882B-F407B610B5DD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16" creationId="{6DC960C9-FB83-405D-8E32-9538721495AB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17" creationId="{3AFB77F9-7665-41A8-82B5-C1FD535C4394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18" creationId="{219CF6EC-8AA8-4740-AECE-FE347B353822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19" creationId="{BD83CFDE-CFDA-4770-8794-77F25CE6EF36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20" creationId="{87D39608-EF8B-48DC-9337-9E7537C95F54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21" creationId="{EFEBA74B-04C5-453F-AE4A-AAF44890FAA7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22" creationId="{AFE629CC-8E17-4040-9272-7438408FFF1F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23" creationId="{860796A8-5518-43C5-BCAC-1907BA30818C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24" creationId="{48579144-D136-4E9C-9FAD-4278C33FE999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25" creationId="{8EA7D177-8C0F-4E40-94DC-499C4B37BBBA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26" creationId="{DF54A539-EF60-4B83-9E92-AACA33A09296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27" creationId="{B6FACE94-B595-45A8-A561-9041CB277EC0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28" creationId="{64D5B728-E7AC-4D28-8E50-E8069733A256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29" creationId="{FBCACC36-4D8F-40C7-B792-F1044ED4A27F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30" creationId="{9C7C5E52-99DB-4D60-8FAB-13DD8764339F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31" creationId="{59F8DD24-8E7E-4AA1-97B3-30E216C6F99D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32" creationId="{19C9CAB5-D437-428F-B038-D3D328E37C85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33" creationId="{1CD494C6-5F00-405F-92B0-302860CACE8E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34" creationId="{44893BBA-80E7-4133-A4F2-37497624D564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35" creationId="{79A6D523-87D1-4B22-9747-6BF5F966287E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36" creationId="{E87054E8-17A0-4856-9FF0-CB9ED7DEF885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37" creationId="{C71ED355-E2E9-48FD-BF1B-FDA94B516597}"/>
          </ac:spMkLst>
        </pc:spChg>
        <pc:spChg chg="mod">
          <ac:chgData name="sheikha juma" userId="608ad1f2e48bc868" providerId="LiveId" clId="{E2DB9CC8-CF8A-49BB-97E0-F2A7BF4FE971}" dt="2021-10-15T12:17:27.856" v="4437"/>
          <ac:spMkLst>
            <pc:docMk/>
            <pc:sldMk cId="993154350" sldId="298"/>
            <ac:spMk id="138" creationId="{6945FBAF-B8FF-42FC-A25D-4AB113EE9593}"/>
          </ac:spMkLst>
        </pc:spChg>
        <pc:grpChg chg="del">
          <ac:chgData name="sheikha juma" userId="608ad1f2e48bc868" providerId="LiveId" clId="{E2DB9CC8-CF8A-49BB-97E0-F2A7BF4FE971}" dt="2021-10-15T12:17:27.249" v="4436" actId="478"/>
          <ac:grpSpMkLst>
            <pc:docMk/>
            <pc:sldMk cId="993154350" sldId="298"/>
            <ac:grpSpMk id="22" creationId="{E93CB39F-B3ED-426E-8C87-C0D0C97BC900}"/>
          </ac:grpSpMkLst>
        </pc:grpChg>
        <pc:grpChg chg="del">
          <ac:chgData name="sheikha juma" userId="608ad1f2e48bc868" providerId="LiveId" clId="{E2DB9CC8-CF8A-49BB-97E0-F2A7BF4FE971}" dt="2021-10-15T12:20:46.758" v="4461" actId="478"/>
          <ac:grpSpMkLst>
            <pc:docMk/>
            <pc:sldMk cId="993154350" sldId="298"/>
            <ac:grpSpMk id="55" creationId="{FEAE0939-52DC-47B9-B0CF-4C23FD4A1425}"/>
          </ac:grpSpMkLst>
        </pc:grpChg>
        <pc:grpChg chg="add del mod">
          <ac:chgData name="sheikha juma" userId="608ad1f2e48bc868" providerId="LiveId" clId="{E2DB9CC8-CF8A-49BB-97E0-F2A7BF4FE971}" dt="2021-10-15T12:20:41.387" v="4459" actId="478"/>
          <ac:grpSpMkLst>
            <pc:docMk/>
            <pc:sldMk cId="993154350" sldId="298"/>
            <ac:grpSpMk id="59" creationId="{4EA5A007-BFD7-401B-A1D0-E117470938FE}"/>
          </ac:grpSpMkLst>
        </pc:grpChg>
        <pc:picChg chg="add mod">
          <ac:chgData name="sheikha juma" userId="608ad1f2e48bc868" providerId="LiveId" clId="{E2DB9CC8-CF8A-49BB-97E0-F2A7BF4FE971}" dt="2021-10-15T12:20:49.632" v="4462" actId="1076"/>
          <ac:picMkLst>
            <pc:docMk/>
            <pc:sldMk cId="993154350" sldId="298"/>
            <ac:picMk id="139" creationId="{75249321-FC8B-4EBE-AB23-C88F9C9448D1}"/>
          </ac:picMkLst>
        </pc:picChg>
      </pc:sldChg>
      <pc:sldChg chg="addSp modSp mod">
        <pc:chgData name="sheikha juma" userId="608ad1f2e48bc868" providerId="LiveId" clId="{E2DB9CC8-CF8A-49BB-97E0-F2A7BF4FE971}" dt="2021-10-15T11:22:04.857" v="3946" actId="1076"/>
        <pc:sldMkLst>
          <pc:docMk/>
          <pc:sldMk cId="1705300813" sldId="299"/>
        </pc:sldMkLst>
        <pc:spChg chg="add mod">
          <ac:chgData name="sheikha juma" userId="608ad1f2e48bc868" providerId="LiveId" clId="{E2DB9CC8-CF8A-49BB-97E0-F2A7BF4FE971}" dt="2021-10-15T11:22:04.857" v="3946" actId="1076"/>
          <ac:spMkLst>
            <pc:docMk/>
            <pc:sldMk cId="1705300813" sldId="299"/>
            <ac:spMk id="2" creationId="{D9A96197-1BE6-449A-981A-85D7541720F8}"/>
          </ac:spMkLst>
        </pc:spChg>
      </pc:sldChg>
      <pc:sldChg chg="addSp delSp modSp mod">
        <pc:chgData name="sheikha juma" userId="608ad1f2e48bc868" providerId="LiveId" clId="{E2DB9CC8-CF8A-49BB-97E0-F2A7BF4FE971}" dt="2021-10-15T12:20:15.730" v="4457" actId="478"/>
        <pc:sldMkLst>
          <pc:docMk/>
          <pc:sldMk cId="97931340" sldId="300"/>
        </pc:sldMkLst>
        <pc:picChg chg="add del mod">
          <ac:chgData name="sheikha juma" userId="608ad1f2e48bc868" providerId="LiveId" clId="{E2DB9CC8-CF8A-49BB-97E0-F2A7BF4FE971}" dt="2021-10-15T12:20:15.730" v="4457" actId="478"/>
          <ac:picMkLst>
            <pc:docMk/>
            <pc:sldMk cId="97931340" sldId="300"/>
            <ac:picMk id="22" creationId="{06BBABF8-7235-47B2-9E62-EB7CED1AA9E9}"/>
          </ac:picMkLst>
        </pc:picChg>
      </pc:sldChg>
      <pc:sldChg chg="addSp delSp modSp mod">
        <pc:chgData name="sheikha juma" userId="608ad1f2e48bc868" providerId="LiveId" clId="{E2DB9CC8-CF8A-49BB-97E0-F2A7BF4FE971}" dt="2021-10-15T12:12:48.361" v="4412" actId="1076"/>
        <pc:sldMkLst>
          <pc:docMk/>
          <pc:sldMk cId="1039865789" sldId="301"/>
        </pc:sldMkLst>
        <pc:spChg chg="add mod">
          <ac:chgData name="sheikha juma" userId="608ad1f2e48bc868" providerId="LiveId" clId="{E2DB9CC8-CF8A-49BB-97E0-F2A7BF4FE971}" dt="2021-10-15T10:18:31.994" v="2623" actId="1076"/>
          <ac:spMkLst>
            <pc:docMk/>
            <pc:sldMk cId="1039865789" sldId="301"/>
            <ac:spMk id="2" creationId="{8B82E4CD-09FD-4900-9A5F-74088222F196}"/>
          </ac:spMkLst>
        </pc:spChg>
        <pc:spChg chg="mod">
          <ac:chgData name="sheikha juma" userId="608ad1f2e48bc868" providerId="LiveId" clId="{E2DB9CC8-CF8A-49BB-97E0-F2A7BF4FE971}" dt="2021-10-15T10:17:55.424" v="2618" actId="20577"/>
          <ac:spMkLst>
            <pc:docMk/>
            <pc:sldMk cId="1039865789" sldId="301"/>
            <ac:spMk id="5" creationId="{EF1C2B65-A350-4605-8D8F-77F06B3988B4}"/>
          </ac:spMkLst>
        </pc:spChg>
        <pc:spChg chg="mod">
          <ac:chgData name="sheikha juma" userId="608ad1f2e48bc868" providerId="LiveId" clId="{E2DB9CC8-CF8A-49BB-97E0-F2A7BF4FE971}" dt="2021-10-15T10:13:09.339" v="2533" actId="1076"/>
          <ac:spMkLst>
            <pc:docMk/>
            <pc:sldMk cId="1039865789" sldId="301"/>
            <ac:spMk id="8" creationId="{D9BB6AFF-7E34-4A81-8A30-F0E0EC0B4E62}"/>
          </ac:spMkLst>
        </pc:spChg>
        <pc:spChg chg="mod">
          <ac:chgData name="sheikha juma" userId="608ad1f2e48bc868" providerId="LiveId" clId="{E2DB9CC8-CF8A-49BB-97E0-F2A7BF4FE971}" dt="2021-10-15T12:12:46.635" v="4411" actId="1076"/>
          <ac:spMkLst>
            <pc:docMk/>
            <pc:sldMk cId="1039865789" sldId="301"/>
            <ac:spMk id="9" creationId="{5172D587-6641-494C-95D2-BF366A9100C8}"/>
          </ac:spMkLst>
        </pc:spChg>
        <pc:spChg chg="mod">
          <ac:chgData name="sheikha juma" userId="608ad1f2e48bc868" providerId="LiveId" clId="{E2DB9CC8-CF8A-49BB-97E0-F2A7BF4FE971}" dt="2021-10-15T10:13:09.339" v="2533" actId="1076"/>
          <ac:spMkLst>
            <pc:docMk/>
            <pc:sldMk cId="1039865789" sldId="301"/>
            <ac:spMk id="54" creationId="{B1D60C31-AA74-436F-82F1-3793CF427978}"/>
          </ac:spMkLst>
        </pc:spChg>
        <pc:spChg chg="mod">
          <ac:chgData name="sheikha juma" userId="608ad1f2e48bc868" providerId="LiveId" clId="{E2DB9CC8-CF8A-49BB-97E0-F2A7BF4FE971}" dt="2021-10-15T10:13:09.339" v="2533" actId="1076"/>
          <ac:spMkLst>
            <pc:docMk/>
            <pc:sldMk cId="1039865789" sldId="301"/>
            <ac:spMk id="55" creationId="{FC8BEDA6-B925-4670-8EBA-AB484D8CF15F}"/>
          </ac:spMkLst>
        </pc:spChg>
        <pc:spChg chg="mod">
          <ac:chgData name="sheikha juma" userId="608ad1f2e48bc868" providerId="LiveId" clId="{E2DB9CC8-CF8A-49BB-97E0-F2A7BF4FE971}" dt="2021-10-15T10:11:59.312" v="2520" actId="1076"/>
          <ac:spMkLst>
            <pc:docMk/>
            <pc:sldMk cId="1039865789" sldId="301"/>
            <ac:spMk id="69" creationId="{EE2FB2C2-5478-4636-86F7-2C24C1E35347}"/>
          </ac:spMkLst>
        </pc:spChg>
        <pc:spChg chg="mod">
          <ac:chgData name="sheikha juma" userId="608ad1f2e48bc868" providerId="LiveId" clId="{E2DB9CC8-CF8A-49BB-97E0-F2A7BF4FE971}" dt="2021-10-15T10:11:56.520" v="2519" actId="1076"/>
          <ac:spMkLst>
            <pc:docMk/>
            <pc:sldMk cId="1039865789" sldId="301"/>
            <ac:spMk id="70" creationId="{040897D6-EBE6-442E-8DA5-C71292707041}"/>
          </ac:spMkLst>
        </pc:spChg>
        <pc:spChg chg="mod">
          <ac:chgData name="sheikha juma" userId="608ad1f2e48bc868" providerId="LiveId" clId="{E2DB9CC8-CF8A-49BB-97E0-F2A7BF4FE971}" dt="2021-10-15T10:15:20.879" v="2542" actId="20577"/>
          <ac:spMkLst>
            <pc:docMk/>
            <pc:sldMk cId="1039865789" sldId="301"/>
            <ac:spMk id="73" creationId="{8CA2D2E7-6EB8-481C-9D31-F85863B51461}"/>
          </ac:spMkLst>
        </pc:spChg>
        <pc:spChg chg="mod">
          <ac:chgData name="sheikha juma" userId="608ad1f2e48bc868" providerId="LiveId" clId="{E2DB9CC8-CF8A-49BB-97E0-F2A7BF4FE971}" dt="2021-10-15T10:12:17.953" v="2525" actId="20577"/>
          <ac:spMkLst>
            <pc:docMk/>
            <pc:sldMk cId="1039865789" sldId="301"/>
            <ac:spMk id="92" creationId="{8792F814-0037-457C-A463-5A3E40D127D6}"/>
          </ac:spMkLst>
        </pc:spChg>
        <pc:spChg chg="mod">
          <ac:chgData name="sheikha juma" userId="608ad1f2e48bc868" providerId="LiveId" clId="{E2DB9CC8-CF8A-49BB-97E0-F2A7BF4FE971}" dt="2021-10-15T10:12:21.410" v="2526"/>
          <ac:spMkLst>
            <pc:docMk/>
            <pc:sldMk cId="1039865789" sldId="301"/>
            <ac:spMk id="95" creationId="{1967637A-C2F3-44BF-8BF0-B88C5DD4F086}"/>
          </ac:spMkLst>
        </pc:spChg>
        <pc:spChg chg="mod">
          <ac:chgData name="sheikha juma" userId="608ad1f2e48bc868" providerId="LiveId" clId="{E2DB9CC8-CF8A-49BB-97E0-F2A7BF4FE971}" dt="2021-10-15T10:12:39.873" v="2528" actId="20577"/>
          <ac:spMkLst>
            <pc:docMk/>
            <pc:sldMk cId="1039865789" sldId="301"/>
            <ac:spMk id="96" creationId="{E75327BE-AFDF-4DEF-8922-37A70DDC58D4}"/>
          </ac:spMkLst>
        </pc:spChg>
        <pc:spChg chg="mod">
          <ac:chgData name="sheikha juma" userId="608ad1f2e48bc868" providerId="LiveId" clId="{E2DB9CC8-CF8A-49BB-97E0-F2A7BF4FE971}" dt="2021-10-15T10:15:09.878" v="2541" actId="20577"/>
          <ac:spMkLst>
            <pc:docMk/>
            <pc:sldMk cId="1039865789" sldId="301"/>
            <ac:spMk id="99" creationId="{8398D430-76B0-41E8-8330-E0874F828C6D}"/>
          </ac:spMkLst>
        </pc:spChg>
        <pc:spChg chg="mod">
          <ac:chgData name="sheikha juma" userId="608ad1f2e48bc868" providerId="LiveId" clId="{E2DB9CC8-CF8A-49BB-97E0-F2A7BF4FE971}" dt="2021-10-15T10:15:06.428" v="2539" actId="20577"/>
          <ac:spMkLst>
            <pc:docMk/>
            <pc:sldMk cId="1039865789" sldId="301"/>
            <ac:spMk id="100" creationId="{C6C7516E-41BF-4FC4-8689-D44EE82F2010}"/>
          </ac:spMkLst>
        </pc:spChg>
        <pc:spChg chg="mod">
          <ac:chgData name="sheikha juma" userId="608ad1f2e48bc868" providerId="LiveId" clId="{E2DB9CC8-CF8A-49BB-97E0-F2A7BF4FE971}" dt="2021-10-15T10:13:39.375" v="2537"/>
          <ac:spMkLst>
            <pc:docMk/>
            <pc:sldMk cId="1039865789" sldId="301"/>
            <ac:spMk id="103" creationId="{510240C2-0C77-4AC8-9E7E-340211F59C55}"/>
          </ac:spMkLst>
        </pc:spChg>
        <pc:spChg chg="mod">
          <ac:chgData name="sheikha juma" userId="608ad1f2e48bc868" providerId="LiveId" clId="{E2DB9CC8-CF8A-49BB-97E0-F2A7BF4FE971}" dt="2021-10-15T10:13:39.375" v="2537"/>
          <ac:spMkLst>
            <pc:docMk/>
            <pc:sldMk cId="1039865789" sldId="301"/>
            <ac:spMk id="104" creationId="{5DEF36AB-7260-4728-A95D-B6949F049B5B}"/>
          </ac:spMkLst>
        </pc:spChg>
        <pc:spChg chg="add mod">
          <ac:chgData name="sheikha juma" userId="608ad1f2e48bc868" providerId="LiveId" clId="{E2DB9CC8-CF8A-49BB-97E0-F2A7BF4FE971}" dt="2021-10-15T10:18:43.472" v="2624" actId="1076"/>
          <ac:spMkLst>
            <pc:docMk/>
            <pc:sldMk cId="1039865789" sldId="301"/>
            <ac:spMk id="106" creationId="{908850F2-3F63-4582-8AEA-5E40C71C8DEE}"/>
          </ac:spMkLst>
        </pc:spChg>
        <pc:spChg chg="add mod">
          <ac:chgData name="sheikha juma" userId="608ad1f2e48bc868" providerId="LiveId" clId="{E2DB9CC8-CF8A-49BB-97E0-F2A7BF4FE971}" dt="2021-10-15T10:18:31.994" v="2623" actId="1076"/>
          <ac:spMkLst>
            <pc:docMk/>
            <pc:sldMk cId="1039865789" sldId="301"/>
            <ac:spMk id="107" creationId="{284E0A60-60F9-406C-9FE9-0778DA66D08E}"/>
          </ac:spMkLst>
        </pc:spChg>
        <pc:spChg chg="add mod">
          <ac:chgData name="sheikha juma" userId="608ad1f2e48bc868" providerId="LiveId" clId="{E2DB9CC8-CF8A-49BB-97E0-F2A7BF4FE971}" dt="2021-10-15T10:18:31.994" v="2623" actId="1076"/>
          <ac:spMkLst>
            <pc:docMk/>
            <pc:sldMk cId="1039865789" sldId="301"/>
            <ac:spMk id="108" creationId="{FDBDB05F-18AC-4AE9-BB6A-631CBAE6C587}"/>
          </ac:spMkLst>
        </pc:spChg>
        <pc:spChg chg="mod">
          <ac:chgData name="sheikha juma" userId="608ad1f2e48bc868" providerId="LiveId" clId="{E2DB9CC8-CF8A-49BB-97E0-F2A7BF4FE971}" dt="2021-10-15T10:41:03.064" v="3270"/>
          <ac:spMkLst>
            <pc:docMk/>
            <pc:sldMk cId="1039865789" sldId="301"/>
            <ac:spMk id="110" creationId="{0AD3CD8D-2233-4E6F-9C05-B9AE46342FB8}"/>
          </ac:spMkLst>
        </pc:spChg>
        <pc:spChg chg="mod">
          <ac:chgData name="sheikha juma" userId="608ad1f2e48bc868" providerId="LiveId" clId="{E2DB9CC8-CF8A-49BB-97E0-F2A7BF4FE971}" dt="2021-10-15T10:41:03.064" v="3270"/>
          <ac:spMkLst>
            <pc:docMk/>
            <pc:sldMk cId="1039865789" sldId="301"/>
            <ac:spMk id="111" creationId="{C0349873-6CC4-44BC-ABD4-8DC773FD9337}"/>
          </ac:spMkLst>
        </pc:spChg>
        <pc:spChg chg="mod">
          <ac:chgData name="sheikha juma" userId="608ad1f2e48bc868" providerId="LiveId" clId="{E2DB9CC8-CF8A-49BB-97E0-F2A7BF4FE971}" dt="2021-10-15T10:41:03.064" v="3270"/>
          <ac:spMkLst>
            <pc:docMk/>
            <pc:sldMk cId="1039865789" sldId="301"/>
            <ac:spMk id="112" creationId="{B5D41455-B9FF-4A02-AFD7-3D228672F805}"/>
          </ac:spMkLst>
        </pc:spChg>
        <pc:grpChg chg="mod">
          <ac:chgData name="sheikha juma" userId="608ad1f2e48bc868" providerId="LiveId" clId="{E2DB9CC8-CF8A-49BB-97E0-F2A7BF4FE971}" dt="2021-10-15T12:12:43.501" v="4410" actId="14100"/>
          <ac:grpSpMkLst>
            <pc:docMk/>
            <pc:sldMk cId="1039865789" sldId="301"/>
            <ac:grpSpMk id="10" creationId="{604FDCD4-38CE-49C7-892A-644C5B3CEB3A}"/>
          </ac:grpSpMkLst>
        </pc:grpChg>
        <pc:grpChg chg="mod">
          <ac:chgData name="sheikha juma" userId="608ad1f2e48bc868" providerId="LiveId" clId="{E2DB9CC8-CF8A-49BB-97E0-F2A7BF4FE971}" dt="2021-10-15T10:13:09.339" v="2533" actId="1076"/>
          <ac:grpSpMkLst>
            <pc:docMk/>
            <pc:sldMk cId="1039865789" sldId="301"/>
            <ac:grpSpMk id="49" creationId="{1F77ADD5-8777-4738-8310-1FD3DE623856}"/>
          </ac:grpSpMkLst>
        </pc:grpChg>
        <pc:grpChg chg="mod">
          <ac:chgData name="sheikha juma" userId="608ad1f2e48bc868" providerId="LiveId" clId="{E2DB9CC8-CF8A-49BB-97E0-F2A7BF4FE971}" dt="2021-10-15T10:13:09.339" v="2533" actId="1076"/>
          <ac:grpSpMkLst>
            <pc:docMk/>
            <pc:sldMk cId="1039865789" sldId="301"/>
            <ac:grpSpMk id="50" creationId="{8AD81BC9-6C2B-435C-899B-9EE1EC20697F}"/>
          </ac:grpSpMkLst>
        </pc:grpChg>
        <pc:grpChg chg="mod">
          <ac:chgData name="sheikha juma" userId="608ad1f2e48bc868" providerId="LiveId" clId="{E2DB9CC8-CF8A-49BB-97E0-F2A7BF4FE971}" dt="2021-10-15T10:18:31.994" v="2623" actId="1076"/>
          <ac:grpSpMkLst>
            <pc:docMk/>
            <pc:sldMk cId="1039865789" sldId="301"/>
            <ac:grpSpMk id="62" creationId="{4603A953-D9E1-4E2E-9139-C974F4E8A68B}"/>
          </ac:grpSpMkLst>
        </pc:grpChg>
        <pc:grpChg chg="mod">
          <ac:chgData name="sheikha juma" userId="608ad1f2e48bc868" providerId="LiveId" clId="{E2DB9CC8-CF8A-49BB-97E0-F2A7BF4FE971}" dt="2021-10-15T10:18:31.994" v="2623" actId="1076"/>
          <ac:grpSpMkLst>
            <pc:docMk/>
            <pc:sldMk cId="1039865789" sldId="301"/>
            <ac:grpSpMk id="65" creationId="{B364B65D-4BC8-4309-85A0-83D6018C9DAC}"/>
          </ac:grpSpMkLst>
        </pc:grpChg>
        <pc:grpChg chg="add mod">
          <ac:chgData name="sheikha juma" userId="608ad1f2e48bc868" providerId="LiveId" clId="{E2DB9CC8-CF8A-49BB-97E0-F2A7BF4FE971}" dt="2021-10-15T10:12:59.615" v="2532" actId="1076"/>
          <ac:grpSpMkLst>
            <pc:docMk/>
            <pc:sldMk cId="1039865789" sldId="301"/>
            <ac:grpSpMk id="68" creationId="{4A048B30-9089-45F4-A24A-3068B7148DCE}"/>
          </ac:grpSpMkLst>
        </pc:grpChg>
        <pc:grpChg chg="add mod">
          <ac:chgData name="sheikha juma" userId="608ad1f2e48bc868" providerId="LiveId" clId="{E2DB9CC8-CF8A-49BB-97E0-F2A7BF4FE971}" dt="2021-10-15T10:12:59.615" v="2532" actId="1076"/>
          <ac:grpSpMkLst>
            <pc:docMk/>
            <pc:sldMk cId="1039865789" sldId="301"/>
            <ac:grpSpMk id="72" creationId="{8BBFEAC5-FEEA-4C1D-AC1D-3A7E3ADC6E5E}"/>
          </ac:grpSpMkLst>
        </pc:grpChg>
        <pc:grpChg chg="mod">
          <ac:chgData name="sheikha juma" userId="608ad1f2e48bc868" providerId="LiveId" clId="{E2DB9CC8-CF8A-49BB-97E0-F2A7BF4FE971}" dt="2021-10-15T10:18:31.994" v="2623" actId="1076"/>
          <ac:grpSpMkLst>
            <pc:docMk/>
            <pc:sldMk cId="1039865789" sldId="301"/>
            <ac:grpSpMk id="74" creationId="{A166655E-7B8F-4A03-B462-C327AC4F0A3B}"/>
          </ac:grpSpMkLst>
        </pc:grpChg>
        <pc:grpChg chg="mod">
          <ac:chgData name="sheikha juma" userId="608ad1f2e48bc868" providerId="LiveId" clId="{E2DB9CC8-CF8A-49BB-97E0-F2A7BF4FE971}" dt="2021-10-15T10:18:43.472" v="2624" actId="1076"/>
          <ac:grpSpMkLst>
            <pc:docMk/>
            <pc:sldMk cId="1039865789" sldId="301"/>
            <ac:grpSpMk id="77" creationId="{E3B7D07A-087D-430E-9452-075AA34B0BDE}"/>
          </ac:grpSpMkLst>
        </pc:grpChg>
        <pc:grpChg chg="mod">
          <ac:chgData name="sheikha juma" userId="608ad1f2e48bc868" providerId="LiveId" clId="{E2DB9CC8-CF8A-49BB-97E0-F2A7BF4FE971}" dt="2021-10-15T10:12:59.615" v="2532" actId="1076"/>
          <ac:grpSpMkLst>
            <pc:docMk/>
            <pc:sldMk cId="1039865789" sldId="301"/>
            <ac:grpSpMk id="80" creationId="{985C5FB0-2F96-49F5-AFB9-E3566180D9C8}"/>
          </ac:grpSpMkLst>
        </pc:grpChg>
        <pc:grpChg chg="mod">
          <ac:chgData name="sheikha juma" userId="608ad1f2e48bc868" providerId="LiveId" clId="{E2DB9CC8-CF8A-49BB-97E0-F2A7BF4FE971}" dt="2021-10-15T10:12:59.615" v="2532" actId="1076"/>
          <ac:grpSpMkLst>
            <pc:docMk/>
            <pc:sldMk cId="1039865789" sldId="301"/>
            <ac:grpSpMk id="83" creationId="{539F0CC4-5F73-40CE-9BE8-5B8777205B81}"/>
          </ac:grpSpMkLst>
        </pc:grpChg>
        <pc:grpChg chg="mod">
          <ac:chgData name="sheikha juma" userId="608ad1f2e48bc868" providerId="LiveId" clId="{E2DB9CC8-CF8A-49BB-97E0-F2A7BF4FE971}" dt="2021-10-15T10:12:59.615" v="2532" actId="1076"/>
          <ac:grpSpMkLst>
            <pc:docMk/>
            <pc:sldMk cId="1039865789" sldId="301"/>
            <ac:grpSpMk id="86" creationId="{C3DE8DEE-1DAB-4BCF-928A-1921C988F549}"/>
          </ac:grpSpMkLst>
        </pc:grpChg>
        <pc:grpChg chg="mod">
          <ac:chgData name="sheikha juma" userId="608ad1f2e48bc868" providerId="LiveId" clId="{E2DB9CC8-CF8A-49BB-97E0-F2A7BF4FE971}" dt="2021-10-15T10:12:59.615" v="2532" actId="1076"/>
          <ac:grpSpMkLst>
            <pc:docMk/>
            <pc:sldMk cId="1039865789" sldId="301"/>
            <ac:grpSpMk id="89" creationId="{02DAB8D2-8F1A-4B77-AAB6-9E749CE1C521}"/>
          </ac:grpSpMkLst>
        </pc:grpChg>
        <pc:grpChg chg="add mod">
          <ac:chgData name="sheikha juma" userId="608ad1f2e48bc868" providerId="LiveId" clId="{E2DB9CC8-CF8A-49BB-97E0-F2A7BF4FE971}" dt="2021-10-15T10:12:59.615" v="2532" actId="1076"/>
          <ac:grpSpMkLst>
            <pc:docMk/>
            <pc:sldMk cId="1039865789" sldId="301"/>
            <ac:grpSpMk id="94" creationId="{FBCB10F2-9220-4C0C-BC97-21CBE664D228}"/>
          </ac:grpSpMkLst>
        </pc:grpChg>
        <pc:grpChg chg="add mod">
          <ac:chgData name="sheikha juma" userId="608ad1f2e48bc868" providerId="LiveId" clId="{E2DB9CC8-CF8A-49BB-97E0-F2A7BF4FE971}" dt="2021-10-15T10:13:19.810" v="2535" actId="1076"/>
          <ac:grpSpMkLst>
            <pc:docMk/>
            <pc:sldMk cId="1039865789" sldId="301"/>
            <ac:grpSpMk id="98" creationId="{657761D5-0DE9-4303-9184-C5E42DFA9619}"/>
          </ac:grpSpMkLst>
        </pc:grpChg>
        <pc:grpChg chg="add del mod">
          <ac:chgData name="sheikha juma" userId="608ad1f2e48bc868" providerId="LiveId" clId="{E2DB9CC8-CF8A-49BB-97E0-F2A7BF4FE971}" dt="2021-10-15T10:16:11.432" v="2543" actId="478"/>
          <ac:grpSpMkLst>
            <pc:docMk/>
            <pc:sldMk cId="1039865789" sldId="301"/>
            <ac:grpSpMk id="102" creationId="{5275BE8F-42A3-4875-B668-33177FC083F7}"/>
          </ac:grpSpMkLst>
        </pc:grpChg>
        <pc:grpChg chg="add del mod">
          <ac:chgData name="sheikha juma" userId="608ad1f2e48bc868" providerId="LiveId" clId="{E2DB9CC8-CF8A-49BB-97E0-F2A7BF4FE971}" dt="2021-10-15T10:41:05.937" v="3271"/>
          <ac:grpSpMkLst>
            <pc:docMk/>
            <pc:sldMk cId="1039865789" sldId="301"/>
            <ac:grpSpMk id="109" creationId="{74BB8987-A5A4-46BD-AD3A-3A7F1552F729}"/>
          </ac:grpSpMkLst>
        </pc:grpChg>
        <pc:picChg chg="add mod">
          <ac:chgData name="sheikha juma" userId="608ad1f2e48bc868" providerId="LiveId" clId="{E2DB9CC8-CF8A-49BB-97E0-F2A7BF4FE971}" dt="2021-10-15T12:12:48.361" v="4412" actId="1076"/>
          <ac:picMkLst>
            <pc:docMk/>
            <pc:sldMk cId="1039865789" sldId="301"/>
            <ac:picMk id="6" creationId="{A1BD0420-E60A-4D75-928B-98DCF3007054}"/>
          </ac:picMkLst>
        </pc:picChg>
        <pc:cxnChg chg="mod">
          <ac:chgData name="sheikha juma" userId="608ad1f2e48bc868" providerId="LiveId" clId="{E2DB9CC8-CF8A-49BB-97E0-F2A7BF4FE971}" dt="2021-10-15T10:11:37.311" v="2513"/>
          <ac:cxnSpMkLst>
            <pc:docMk/>
            <pc:sldMk cId="1039865789" sldId="301"/>
            <ac:cxnSpMk id="71" creationId="{D8002FE7-4436-4AC1-A9AB-22B88CA17B8F}"/>
          </ac:cxnSpMkLst>
        </pc:cxnChg>
        <pc:cxnChg chg="mod">
          <ac:chgData name="sheikha juma" userId="608ad1f2e48bc868" providerId="LiveId" clId="{E2DB9CC8-CF8A-49BB-97E0-F2A7BF4FE971}" dt="2021-10-15T10:12:01.675" v="2521"/>
          <ac:cxnSpMkLst>
            <pc:docMk/>
            <pc:sldMk cId="1039865789" sldId="301"/>
            <ac:cxnSpMk id="93" creationId="{3B755B98-AFD6-4257-ABE1-F4109AFB8293}"/>
          </ac:cxnSpMkLst>
        </pc:cxnChg>
        <pc:cxnChg chg="mod">
          <ac:chgData name="sheikha juma" userId="608ad1f2e48bc868" providerId="LiveId" clId="{E2DB9CC8-CF8A-49BB-97E0-F2A7BF4FE971}" dt="2021-10-15T10:12:21.410" v="2526"/>
          <ac:cxnSpMkLst>
            <pc:docMk/>
            <pc:sldMk cId="1039865789" sldId="301"/>
            <ac:cxnSpMk id="97" creationId="{46FAD676-8770-4568-9E1D-539E6CE0CECE}"/>
          </ac:cxnSpMkLst>
        </pc:cxnChg>
        <pc:cxnChg chg="mod">
          <ac:chgData name="sheikha juma" userId="608ad1f2e48bc868" providerId="LiveId" clId="{E2DB9CC8-CF8A-49BB-97E0-F2A7BF4FE971}" dt="2021-10-15T10:12:49.233" v="2530"/>
          <ac:cxnSpMkLst>
            <pc:docMk/>
            <pc:sldMk cId="1039865789" sldId="301"/>
            <ac:cxnSpMk id="101" creationId="{FBD1A4E7-F2B9-4805-8109-CC091F7EF68D}"/>
          </ac:cxnSpMkLst>
        </pc:cxnChg>
        <pc:cxnChg chg="mod">
          <ac:chgData name="sheikha juma" userId="608ad1f2e48bc868" providerId="LiveId" clId="{E2DB9CC8-CF8A-49BB-97E0-F2A7BF4FE971}" dt="2021-10-15T10:13:39.375" v="2537"/>
          <ac:cxnSpMkLst>
            <pc:docMk/>
            <pc:sldMk cId="1039865789" sldId="301"/>
            <ac:cxnSpMk id="105" creationId="{3850B1D9-44D9-4E87-B58B-488FFC2AD576}"/>
          </ac:cxnSpMkLst>
        </pc:cxnChg>
        <pc:cxnChg chg="mod">
          <ac:chgData name="sheikha juma" userId="608ad1f2e48bc868" providerId="LiveId" clId="{E2DB9CC8-CF8A-49BB-97E0-F2A7BF4FE971}" dt="2021-10-15T10:41:03.064" v="3270"/>
          <ac:cxnSpMkLst>
            <pc:docMk/>
            <pc:sldMk cId="1039865789" sldId="301"/>
            <ac:cxnSpMk id="113" creationId="{1CCA726E-1E47-4B82-A35B-8D57BCCB9D4D}"/>
          </ac:cxnSpMkLst>
        </pc:cxnChg>
      </pc:sldChg>
      <pc:sldChg chg="addSp delSp modSp new mod">
        <pc:chgData name="sheikha juma" userId="608ad1f2e48bc868" providerId="LiveId" clId="{E2DB9CC8-CF8A-49BB-97E0-F2A7BF4FE971}" dt="2021-10-15T11:22:48.494" v="3948"/>
        <pc:sldMkLst>
          <pc:docMk/>
          <pc:sldMk cId="706273239" sldId="302"/>
        </pc:sldMkLst>
        <pc:spChg chg="del">
          <ac:chgData name="sheikha juma" userId="608ad1f2e48bc868" providerId="LiveId" clId="{E2DB9CC8-CF8A-49BB-97E0-F2A7BF4FE971}" dt="2021-10-15T10:35:16.408" v="3020" actId="478"/>
          <ac:spMkLst>
            <pc:docMk/>
            <pc:sldMk cId="706273239" sldId="302"/>
            <ac:spMk id="2" creationId="{4860EBB9-8C9F-4178-A9E3-C4E864B62AF4}"/>
          </ac:spMkLst>
        </pc:spChg>
        <pc:spChg chg="del">
          <ac:chgData name="sheikha juma" userId="608ad1f2e48bc868" providerId="LiveId" clId="{E2DB9CC8-CF8A-49BB-97E0-F2A7BF4FE971}" dt="2021-10-15T10:35:16.408" v="3020" actId="478"/>
          <ac:spMkLst>
            <pc:docMk/>
            <pc:sldMk cId="706273239" sldId="302"/>
            <ac:spMk id="3" creationId="{7F5E922C-CEAF-481D-8268-5556D6D50F57}"/>
          </ac:spMkLst>
        </pc:spChg>
        <pc:spChg chg="add mod">
          <ac:chgData name="sheikha juma" userId="608ad1f2e48bc868" providerId="LiveId" clId="{E2DB9CC8-CF8A-49BB-97E0-F2A7BF4FE971}" dt="2021-10-15T10:50:40.780" v="3400" actId="20577"/>
          <ac:spMkLst>
            <pc:docMk/>
            <pc:sldMk cId="706273239" sldId="302"/>
            <ac:spMk id="4" creationId="{A2A5E42E-E6F3-49E8-8AB6-99219F9E593C}"/>
          </ac:spMkLst>
        </pc:spChg>
        <pc:spChg chg="mod">
          <ac:chgData name="sheikha juma" userId="608ad1f2e48bc868" providerId="LiveId" clId="{E2DB9CC8-CF8A-49BB-97E0-F2A7BF4FE971}" dt="2021-10-15T10:39:03.020" v="3151" actId="1076"/>
          <ac:spMkLst>
            <pc:docMk/>
            <pc:sldMk cId="706273239" sldId="302"/>
            <ac:spMk id="6" creationId="{E70D160B-4185-4EDE-8BF9-288C0472E5B3}"/>
          </ac:spMkLst>
        </pc:spChg>
        <pc:spChg chg="mod">
          <ac:chgData name="sheikha juma" userId="608ad1f2e48bc868" providerId="LiveId" clId="{E2DB9CC8-CF8A-49BB-97E0-F2A7BF4FE971}" dt="2021-10-15T10:38:49.723" v="3147" actId="20577"/>
          <ac:spMkLst>
            <pc:docMk/>
            <pc:sldMk cId="706273239" sldId="302"/>
            <ac:spMk id="7" creationId="{A03B6A8F-D1DA-49A9-A2A2-B290B6766D09}"/>
          </ac:spMkLst>
        </pc:spChg>
        <pc:spChg chg="mod">
          <ac:chgData name="sheikha juma" userId="608ad1f2e48bc868" providerId="LiveId" clId="{E2DB9CC8-CF8A-49BB-97E0-F2A7BF4FE971}" dt="2021-10-15T10:37:50.129" v="3145"/>
          <ac:spMkLst>
            <pc:docMk/>
            <pc:sldMk cId="706273239" sldId="302"/>
            <ac:spMk id="8" creationId="{2E1A0164-4A1E-423D-825D-5AAF940A8817}"/>
          </ac:spMkLst>
        </pc:spChg>
        <pc:spChg chg="mod">
          <ac:chgData name="sheikha juma" userId="608ad1f2e48bc868" providerId="LiveId" clId="{E2DB9CC8-CF8A-49BB-97E0-F2A7BF4FE971}" dt="2021-10-15T10:39:43.168" v="3172" actId="20577"/>
          <ac:spMkLst>
            <pc:docMk/>
            <pc:sldMk cId="706273239" sldId="302"/>
            <ac:spMk id="11" creationId="{EC62DD4D-E996-44CA-824C-7EF5A7BD1D0F}"/>
          </ac:spMkLst>
        </pc:spChg>
        <pc:spChg chg="mod">
          <ac:chgData name="sheikha juma" userId="608ad1f2e48bc868" providerId="LiveId" clId="{E2DB9CC8-CF8A-49BB-97E0-F2A7BF4FE971}" dt="2021-10-15T10:39:29.831" v="3168"/>
          <ac:spMkLst>
            <pc:docMk/>
            <pc:sldMk cId="706273239" sldId="302"/>
            <ac:spMk id="12" creationId="{210C1A12-BF18-4751-8FBD-1AC743174C23}"/>
          </ac:spMkLst>
        </pc:spChg>
        <pc:spChg chg="mod">
          <ac:chgData name="sheikha juma" userId="608ad1f2e48bc868" providerId="LiveId" clId="{E2DB9CC8-CF8A-49BB-97E0-F2A7BF4FE971}" dt="2021-10-15T10:39:50.538" v="3173" actId="20577"/>
          <ac:spMkLst>
            <pc:docMk/>
            <pc:sldMk cId="706273239" sldId="302"/>
            <ac:spMk id="13" creationId="{740CE7B5-1DC4-4B6F-A864-9686547F2EB0}"/>
          </ac:spMkLst>
        </pc:spChg>
        <pc:spChg chg="add mod">
          <ac:chgData name="sheikha juma" userId="608ad1f2e48bc868" providerId="LiveId" clId="{E2DB9CC8-CF8A-49BB-97E0-F2A7BF4FE971}" dt="2021-10-15T10:50:44.786" v="3402" actId="20577"/>
          <ac:spMkLst>
            <pc:docMk/>
            <pc:sldMk cId="706273239" sldId="302"/>
            <ac:spMk id="15" creationId="{433E5DB6-557A-49B4-B61A-D1F540016A7A}"/>
          </ac:spMkLst>
        </pc:spChg>
        <pc:spChg chg="mod">
          <ac:chgData name="sheikha juma" userId="608ad1f2e48bc868" providerId="LiveId" clId="{E2DB9CC8-CF8A-49BB-97E0-F2A7BF4FE971}" dt="2021-10-15T10:41:11.132" v="3272"/>
          <ac:spMkLst>
            <pc:docMk/>
            <pc:sldMk cId="706273239" sldId="302"/>
            <ac:spMk id="17" creationId="{FC5EFCA7-857D-463A-8D9E-522034E2C9D9}"/>
          </ac:spMkLst>
        </pc:spChg>
        <pc:spChg chg="mod">
          <ac:chgData name="sheikha juma" userId="608ad1f2e48bc868" providerId="LiveId" clId="{E2DB9CC8-CF8A-49BB-97E0-F2A7BF4FE971}" dt="2021-10-15T10:41:11.132" v="3272"/>
          <ac:spMkLst>
            <pc:docMk/>
            <pc:sldMk cId="706273239" sldId="302"/>
            <ac:spMk id="18" creationId="{669FCDFC-262C-4460-ABDC-98701819F220}"/>
          </ac:spMkLst>
        </pc:spChg>
        <pc:spChg chg="mod">
          <ac:chgData name="sheikha juma" userId="608ad1f2e48bc868" providerId="LiveId" clId="{E2DB9CC8-CF8A-49BB-97E0-F2A7BF4FE971}" dt="2021-10-15T10:41:11.132" v="3272"/>
          <ac:spMkLst>
            <pc:docMk/>
            <pc:sldMk cId="706273239" sldId="302"/>
            <ac:spMk id="20" creationId="{21C39AB7-724C-4E73-9C8F-385999BCCDE2}"/>
          </ac:spMkLst>
        </pc:spChg>
        <pc:spChg chg="mod">
          <ac:chgData name="sheikha juma" userId="608ad1f2e48bc868" providerId="LiveId" clId="{E2DB9CC8-CF8A-49BB-97E0-F2A7BF4FE971}" dt="2021-10-15T10:41:11.132" v="3272"/>
          <ac:spMkLst>
            <pc:docMk/>
            <pc:sldMk cId="706273239" sldId="302"/>
            <ac:spMk id="21" creationId="{6624880E-349A-4827-9C94-582A0972F76D}"/>
          </ac:spMkLst>
        </pc:spChg>
        <pc:spChg chg="mod">
          <ac:chgData name="sheikha juma" userId="608ad1f2e48bc868" providerId="LiveId" clId="{E2DB9CC8-CF8A-49BB-97E0-F2A7BF4FE971}" dt="2021-10-15T10:41:11.132" v="3272"/>
          <ac:spMkLst>
            <pc:docMk/>
            <pc:sldMk cId="706273239" sldId="302"/>
            <ac:spMk id="23" creationId="{39894E6D-E7B1-47AA-8A37-D466969EC61D}"/>
          </ac:spMkLst>
        </pc:spChg>
        <pc:spChg chg="mod">
          <ac:chgData name="sheikha juma" userId="608ad1f2e48bc868" providerId="LiveId" clId="{E2DB9CC8-CF8A-49BB-97E0-F2A7BF4FE971}" dt="2021-10-15T10:41:11.132" v="3272"/>
          <ac:spMkLst>
            <pc:docMk/>
            <pc:sldMk cId="706273239" sldId="302"/>
            <ac:spMk id="24" creationId="{089CEA4E-28A0-4010-9B7A-E46A95884392}"/>
          </ac:spMkLst>
        </pc:spChg>
        <pc:spChg chg="mod">
          <ac:chgData name="sheikha juma" userId="608ad1f2e48bc868" providerId="LiveId" clId="{E2DB9CC8-CF8A-49BB-97E0-F2A7BF4FE971}" dt="2021-10-15T10:41:11.132" v="3272"/>
          <ac:spMkLst>
            <pc:docMk/>
            <pc:sldMk cId="706273239" sldId="302"/>
            <ac:spMk id="26" creationId="{1F0B8958-E32C-40D4-87B4-CAD69EDD7E87}"/>
          </ac:spMkLst>
        </pc:spChg>
        <pc:spChg chg="mod">
          <ac:chgData name="sheikha juma" userId="608ad1f2e48bc868" providerId="LiveId" clId="{E2DB9CC8-CF8A-49BB-97E0-F2A7BF4FE971}" dt="2021-10-15T10:41:11.132" v="3272"/>
          <ac:spMkLst>
            <pc:docMk/>
            <pc:sldMk cId="706273239" sldId="302"/>
            <ac:spMk id="27" creationId="{5D449C13-900B-4D9D-9835-88E59991A674}"/>
          </ac:spMkLst>
        </pc:spChg>
        <pc:spChg chg="add del mod">
          <ac:chgData name="sheikha juma" userId="608ad1f2e48bc868" providerId="LiveId" clId="{E2DB9CC8-CF8A-49BB-97E0-F2A7BF4FE971}" dt="2021-10-15T10:43:03.444" v="3296" actId="478"/>
          <ac:spMkLst>
            <pc:docMk/>
            <pc:sldMk cId="706273239" sldId="302"/>
            <ac:spMk id="28" creationId="{B044613D-E262-442A-A706-1B438E1F9936}"/>
          </ac:spMkLst>
        </pc:spChg>
        <pc:spChg chg="add del mod">
          <ac:chgData name="sheikha juma" userId="608ad1f2e48bc868" providerId="LiveId" clId="{E2DB9CC8-CF8A-49BB-97E0-F2A7BF4FE971}" dt="2021-10-15T10:43:21.745" v="3302" actId="478"/>
          <ac:spMkLst>
            <pc:docMk/>
            <pc:sldMk cId="706273239" sldId="302"/>
            <ac:spMk id="29" creationId="{228811B2-36BA-4F48-82E8-DB00E2168E5D}"/>
          </ac:spMkLst>
        </pc:spChg>
        <pc:spChg chg="add del mod">
          <ac:chgData name="sheikha juma" userId="608ad1f2e48bc868" providerId="LiveId" clId="{E2DB9CC8-CF8A-49BB-97E0-F2A7BF4FE971}" dt="2021-10-15T10:42:04.516" v="3279" actId="478"/>
          <ac:spMkLst>
            <pc:docMk/>
            <pc:sldMk cId="706273239" sldId="302"/>
            <ac:spMk id="30" creationId="{8985238D-BED5-4EBB-91F4-EDD613FF56A7}"/>
          </ac:spMkLst>
        </pc:spChg>
        <pc:spChg chg="add del mod">
          <ac:chgData name="sheikha juma" userId="608ad1f2e48bc868" providerId="LiveId" clId="{E2DB9CC8-CF8A-49BB-97E0-F2A7BF4FE971}" dt="2021-10-15T10:41:33.885" v="3274" actId="478"/>
          <ac:spMkLst>
            <pc:docMk/>
            <pc:sldMk cId="706273239" sldId="302"/>
            <ac:spMk id="31" creationId="{B77E0392-CCDD-4602-A958-681F9E4D9D76}"/>
          </ac:spMkLst>
        </pc:spChg>
        <pc:spChg chg="mod">
          <ac:chgData name="sheikha juma" userId="608ad1f2e48bc868" providerId="LiveId" clId="{E2DB9CC8-CF8A-49BB-97E0-F2A7BF4FE971}" dt="2021-10-15T10:41:50.039" v="3276" actId="20577"/>
          <ac:spMkLst>
            <pc:docMk/>
            <pc:sldMk cId="706273239" sldId="302"/>
            <ac:spMk id="33" creationId="{717339E7-996A-441B-9151-814F29E1A108}"/>
          </ac:spMkLst>
        </pc:spChg>
        <pc:spChg chg="mod">
          <ac:chgData name="sheikha juma" userId="608ad1f2e48bc868" providerId="LiveId" clId="{E2DB9CC8-CF8A-49BB-97E0-F2A7BF4FE971}" dt="2021-10-15T10:41:57.922" v="3277" actId="20577"/>
          <ac:spMkLst>
            <pc:docMk/>
            <pc:sldMk cId="706273239" sldId="302"/>
            <ac:spMk id="34" creationId="{CD0C0A84-EA02-4882-B305-52E01845A008}"/>
          </ac:spMkLst>
        </pc:spChg>
        <pc:spChg chg="mod">
          <ac:chgData name="sheikha juma" userId="608ad1f2e48bc868" providerId="LiveId" clId="{E2DB9CC8-CF8A-49BB-97E0-F2A7BF4FE971}" dt="2021-10-15T10:41:44.371" v="3275"/>
          <ac:spMkLst>
            <pc:docMk/>
            <pc:sldMk cId="706273239" sldId="302"/>
            <ac:spMk id="35" creationId="{87399E30-BD23-469D-B4B7-CE0B039398E4}"/>
          </ac:spMkLst>
        </pc:spChg>
        <pc:spChg chg="mod">
          <ac:chgData name="sheikha juma" userId="608ad1f2e48bc868" providerId="LiveId" clId="{E2DB9CC8-CF8A-49BB-97E0-F2A7BF4FE971}" dt="2021-10-15T10:42:08.182" v="3280"/>
          <ac:spMkLst>
            <pc:docMk/>
            <pc:sldMk cId="706273239" sldId="302"/>
            <ac:spMk id="38" creationId="{965F5882-58E2-4DA1-AB62-5A5C32B59BE7}"/>
          </ac:spMkLst>
        </pc:spChg>
        <pc:spChg chg="mod">
          <ac:chgData name="sheikha juma" userId="608ad1f2e48bc868" providerId="LiveId" clId="{E2DB9CC8-CF8A-49BB-97E0-F2A7BF4FE971}" dt="2021-10-15T10:42:15.736" v="3282" actId="20577"/>
          <ac:spMkLst>
            <pc:docMk/>
            <pc:sldMk cId="706273239" sldId="302"/>
            <ac:spMk id="39" creationId="{97112E5D-4700-4E68-A9CD-F804A14042BF}"/>
          </ac:spMkLst>
        </pc:spChg>
        <pc:spChg chg="mod">
          <ac:chgData name="sheikha juma" userId="608ad1f2e48bc868" providerId="LiveId" clId="{E2DB9CC8-CF8A-49BB-97E0-F2A7BF4FE971}" dt="2021-10-15T10:42:08.182" v="3280"/>
          <ac:spMkLst>
            <pc:docMk/>
            <pc:sldMk cId="706273239" sldId="302"/>
            <ac:spMk id="40" creationId="{2496BFC1-0D3D-4C3F-808C-E41FF8705E6B}"/>
          </ac:spMkLst>
        </pc:spChg>
        <pc:spChg chg="mod">
          <ac:chgData name="sheikha juma" userId="608ad1f2e48bc868" providerId="LiveId" clId="{E2DB9CC8-CF8A-49BB-97E0-F2A7BF4FE971}" dt="2021-10-15T10:42:26.216" v="3285" actId="20577"/>
          <ac:spMkLst>
            <pc:docMk/>
            <pc:sldMk cId="706273239" sldId="302"/>
            <ac:spMk id="43" creationId="{F09E3992-AFCA-4EB9-AC15-22C95856C02A}"/>
          </ac:spMkLst>
        </pc:spChg>
        <pc:spChg chg="add del mod">
          <ac:chgData name="sheikha juma" userId="608ad1f2e48bc868" providerId="LiveId" clId="{E2DB9CC8-CF8A-49BB-97E0-F2A7BF4FE971}" dt="2021-10-15T10:42:43.018" v="3289" actId="20577"/>
          <ac:spMkLst>
            <pc:docMk/>
            <pc:sldMk cId="706273239" sldId="302"/>
            <ac:spMk id="44" creationId="{9D656552-D486-4836-9162-E66E17DEBE46}"/>
          </ac:spMkLst>
        </pc:spChg>
        <pc:spChg chg="add del mod">
          <ac:chgData name="sheikha juma" userId="608ad1f2e48bc868" providerId="LiveId" clId="{E2DB9CC8-CF8A-49BB-97E0-F2A7BF4FE971}" dt="2021-10-15T10:43:00.899" v="3295" actId="1076"/>
          <ac:spMkLst>
            <pc:docMk/>
            <pc:sldMk cId="706273239" sldId="302"/>
            <ac:spMk id="45" creationId="{11DEFD76-CB37-4B1D-A7E3-86B8EA4B4380}"/>
          </ac:spMkLst>
        </pc:spChg>
        <pc:spChg chg="mod">
          <ac:chgData name="sheikha juma" userId="608ad1f2e48bc868" providerId="LiveId" clId="{E2DB9CC8-CF8A-49BB-97E0-F2A7BF4FE971}" dt="2021-10-15T10:43:37.691" v="3305" actId="20577"/>
          <ac:spMkLst>
            <pc:docMk/>
            <pc:sldMk cId="706273239" sldId="302"/>
            <ac:spMk id="48" creationId="{CC13C052-69C2-4A34-888E-9C39A08ECF04}"/>
          </ac:spMkLst>
        </pc:spChg>
        <pc:spChg chg="mod">
          <ac:chgData name="sheikha juma" userId="608ad1f2e48bc868" providerId="LiveId" clId="{E2DB9CC8-CF8A-49BB-97E0-F2A7BF4FE971}" dt="2021-10-15T10:43:31.337" v="3303"/>
          <ac:spMkLst>
            <pc:docMk/>
            <pc:sldMk cId="706273239" sldId="302"/>
            <ac:spMk id="49" creationId="{BBAC107A-D5B3-4184-82AB-26D2C011FC76}"/>
          </ac:spMkLst>
        </pc:spChg>
        <pc:spChg chg="mod">
          <ac:chgData name="sheikha juma" userId="608ad1f2e48bc868" providerId="LiveId" clId="{E2DB9CC8-CF8A-49BB-97E0-F2A7BF4FE971}" dt="2021-10-15T10:43:31.337" v="3303"/>
          <ac:spMkLst>
            <pc:docMk/>
            <pc:sldMk cId="706273239" sldId="302"/>
            <ac:spMk id="50" creationId="{50F85E3A-EE17-4C71-A703-CF4EE8B06613}"/>
          </ac:spMkLst>
        </pc:spChg>
        <pc:spChg chg="add mod">
          <ac:chgData name="sheikha juma" userId="608ad1f2e48bc868" providerId="LiveId" clId="{E2DB9CC8-CF8A-49BB-97E0-F2A7BF4FE971}" dt="2021-10-15T11:04:55.466" v="3611" actId="1076"/>
          <ac:spMkLst>
            <pc:docMk/>
            <pc:sldMk cId="706273239" sldId="302"/>
            <ac:spMk id="52" creationId="{4EF70A73-D045-4AA3-8BA5-5DAF268E78F5}"/>
          </ac:spMkLst>
        </pc:spChg>
        <pc:spChg chg="mod">
          <ac:chgData name="sheikha juma" userId="608ad1f2e48bc868" providerId="LiveId" clId="{E2DB9CC8-CF8A-49BB-97E0-F2A7BF4FE971}" dt="2021-10-15T10:50:07.122" v="3393"/>
          <ac:spMkLst>
            <pc:docMk/>
            <pc:sldMk cId="706273239" sldId="302"/>
            <ac:spMk id="54" creationId="{9C0A9EDE-C468-4436-A676-0D03149BD6BC}"/>
          </ac:spMkLst>
        </pc:spChg>
        <pc:spChg chg="mod">
          <ac:chgData name="sheikha juma" userId="608ad1f2e48bc868" providerId="LiveId" clId="{E2DB9CC8-CF8A-49BB-97E0-F2A7BF4FE971}" dt="2021-10-15T10:50:07.122" v="3393"/>
          <ac:spMkLst>
            <pc:docMk/>
            <pc:sldMk cId="706273239" sldId="302"/>
            <ac:spMk id="55" creationId="{D1A90F4F-33AD-44D3-97C7-2F598CE944CB}"/>
          </ac:spMkLst>
        </pc:spChg>
        <pc:spChg chg="mod">
          <ac:chgData name="sheikha juma" userId="608ad1f2e48bc868" providerId="LiveId" clId="{E2DB9CC8-CF8A-49BB-97E0-F2A7BF4FE971}" dt="2021-10-15T10:50:07.122" v="3393"/>
          <ac:spMkLst>
            <pc:docMk/>
            <pc:sldMk cId="706273239" sldId="302"/>
            <ac:spMk id="56" creationId="{9F2B85A4-0742-4501-A966-1FC0BF4DCAD3}"/>
          </ac:spMkLst>
        </pc:spChg>
        <pc:spChg chg="add del mod">
          <ac:chgData name="sheikha juma" userId="608ad1f2e48bc868" providerId="LiveId" clId="{E2DB9CC8-CF8A-49BB-97E0-F2A7BF4FE971}" dt="2021-10-15T10:55:25.118" v="3527" actId="1076"/>
          <ac:spMkLst>
            <pc:docMk/>
            <pc:sldMk cId="706273239" sldId="302"/>
            <ac:spMk id="59" creationId="{38EDC74A-748B-4F00-ABCB-67526E2E0C7A}"/>
          </ac:spMkLst>
        </pc:spChg>
        <pc:spChg chg="mod">
          <ac:chgData name="sheikha juma" userId="608ad1f2e48bc868" providerId="LiveId" clId="{E2DB9CC8-CF8A-49BB-97E0-F2A7BF4FE971}" dt="2021-10-15T10:55:17.117" v="3525" actId="20577"/>
          <ac:spMkLst>
            <pc:docMk/>
            <pc:sldMk cId="706273239" sldId="302"/>
            <ac:spMk id="60" creationId="{C2150316-79E9-4156-B03E-77CCA22EB56A}"/>
          </ac:spMkLst>
        </pc:spChg>
        <pc:spChg chg="mod">
          <ac:chgData name="sheikha juma" userId="608ad1f2e48bc868" providerId="LiveId" clId="{E2DB9CC8-CF8A-49BB-97E0-F2A7BF4FE971}" dt="2021-10-15T10:55:14.091" v="3524" actId="20577"/>
          <ac:spMkLst>
            <pc:docMk/>
            <pc:sldMk cId="706273239" sldId="302"/>
            <ac:spMk id="61" creationId="{0032E0F2-7B00-46E7-87CB-EDF23803516E}"/>
          </ac:spMkLst>
        </pc:spChg>
        <pc:spChg chg="mod">
          <ac:chgData name="sheikha juma" userId="608ad1f2e48bc868" providerId="LiveId" clId="{E2DB9CC8-CF8A-49BB-97E0-F2A7BF4FE971}" dt="2021-10-15T10:50:07.122" v="3393"/>
          <ac:spMkLst>
            <pc:docMk/>
            <pc:sldMk cId="706273239" sldId="302"/>
            <ac:spMk id="64" creationId="{C83F038F-B61C-43DA-A96E-88FC30257382}"/>
          </ac:spMkLst>
        </pc:spChg>
        <pc:spChg chg="mod">
          <ac:chgData name="sheikha juma" userId="608ad1f2e48bc868" providerId="LiveId" clId="{E2DB9CC8-CF8A-49BB-97E0-F2A7BF4FE971}" dt="2021-10-15T10:50:07.122" v="3393"/>
          <ac:spMkLst>
            <pc:docMk/>
            <pc:sldMk cId="706273239" sldId="302"/>
            <ac:spMk id="65" creationId="{153C55FB-CE70-4C96-927D-94BFA951BB4D}"/>
          </ac:spMkLst>
        </pc:spChg>
        <pc:spChg chg="mod">
          <ac:chgData name="sheikha juma" userId="608ad1f2e48bc868" providerId="LiveId" clId="{E2DB9CC8-CF8A-49BB-97E0-F2A7BF4FE971}" dt="2021-10-15T10:50:07.122" v="3393"/>
          <ac:spMkLst>
            <pc:docMk/>
            <pc:sldMk cId="706273239" sldId="302"/>
            <ac:spMk id="67" creationId="{E8EE4A9E-CEFE-4588-BE6E-50F774ED3FDB}"/>
          </ac:spMkLst>
        </pc:spChg>
        <pc:spChg chg="mod">
          <ac:chgData name="sheikha juma" userId="608ad1f2e48bc868" providerId="LiveId" clId="{E2DB9CC8-CF8A-49BB-97E0-F2A7BF4FE971}" dt="2021-10-15T10:50:07.122" v="3393"/>
          <ac:spMkLst>
            <pc:docMk/>
            <pc:sldMk cId="706273239" sldId="302"/>
            <ac:spMk id="68" creationId="{A435243C-631A-4737-9F4F-A5EA5E1876F9}"/>
          </ac:spMkLst>
        </pc:spChg>
        <pc:spChg chg="mod">
          <ac:chgData name="sheikha juma" userId="608ad1f2e48bc868" providerId="LiveId" clId="{E2DB9CC8-CF8A-49BB-97E0-F2A7BF4FE971}" dt="2021-10-15T10:50:07.122" v="3393"/>
          <ac:spMkLst>
            <pc:docMk/>
            <pc:sldMk cId="706273239" sldId="302"/>
            <ac:spMk id="70" creationId="{0BEDD134-B8FD-4028-8CFF-0CF7D3AAFA60}"/>
          </ac:spMkLst>
        </pc:spChg>
        <pc:spChg chg="mod">
          <ac:chgData name="sheikha juma" userId="608ad1f2e48bc868" providerId="LiveId" clId="{E2DB9CC8-CF8A-49BB-97E0-F2A7BF4FE971}" dt="2021-10-15T10:50:07.122" v="3393"/>
          <ac:spMkLst>
            <pc:docMk/>
            <pc:sldMk cId="706273239" sldId="302"/>
            <ac:spMk id="71" creationId="{29629871-1744-42EB-B9DA-D4D1F1A13F37}"/>
          </ac:spMkLst>
        </pc:spChg>
        <pc:spChg chg="mod">
          <ac:chgData name="sheikha juma" userId="608ad1f2e48bc868" providerId="LiveId" clId="{E2DB9CC8-CF8A-49BB-97E0-F2A7BF4FE971}" dt="2021-10-15T10:50:07.122" v="3393"/>
          <ac:spMkLst>
            <pc:docMk/>
            <pc:sldMk cId="706273239" sldId="302"/>
            <ac:spMk id="73" creationId="{53C626E2-036E-443D-A968-1639380B08D5}"/>
          </ac:spMkLst>
        </pc:spChg>
        <pc:spChg chg="mod">
          <ac:chgData name="sheikha juma" userId="608ad1f2e48bc868" providerId="LiveId" clId="{E2DB9CC8-CF8A-49BB-97E0-F2A7BF4FE971}" dt="2021-10-15T10:50:07.122" v="3393"/>
          <ac:spMkLst>
            <pc:docMk/>
            <pc:sldMk cId="706273239" sldId="302"/>
            <ac:spMk id="74" creationId="{A45F4212-D83D-4248-9F26-EA55C645E0CC}"/>
          </ac:spMkLst>
        </pc:spChg>
        <pc:spChg chg="del mod">
          <ac:chgData name="sheikha juma" userId="608ad1f2e48bc868" providerId="LiveId" clId="{E2DB9CC8-CF8A-49BB-97E0-F2A7BF4FE971}" dt="2021-10-15T10:56:24.103" v="3555" actId="478"/>
          <ac:spMkLst>
            <pc:docMk/>
            <pc:sldMk cId="706273239" sldId="302"/>
            <ac:spMk id="76" creationId="{B441AC7A-8AF3-4E79-9711-6D801426DA18}"/>
          </ac:spMkLst>
        </pc:spChg>
        <pc:spChg chg="mod">
          <ac:chgData name="sheikha juma" userId="608ad1f2e48bc868" providerId="LiveId" clId="{E2DB9CC8-CF8A-49BB-97E0-F2A7BF4FE971}" dt="2021-10-15T10:58:39.824" v="3557" actId="20577"/>
          <ac:spMkLst>
            <pc:docMk/>
            <pc:sldMk cId="706273239" sldId="302"/>
            <ac:spMk id="77" creationId="{B7967BE1-49B0-4C5B-8EB5-5569EEA7D461}"/>
          </ac:spMkLst>
        </pc:spChg>
        <pc:spChg chg="mod">
          <ac:chgData name="sheikha juma" userId="608ad1f2e48bc868" providerId="LiveId" clId="{E2DB9CC8-CF8A-49BB-97E0-F2A7BF4FE971}" dt="2021-10-15T10:58:37.001" v="3556" actId="20577"/>
          <ac:spMkLst>
            <pc:docMk/>
            <pc:sldMk cId="706273239" sldId="302"/>
            <ac:spMk id="78" creationId="{1F433075-801B-4790-B88D-CFFD340D2343}"/>
          </ac:spMkLst>
        </pc:spChg>
        <pc:spChg chg="mod">
          <ac:chgData name="sheikha juma" userId="608ad1f2e48bc868" providerId="LiveId" clId="{E2DB9CC8-CF8A-49BB-97E0-F2A7BF4FE971}" dt="2021-10-15T11:01:56.280" v="3569" actId="20577"/>
          <ac:spMkLst>
            <pc:docMk/>
            <pc:sldMk cId="706273239" sldId="302"/>
            <ac:spMk id="81" creationId="{C1C78096-E243-41DB-904B-88ED8D69B93D}"/>
          </ac:spMkLst>
        </pc:spChg>
        <pc:spChg chg="mod">
          <ac:chgData name="sheikha juma" userId="608ad1f2e48bc868" providerId="LiveId" clId="{E2DB9CC8-CF8A-49BB-97E0-F2A7BF4FE971}" dt="2021-10-15T10:50:07.122" v="3393"/>
          <ac:spMkLst>
            <pc:docMk/>
            <pc:sldMk cId="706273239" sldId="302"/>
            <ac:spMk id="82" creationId="{8FDA3F8F-E5AF-4317-8220-8F9CBF305F8F}"/>
          </ac:spMkLst>
        </pc:spChg>
        <pc:spChg chg="mod">
          <ac:chgData name="sheikha juma" userId="608ad1f2e48bc868" providerId="LiveId" clId="{E2DB9CC8-CF8A-49BB-97E0-F2A7BF4FE971}" dt="2021-10-15T10:50:07.122" v="3393"/>
          <ac:spMkLst>
            <pc:docMk/>
            <pc:sldMk cId="706273239" sldId="302"/>
            <ac:spMk id="83" creationId="{47640F4B-E2FD-4D4E-9FCB-8EACCF68FFC1}"/>
          </ac:spMkLst>
        </pc:spChg>
        <pc:spChg chg="mod">
          <ac:chgData name="sheikha juma" userId="608ad1f2e48bc868" providerId="LiveId" clId="{E2DB9CC8-CF8A-49BB-97E0-F2A7BF4FE971}" dt="2021-10-15T10:59:41.113" v="3566" actId="1076"/>
          <ac:spMkLst>
            <pc:docMk/>
            <pc:sldMk cId="706273239" sldId="302"/>
            <ac:spMk id="86" creationId="{F09115BE-077B-4D99-973C-54FA6F86A93E}"/>
          </ac:spMkLst>
        </pc:spChg>
        <pc:spChg chg="mod">
          <ac:chgData name="sheikha juma" userId="608ad1f2e48bc868" providerId="LiveId" clId="{E2DB9CC8-CF8A-49BB-97E0-F2A7BF4FE971}" dt="2021-10-15T10:59:48.148" v="3568" actId="20577"/>
          <ac:spMkLst>
            <pc:docMk/>
            <pc:sldMk cId="706273239" sldId="302"/>
            <ac:spMk id="87" creationId="{D2CED8AE-5AF0-4019-A9BF-76FD2657EEF8}"/>
          </ac:spMkLst>
        </pc:spChg>
        <pc:spChg chg="mod">
          <ac:chgData name="sheikha juma" userId="608ad1f2e48bc868" providerId="LiveId" clId="{E2DB9CC8-CF8A-49BB-97E0-F2A7BF4FE971}" dt="2021-10-15T10:59:45.048" v="3567" actId="20577"/>
          <ac:spMkLst>
            <pc:docMk/>
            <pc:sldMk cId="706273239" sldId="302"/>
            <ac:spMk id="88" creationId="{2B5AA1A2-318F-4DEA-BD6E-C14CAB5E993F}"/>
          </ac:spMkLst>
        </pc:spChg>
        <pc:spChg chg="mod topLvl">
          <ac:chgData name="sheikha juma" userId="608ad1f2e48bc868" providerId="LiveId" clId="{E2DB9CC8-CF8A-49BB-97E0-F2A7BF4FE971}" dt="2021-10-15T11:04:55.466" v="3611" actId="1076"/>
          <ac:spMkLst>
            <pc:docMk/>
            <pc:sldMk cId="706273239" sldId="302"/>
            <ac:spMk id="91" creationId="{8EC6D16B-D222-49C9-B55B-DA25BB909601}"/>
          </ac:spMkLst>
        </pc:spChg>
        <pc:spChg chg="del mod topLvl">
          <ac:chgData name="sheikha juma" userId="608ad1f2e48bc868" providerId="LiveId" clId="{E2DB9CC8-CF8A-49BB-97E0-F2A7BF4FE971}" dt="2021-10-15T10:59:10.372" v="3560" actId="478"/>
          <ac:spMkLst>
            <pc:docMk/>
            <pc:sldMk cId="706273239" sldId="302"/>
            <ac:spMk id="92" creationId="{250CDBD2-93C4-4939-BFED-4E4CB8D1D9D3}"/>
          </ac:spMkLst>
        </pc:spChg>
        <pc:spChg chg="del mod">
          <ac:chgData name="sheikha juma" userId="608ad1f2e48bc868" providerId="LiveId" clId="{E2DB9CC8-CF8A-49BB-97E0-F2A7BF4FE971}" dt="2021-10-15T10:59:06.459" v="3559" actId="478"/>
          <ac:spMkLst>
            <pc:docMk/>
            <pc:sldMk cId="706273239" sldId="302"/>
            <ac:spMk id="93" creationId="{25E36853-1663-4C28-B186-33536169C3D5}"/>
          </ac:spMkLst>
        </pc:spChg>
        <pc:spChg chg="add del mod">
          <ac:chgData name="sheikha juma" userId="608ad1f2e48bc868" providerId="LiveId" clId="{E2DB9CC8-CF8A-49BB-97E0-F2A7BF4FE971}" dt="2021-10-15T11:22:48.494" v="3948"/>
          <ac:spMkLst>
            <pc:docMk/>
            <pc:sldMk cId="706273239" sldId="302"/>
            <ac:spMk id="95" creationId="{34B66213-D5C1-4DCB-B970-5D0940F1B1BD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97" creationId="{0D2F1630-A180-4F3C-8906-32D1699C2BE8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98" creationId="{71E77206-C366-4A06-8612-B3EB70F4E0F6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99" creationId="{AB4674FC-8CBA-4F2F-AA82-53218B8AD7BB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02" creationId="{081F9094-904E-4D92-BFD8-B8D6D8EF4428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03" creationId="{BC44095A-C8B0-4679-8D68-244C70187BF3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05" creationId="{E0763545-72C9-4A42-8BDC-7CAC2109D863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06" creationId="{250F4B27-67CF-4B34-B65E-1204173775D8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08" creationId="{BCE2E68A-5F3D-47D8-B206-8BC0135DB930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09" creationId="{1234BE7D-BDF6-431D-A97B-822619ED0BF9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11" creationId="{E70A37E7-1376-47A6-AFD2-FC9B1E666FF0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12" creationId="{00566A34-B482-4F77-B459-794852560965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14" creationId="{7D3511A1-B19C-4A5D-8782-12063EEBD8B5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15" creationId="{A1898D7A-DA14-4F82-B05E-D77C53439ECC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18" creationId="{755A9E3E-76F2-4845-B3D3-F6D07C79821F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19" creationId="{737292A0-A35C-4F19-BAD8-878E447C93A9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20" creationId="{EB4305C8-3A6E-4937-B76D-C6F0AC6CD0CF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23" creationId="{A90D06A2-E1CA-4749-918A-B0705A3A48AD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24" creationId="{33A3C5BC-7EB8-40BE-AD10-834F87F14FDA}"/>
          </ac:spMkLst>
        </pc:spChg>
        <pc:spChg chg="mod">
          <ac:chgData name="sheikha juma" userId="608ad1f2e48bc868" providerId="LiveId" clId="{E2DB9CC8-CF8A-49BB-97E0-F2A7BF4FE971}" dt="2021-10-15T11:22:34.715" v="3947"/>
          <ac:spMkLst>
            <pc:docMk/>
            <pc:sldMk cId="706273239" sldId="302"/>
            <ac:spMk id="125" creationId="{AA623E10-AB55-4142-9E61-B837FF1B15E9}"/>
          </ac:spMkLst>
        </pc:spChg>
        <pc:spChg chg="add del mod">
          <ac:chgData name="sheikha juma" userId="608ad1f2e48bc868" providerId="LiveId" clId="{E2DB9CC8-CF8A-49BB-97E0-F2A7BF4FE971}" dt="2021-10-15T11:22:48.494" v="3948"/>
          <ac:spMkLst>
            <pc:docMk/>
            <pc:sldMk cId="706273239" sldId="302"/>
            <ac:spMk id="127" creationId="{7D381A71-72B6-48D6-ADB2-3C3DE5F33D72}"/>
          </ac:spMkLst>
        </pc:spChg>
        <pc:grpChg chg="add mod">
          <ac:chgData name="sheikha juma" userId="608ad1f2e48bc868" providerId="LiveId" clId="{E2DB9CC8-CF8A-49BB-97E0-F2A7BF4FE971}" dt="2021-10-15T10:40:55.946" v="3269" actId="1076"/>
          <ac:grpSpMkLst>
            <pc:docMk/>
            <pc:sldMk cId="706273239" sldId="302"/>
            <ac:grpSpMk id="5" creationId="{2983E762-5C1A-4E8E-ADBF-FD0CEE780941}"/>
          </ac:grpSpMkLst>
        </pc:grpChg>
        <pc:grpChg chg="add mod">
          <ac:chgData name="sheikha juma" userId="608ad1f2e48bc868" providerId="LiveId" clId="{E2DB9CC8-CF8A-49BB-97E0-F2A7BF4FE971}" dt="2021-10-15T10:40:55.946" v="3269" actId="1076"/>
          <ac:grpSpMkLst>
            <pc:docMk/>
            <pc:sldMk cId="706273239" sldId="302"/>
            <ac:grpSpMk id="10" creationId="{1B258E61-3328-4FF4-962D-83EBFF0B01FD}"/>
          </ac:grpSpMkLst>
        </pc:grpChg>
        <pc:grpChg chg="add mod">
          <ac:chgData name="sheikha juma" userId="608ad1f2e48bc868" providerId="LiveId" clId="{E2DB9CC8-CF8A-49BB-97E0-F2A7BF4FE971}" dt="2021-10-15T11:04:50.310" v="3610" actId="1076"/>
          <ac:grpSpMkLst>
            <pc:docMk/>
            <pc:sldMk cId="706273239" sldId="302"/>
            <ac:grpSpMk id="16" creationId="{A43BBEEB-A952-413C-8BB0-47283F5A6BA4}"/>
          </ac:grpSpMkLst>
        </pc:grpChg>
        <pc:grpChg chg="add mod">
          <ac:chgData name="sheikha juma" userId="608ad1f2e48bc868" providerId="LiveId" clId="{E2DB9CC8-CF8A-49BB-97E0-F2A7BF4FE971}" dt="2021-10-15T11:04:50.310" v="3610" actId="1076"/>
          <ac:grpSpMkLst>
            <pc:docMk/>
            <pc:sldMk cId="706273239" sldId="302"/>
            <ac:grpSpMk id="19" creationId="{FAED0392-B0D4-43DF-B9B6-83A6EA111D3A}"/>
          </ac:grpSpMkLst>
        </pc:grpChg>
        <pc:grpChg chg="add mod">
          <ac:chgData name="sheikha juma" userId="608ad1f2e48bc868" providerId="LiveId" clId="{E2DB9CC8-CF8A-49BB-97E0-F2A7BF4FE971}" dt="2021-10-15T11:04:50.310" v="3610" actId="1076"/>
          <ac:grpSpMkLst>
            <pc:docMk/>
            <pc:sldMk cId="706273239" sldId="302"/>
            <ac:grpSpMk id="22" creationId="{51093DCE-D55A-45AB-B355-C6A653D11A29}"/>
          </ac:grpSpMkLst>
        </pc:grpChg>
        <pc:grpChg chg="add mod">
          <ac:chgData name="sheikha juma" userId="608ad1f2e48bc868" providerId="LiveId" clId="{E2DB9CC8-CF8A-49BB-97E0-F2A7BF4FE971}" dt="2021-10-15T11:04:50.310" v="3610" actId="1076"/>
          <ac:grpSpMkLst>
            <pc:docMk/>
            <pc:sldMk cId="706273239" sldId="302"/>
            <ac:grpSpMk id="25" creationId="{5C3AFCAC-D4D7-4342-B857-6B8212E72A24}"/>
          </ac:grpSpMkLst>
        </pc:grpChg>
        <pc:grpChg chg="add mod">
          <ac:chgData name="sheikha juma" userId="608ad1f2e48bc868" providerId="LiveId" clId="{E2DB9CC8-CF8A-49BB-97E0-F2A7BF4FE971}" dt="2021-10-15T11:04:50.310" v="3610" actId="1076"/>
          <ac:grpSpMkLst>
            <pc:docMk/>
            <pc:sldMk cId="706273239" sldId="302"/>
            <ac:grpSpMk id="32" creationId="{0A6BF3CE-0CDB-43D4-8C66-CA8CF0BE178D}"/>
          </ac:grpSpMkLst>
        </pc:grpChg>
        <pc:grpChg chg="add mod">
          <ac:chgData name="sheikha juma" userId="608ad1f2e48bc868" providerId="LiveId" clId="{E2DB9CC8-CF8A-49BB-97E0-F2A7BF4FE971}" dt="2021-10-15T11:04:50.310" v="3610" actId="1076"/>
          <ac:grpSpMkLst>
            <pc:docMk/>
            <pc:sldMk cId="706273239" sldId="302"/>
            <ac:grpSpMk id="37" creationId="{89D1B08D-27B6-43D4-85A4-6EB6897E36D3}"/>
          </ac:grpSpMkLst>
        </pc:grpChg>
        <pc:grpChg chg="add mod">
          <ac:chgData name="sheikha juma" userId="608ad1f2e48bc868" providerId="LiveId" clId="{E2DB9CC8-CF8A-49BB-97E0-F2A7BF4FE971}" dt="2021-10-15T11:04:50.310" v="3610" actId="1076"/>
          <ac:grpSpMkLst>
            <pc:docMk/>
            <pc:sldMk cId="706273239" sldId="302"/>
            <ac:grpSpMk id="42" creationId="{1A7BB45E-3392-4533-99EE-AC368CB2C36A}"/>
          </ac:grpSpMkLst>
        </pc:grpChg>
        <pc:grpChg chg="add mod">
          <ac:chgData name="sheikha juma" userId="608ad1f2e48bc868" providerId="LiveId" clId="{E2DB9CC8-CF8A-49BB-97E0-F2A7BF4FE971}" dt="2021-10-15T11:04:50.310" v="3610" actId="1076"/>
          <ac:grpSpMkLst>
            <pc:docMk/>
            <pc:sldMk cId="706273239" sldId="302"/>
            <ac:grpSpMk id="47" creationId="{615C4240-979B-4378-B190-06D1898A2219}"/>
          </ac:grpSpMkLst>
        </pc:grpChg>
        <pc:grpChg chg="add del mod">
          <ac:chgData name="sheikha juma" userId="608ad1f2e48bc868" providerId="LiveId" clId="{E2DB9CC8-CF8A-49BB-97E0-F2A7BF4FE971}" dt="2021-10-15T10:52:05.510" v="3514" actId="478"/>
          <ac:grpSpMkLst>
            <pc:docMk/>
            <pc:sldMk cId="706273239" sldId="302"/>
            <ac:grpSpMk id="53" creationId="{3F96BCBB-F32C-42BD-96C2-51B2FFCFFC08}"/>
          </ac:grpSpMkLst>
        </pc:grpChg>
        <pc:grpChg chg="add mod">
          <ac:chgData name="sheikha juma" userId="608ad1f2e48bc868" providerId="LiveId" clId="{E2DB9CC8-CF8A-49BB-97E0-F2A7BF4FE971}" dt="2021-10-15T11:04:55.466" v="3611" actId="1076"/>
          <ac:grpSpMkLst>
            <pc:docMk/>
            <pc:sldMk cId="706273239" sldId="302"/>
            <ac:grpSpMk id="58" creationId="{B7C0EAE0-B6D3-46B9-8524-9AFB6B23E5F4}"/>
          </ac:grpSpMkLst>
        </pc:grpChg>
        <pc:grpChg chg="add mod">
          <ac:chgData name="sheikha juma" userId="608ad1f2e48bc868" providerId="LiveId" clId="{E2DB9CC8-CF8A-49BB-97E0-F2A7BF4FE971}" dt="2021-10-15T11:04:55.466" v="3611" actId="1076"/>
          <ac:grpSpMkLst>
            <pc:docMk/>
            <pc:sldMk cId="706273239" sldId="302"/>
            <ac:grpSpMk id="63" creationId="{B04FD338-1B47-41C7-BEBC-A62D6E3856F4}"/>
          </ac:grpSpMkLst>
        </pc:grpChg>
        <pc:grpChg chg="add mod">
          <ac:chgData name="sheikha juma" userId="608ad1f2e48bc868" providerId="LiveId" clId="{E2DB9CC8-CF8A-49BB-97E0-F2A7BF4FE971}" dt="2021-10-15T11:04:55.466" v="3611" actId="1076"/>
          <ac:grpSpMkLst>
            <pc:docMk/>
            <pc:sldMk cId="706273239" sldId="302"/>
            <ac:grpSpMk id="66" creationId="{0B56B658-B482-4354-A3B8-9F9144836E16}"/>
          </ac:grpSpMkLst>
        </pc:grpChg>
        <pc:grpChg chg="add mod">
          <ac:chgData name="sheikha juma" userId="608ad1f2e48bc868" providerId="LiveId" clId="{E2DB9CC8-CF8A-49BB-97E0-F2A7BF4FE971}" dt="2021-10-15T11:04:55.466" v="3611" actId="1076"/>
          <ac:grpSpMkLst>
            <pc:docMk/>
            <pc:sldMk cId="706273239" sldId="302"/>
            <ac:grpSpMk id="69" creationId="{5DFC9450-E802-4865-B83E-23C6531E8612}"/>
          </ac:grpSpMkLst>
        </pc:grpChg>
        <pc:grpChg chg="add mod">
          <ac:chgData name="sheikha juma" userId="608ad1f2e48bc868" providerId="LiveId" clId="{E2DB9CC8-CF8A-49BB-97E0-F2A7BF4FE971}" dt="2021-10-15T11:04:55.466" v="3611" actId="1076"/>
          <ac:grpSpMkLst>
            <pc:docMk/>
            <pc:sldMk cId="706273239" sldId="302"/>
            <ac:grpSpMk id="72" creationId="{DB7698CB-B39B-4AB4-A9C3-EBCFB46C51C4}"/>
          </ac:grpSpMkLst>
        </pc:grpChg>
        <pc:grpChg chg="add mod">
          <ac:chgData name="sheikha juma" userId="608ad1f2e48bc868" providerId="LiveId" clId="{E2DB9CC8-CF8A-49BB-97E0-F2A7BF4FE971}" dt="2021-10-15T11:04:55.466" v="3611" actId="1076"/>
          <ac:grpSpMkLst>
            <pc:docMk/>
            <pc:sldMk cId="706273239" sldId="302"/>
            <ac:grpSpMk id="75" creationId="{B02F38E5-8A8B-44CA-93DF-2F2E4E968C6A}"/>
          </ac:grpSpMkLst>
        </pc:grpChg>
        <pc:grpChg chg="add mod">
          <ac:chgData name="sheikha juma" userId="608ad1f2e48bc868" providerId="LiveId" clId="{E2DB9CC8-CF8A-49BB-97E0-F2A7BF4FE971}" dt="2021-10-15T11:04:55.466" v="3611" actId="1076"/>
          <ac:grpSpMkLst>
            <pc:docMk/>
            <pc:sldMk cId="706273239" sldId="302"/>
            <ac:grpSpMk id="80" creationId="{32BB0678-A963-4FF0-9983-B1CD5C208136}"/>
          </ac:grpSpMkLst>
        </pc:grpChg>
        <pc:grpChg chg="add mod">
          <ac:chgData name="sheikha juma" userId="608ad1f2e48bc868" providerId="LiveId" clId="{E2DB9CC8-CF8A-49BB-97E0-F2A7BF4FE971}" dt="2021-10-15T11:04:55.466" v="3611" actId="1076"/>
          <ac:grpSpMkLst>
            <pc:docMk/>
            <pc:sldMk cId="706273239" sldId="302"/>
            <ac:grpSpMk id="85" creationId="{E86643D2-F576-4AD1-955B-AB3D30CFAFC3}"/>
          </ac:grpSpMkLst>
        </pc:grpChg>
        <pc:grpChg chg="add del mod">
          <ac:chgData name="sheikha juma" userId="608ad1f2e48bc868" providerId="LiveId" clId="{E2DB9CC8-CF8A-49BB-97E0-F2A7BF4FE971}" dt="2021-10-15T10:59:10.372" v="3560" actId="478"/>
          <ac:grpSpMkLst>
            <pc:docMk/>
            <pc:sldMk cId="706273239" sldId="302"/>
            <ac:grpSpMk id="90" creationId="{95C0FFC7-05BE-41D0-9D0A-63BD21F1A42D}"/>
          </ac:grpSpMkLst>
        </pc:grpChg>
        <pc:grpChg chg="add del mod">
          <ac:chgData name="sheikha juma" userId="608ad1f2e48bc868" providerId="LiveId" clId="{E2DB9CC8-CF8A-49BB-97E0-F2A7BF4FE971}" dt="2021-10-15T11:22:48.494" v="3948"/>
          <ac:grpSpMkLst>
            <pc:docMk/>
            <pc:sldMk cId="706273239" sldId="302"/>
            <ac:grpSpMk id="96" creationId="{4CA6CE40-E874-4B01-BD05-D358E6F677D4}"/>
          </ac:grpSpMkLst>
        </pc:grpChg>
        <pc:grpChg chg="add del mod">
          <ac:chgData name="sheikha juma" userId="608ad1f2e48bc868" providerId="LiveId" clId="{E2DB9CC8-CF8A-49BB-97E0-F2A7BF4FE971}" dt="2021-10-15T11:22:48.494" v="3948"/>
          <ac:grpSpMkLst>
            <pc:docMk/>
            <pc:sldMk cId="706273239" sldId="302"/>
            <ac:grpSpMk id="101" creationId="{EFEF28E1-DD8E-4C49-9DEC-5501788E0F07}"/>
          </ac:grpSpMkLst>
        </pc:grpChg>
        <pc:grpChg chg="add del mod">
          <ac:chgData name="sheikha juma" userId="608ad1f2e48bc868" providerId="LiveId" clId="{E2DB9CC8-CF8A-49BB-97E0-F2A7BF4FE971}" dt="2021-10-15T11:22:48.494" v="3948"/>
          <ac:grpSpMkLst>
            <pc:docMk/>
            <pc:sldMk cId="706273239" sldId="302"/>
            <ac:grpSpMk id="104" creationId="{8F90E355-2A74-4B76-8EA7-E464B70040DE}"/>
          </ac:grpSpMkLst>
        </pc:grpChg>
        <pc:grpChg chg="add del mod">
          <ac:chgData name="sheikha juma" userId="608ad1f2e48bc868" providerId="LiveId" clId="{E2DB9CC8-CF8A-49BB-97E0-F2A7BF4FE971}" dt="2021-10-15T11:22:48.494" v="3948"/>
          <ac:grpSpMkLst>
            <pc:docMk/>
            <pc:sldMk cId="706273239" sldId="302"/>
            <ac:grpSpMk id="107" creationId="{87EA74C7-FF86-4BFA-ADD2-6DD25CB005E0}"/>
          </ac:grpSpMkLst>
        </pc:grpChg>
        <pc:grpChg chg="add del mod">
          <ac:chgData name="sheikha juma" userId="608ad1f2e48bc868" providerId="LiveId" clId="{E2DB9CC8-CF8A-49BB-97E0-F2A7BF4FE971}" dt="2021-10-15T11:22:48.494" v="3948"/>
          <ac:grpSpMkLst>
            <pc:docMk/>
            <pc:sldMk cId="706273239" sldId="302"/>
            <ac:grpSpMk id="110" creationId="{A86E7C66-F802-499B-AFE4-F373BFF3A97F}"/>
          </ac:grpSpMkLst>
        </pc:grpChg>
        <pc:grpChg chg="add del mod">
          <ac:chgData name="sheikha juma" userId="608ad1f2e48bc868" providerId="LiveId" clId="{E2DB9CC8-CF8A-49BB-97E0-F2A7BF4FE971}" dt="2021-10-15T11:22:48.494" v="3948"/>
          <ac:grpSpMkLst>
            <pc:docMk/>
            <pc:sldMk cId="706273239" sldId="302"/>
            <ac:grpSpMk id="113" creationId="{A20508CD-B601-4EBF-AF27-5E255E9A0625}"/>
          </ac:grpSpMkLst>
        </pc:grpChg>
        <pc:grpChg chg="add del mod">
          <ac:chgData name="sheikha juma" userId="608ad1f2e48bc868" providerId="LiveId" clId="{E2DB9CC8-CF8A-49BB-97E0-F2A7BF4FE971}" dt="2021-10-15T11:22:48.494" v="3948"/>
          <ac:grpSpMkLst>
            <pc:docMk/>
            <pc:sldMk cId="706273239" sldId="302"/>
            <ac:grpSpMk id="117" creationId="{8B82B61D-A33C-4749-8B2A-FB9E173BAD50}"/>
          </ac:grpSpMkLst>
        </pc:grpChg>
        <pc:grpChg chg="add del mod">
          <ac:chgData name="sheikha juma" userId="608ad1f2e48bc868" providerId="LiveId" clId="{E2DB9CC8-CF8A-49BB-97E0-F2A7BF4FE971}" dt="2021-10-15T11:22:48.494" v="3948"/>
          <ac:grpSpMkLst>
            <pc:docMk/>
            <pc:sldMk cId="706273239" sldId="302"/>
            <ac:grpSpMk id="122" creationId="{014C67C4-93C9-4273-A19D-643EEF698D7D}"/>
          </ac:grpSpMkLst>
        </pc:grpChg>
        <pc:cxnChg chg="mod">
          <ac:chgData name="sheikha juma" userId="608ad1f2e48bc868" providerId="LiveId" clId="{E2DB9CC8-CF8A-49BB-97E0-F2A7BF4FE971}" dt="2021-10-15T10:37:50.129" v="3145"/>
          <ac:cxnSpMkLst>
            <pc:docMk/>
            <pc:sldMk cId="706273239" sldId="302"/>
            <ac:cxnSpMk id="9" creationId="{423F5AEA-B40A-4CEF-B405-9496649F3217}"/>
          </ac:cxnSpMkLst>
        </pc:cxnChg>
        <pc:cxnChg chg="mod">
          <ac:chgData name="sheikha juma" userId="608ad1f2e48bc868" providerId="LiveId" clId="{E2DB9CC8-CF8A-49BB-97E0-F2A7BF4FE971}" dt="2021-10-15T10:39:29.831" v="3168"/>
          <ac:cxnSpMkLst>
            <pc:docMk/>
            <pc:sldMk cId="706273239" sldId="302"/>
            <ac:cxnSpMk id="14" creationId="{D7F4F6EA-6041-4DD0-BEEF-8349659512F6}"/>
          </ac:cxnSpMkLst>
        </pc:cxnChg>
        <pc:cxnChg chg="mod">
          <ac:chgData name="sheikha juma" userId="608ad1f2e48bc868" providerId="LiveId" clId="{E2DB9CC8-CF8A-49BB-97E0-F2A7BF4FE971}" dt="2021-10-15T10:41:44.371" v="3275"/>
          <ac:cxnSpMkLst>
            <pc:docMk/>
            <pc:sldMk cId="706273239" sldId="302"/>
            <ac:cxnSpMk id="36" creationId="{46C7305D-CBE2-44DD-BBC3-ECFC74F4FC6A}"/>
          </ac:cxnSpMkLst>
        </pc:cxnChg>
        <pc:cxnChg chg="mod">
          <ac:chgData name="sheikha juma" userId="608ad1f2e48bc868" providerId="LiveId" clId="{E2DB9CC8-CF8A-49BB-97E0-F2A7BF4FE971}" dt="2021-10-15T10:42:08.182" v="3280"/>
          <ac:cxnSpMkLst>
            <pc:docMk/>
            <pc:sldMk cId="706273239" sldId="302"/>
            <ac:cxnSpMk id="41" creationId="{575EF087-E1FE-4724-BA78-34DD57B06148}"/>
          </ac:cxnSpMkLst>
        </pc:cxnChg>
        <pc:cxnChg chg="mod">
          <ac:chgData name="sheikha juma" userId="608ad1f2e48bc868" providerId="LiveId" clId="{E2DB9CC8-CF8A-49BB-97E0-F2A7BF4FE971}" dt="2021-10-15T10:42:19.447" v="3283"/>
          <ac:cxnSpMkLst>
            <pc:docMk/>
            <pc:sldMk cId="706273239" sldId="302"/>
            <ac:cxnSpMk id="46" creationId="{F327E22B-CF57-4E6B-BA72-036A38809CF4}"/>
          </ac:cxnSpMkLst>
        </pc:cxnChg>
        <pc:cxnChg chg="mod">
          <ac:chgData name="sheikha juma" userId="608ad1f2e48bc868" providerId="LiveId" clId="{E2DB9CC8-CF8A-49BB-97E0-F2A7BF4FE971}" dt="2021-10-15T10:43:31.337" v="3303"/>
          <ac:cxnSpMkLst>
            <pc:docMk/>
            <pc:sldMk cId="706273239" sldId="302"/>
            <ac:cxnSpMk id="51" creationId="{9E747CEB-2D6E-45A0-806B-6DD93BF99C03}"/>
          </ac:cxnSpMkLst>
        </pc:cxnChg>
        <pc:cxnChg chg="mod">
          <ac:chgData name="sheikha juma" userId="608ad1f2e48bc868" providerId="LiveId" clId="{E2DB9CC8-CF8A-49BB-97E0-F2A7BF4FE971}" dt="2021-10-15T10:50:07.122" v="3393"/>
          <ac:cxnSpMkLst>
            <pc:docMk/>
            <pc:sldMk cId="706273239" sldId="302"/>
            <ac:cxnSpMk id="57" creationId="{2DE11FE9-1E2F-4FEE-ACCC-C98FCF7B5AD7}"/>
          </ac:cxnSpMkLst>
        </pc:cxnChg>
        <pc:cxnChg chg="mod">
          <ac:chgData name="sheikha juma" userId="608ad1f2e48bc868" providerId="LiveId" clId="{E2DB9CC8-CF8A-49BB-97E0-F2A7BF4FE971}" dt="2021-10-15T10:50:07.122" v="3393"/>
          <ac:cxnSpMkLst>
            <pc:docMk/>
            <pc:sldMk cId="706273239" sldId="302"/>
            <ac:cxnSpMk id="62" creationId="{FBA368A0-9654-43D0-A756-E16272CD224F}"/>
          </ac:cxnSpMkLst>
        </pc:cxnChg>
        <pc:cxnChg chg="mod">
          <ac:chgData name="sheikha juma" userId="608ad1f2e48bc868" providerId="LiveId" clId="{E2DB9CC8-CF8A-49BB-97E0-F2A7BF4FE971}" dt="2021-10-15T10:50:07.122" v="3393"/>
          <ac:cxnSpMkLst>
            <pc:docMk/>
            <pc:sldMk cId="706273239" sldId="302"/>
            <ac:cxnSpMk id="79" creationId="{1CEA4945-40B1-424D-9981-348C61844854}"/>
          </ac:cxnSpMkLst>
        </pc:cxnChg>
        <pc:cxnChg chg="mod">
          <ac:chgData name="sheikha juma" userId="608ad1f2e48bc868" providerId="LiveId" clId="{E2DB9CC8-CF8A-49BB-97E0-F2A7BF4FE971}" dt="2021-10-15T10:50:07.122" v="3393"/>
          <ac:cxnSpMkLst>
            <pc:docMk/>
            <pc:sldMk cId="706273239" sldId="302"/>
            <ac:cxnSpMk id="84" creationId="{F760A4FC-75F7-4EFA-B665-22DFE5FDA780}"/>
          </ac:cxnSpMkLst>
        </pc:cxnChg>
        <pc:cxnChg chg="mod">
          <ac:chgData name="sheikha juma" userId="608ad1f2e48bc868" providerId="LiveId" clId="{E2DB9CC8-CF8A-49BB-97E0-F2A7BF4FE971}" dt="2021-10-15T10:50:07.122" v="3393"/>
          <ac:cxnSpMkLst>
            <pc:docMk/>
            <pc:sldMk cId="706273239" sldId="302"/>
            <ac:cxnSpMk id="89" creationId="{EE801738-2D03-4B74-BE12-9432AFEF343B}"/>
          </ac:cxnSpMkLst>
        </pc:cxnChg>
        <pc:cxnChg chg="del mod">
          <ac:chgData name="sheikha juma" userId="608ad1f2e48bc868" providerId="LiveId" clId="{E2DB9CC8-CF8A-49BB-97E0-F2A7BF4FE971}" dt="2021-10-15T10:59:03.064" v="3558" actId="478"/>
          <ac:cxnSpMkLst>
            <pc:docMk/>
            <pc:sldMk cId="706273239" sldId="302"/>
            <ac:cxnSpMk id="94" creationId="{DFF57B46-AB19-4FF8-81D9-9A2DB08984FF}"/>
          </ac:cxnSpMkLst>
        </pc:cxnChg>
        <pc:cxnChg chg="mod">
          <ac:chgData name="sheikha juma" userId="608ad1f2e48bc868" providerId="LiveId" clId="{E2DB9CC8-CF8A-49BB-97E0-F2A7BF4FE971}" dt="2021-10-15T11:22:34.715" v="3947"/>
          <ac:cxnSpMkLst>
            <pc:docMk/>
            <pc:sldMk cId="706273239" sldId="302"/>
            <ac:cxnSpMk id="100" creationId="{41DB48CC-FBD1-4EF7-8724-8B21A0541BA2}"/>
          </ac:cxnSpMkLst>
        </pc:cxnChg>
        <pc:cxnChg chg="mod">
          <ac:chgData name="sheikha juma" userId="608ad1f2e48bc868" providerId="LiveId" clId="{E2DB9CC8-CF8A-49BB-97E0-F2A7BF4FE971}" dt="2021-10-15T11:22:34.715" v="3947"/>
          <ac:cxnSpMkLst>
            <pc:docMk/>
            <pc:sldMk cId="706273239" sldId="302"/>
            <ac:cxnSpMk id="116" creationId="{BBED4B6E-D76B-4FC0-B5F1-9E78E94D70D3}"/>
          </ac:cxnSpMkLst>
        </pc:cxnChg>
        <pc:cxnChg chg="mod">
          <ac:chgData name="sheikha juma" userId="608ad1f2e48bc868" providerId="LiveId" clId="{E2DB9CC8-CF8A-49BB-97E0-F2A7BF4FE971}" dt="2021-10-15T11:22:34.715" v="3947"/>
          <ac:cxnSpMkLst>
            <pc:docMk/>
            <pc:sldMk cId="706273239" sldId="302"/>
            <ac:cxnSpMk id="121" creationId="{0AF8A9B4-7139-4BDD-BA83-9539CBA8738A}"/>
          </ac:cxnSpMkLst>
        </pc:cxnChg>
        <pc:cxnChg chg="mod">
          <ac:chgData name="sheikha juma" userId="608ad1f2e48bc868" providerId="LiveId" clId="{E2DB9CC8-CF8A-49BB-97E0-F2A7BF4FE971}" dt="2021-10-15T11:22:34.715" v="3947"/>
          <ac:cxnSpMkLst>
            <pc:docMk/>
            <pc:sldMk cId="706273239" sldId="302"/>
            <ac:cxnSpMk id="126" creationId="{AE1BA3DE-C7F5-40AA-B849-4CF080FB28BF}"/>
          </ac:cxnSpMkLst>
        </pc:cxnChg>
      </pc:sldChg>
      <pc:sldChg chg="addSp delSp modSp new mod">
        <pc:chgData name="sheikha juma" userId="608ad1f2e48bc868" providerId="LiveId" clId="{E2DB9CC8-CF8A-49BB-97E0-F2A7BF4FE971}" dt="2021-10-15T11:32:08.918" v="4177" actId="1076"/>
        <pc:sldMkLst>
          <pc:docMk/>
          <pc:sldMk cId="4175714681" sldId="303"/>
        </pc:sldMkLst>
        <pc:spChg chg="del">
          <ac:chgData name="sheikha juma" userId="608ad1f2e48bc868" providerId="LiveId" clId="{E2DB9CC8-CF8A-49BB-97E0-F2A7BF4FE971}" dt="2021-10-15T11:23:21.674" v="3950" actId="478"/>
          <ac:spMkLst>
            <pc:docMk/>
            <pc:sldMk cId="4175714681" sldId="303"/>
            <ac:spMk id="2" creationId="{873E684F-4567-4691-9445-F5D16EEE3697}"/>
          </ac:spMkLst>
        </pc:spChg>
        <pc:spChg chg="del">
          <ac:chgData name="sheikha juma" userId="608ad1f2e48bc868" providerId="LiveId" clId="{E2DB9CC8-CF8A-49BB-97E0-F2A7BF4FE971}" dt="2021-10-15T11:23:21.674" v="3950" actId="478"/>
          <ac:spMkLst>
            <pc:docMk/>
            <pc:sldMk cId="4175714681" sldId="303"/>
            <ac:spMk id="3" creationId="{BBC945C0-6D97-46B8-8F6D-BD53FF86EF8A}"/>
          </ac:spMkLst>
        </pc:spChg>
        <pc:spChg chg="add mod">
          <ac:chgData name="sheikha juma" userId="608ad1f2e48bc868" providerId="LiveId" clId="{E2DB9CC8-CF8A-49BB-97E0-F2A7BF4FE971}" dt="2021-10-15T11:32:08.918" v="4177" actId="1076"/>
          <ac:spMkLst>
            <pc:docMk/>
            <pc:sldMk cId="4175714681" sldId="303"/>
            <ac:spMk id="4" creationId="{789E49B3-058B-405A-A7F2-8F3EACC443D6}"/>
          </ac:spMkLst>
        </pc:spChg>
        <pc:spChg chg="mod">
          <ac:chgData name="sheikha juma" userId="608ad1f2e48bc868" providerId="LiveId" clId="{E2DB9CC8-CF8A-49BB-97E0-F2A7BF4FE971}" dt="2021-10-15T11:28:12.917" v="4117" actId="2711"/>
          <ac:spMkLst>
            <pc:docMk/>
            <pc:sldMk cId="4175714681" sldId="303"/>
            <ac:spMk id="6" creationId="{3A8233FD-4A63-43A2-8A0C-5F58905BDF88}"/>
          </ac:spMkLst>
        </pc:spChg>
        <pc:spChg chg="mod">
          <ac:chgData name="sheikha juma" userId="608ad1f2e48bc868" providerId="LiveId" clId="{E2DB9CC8-CF8A-49BB-97E0-F2A7BF4FE971}" dt="2021-10-15T11:28:12.917" v="4117" actId="2711"/>
          <ac:spMkLst>
            <pc:docMk/>
            <pc:sldMk cId="4175714681" sldId="303"/>
            <ac:spMk id="7" creationId="{A4886CAF-1C87-4E6D-850A-5162CA0FD0EE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10" creationId="{660016AB-D656-4094-B112-60888B21637C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11" creationId="{49124052-93EF-4CC5-B824-FC9D27CD6F0C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13" creationId="{CE35DF26-26ED-443D-AAD3-429EEFDB6B6E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14" creationId="{0553AAA4-703A-4568-B4B0-26560EC5BEBD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16" creationId="{6895FEFB-CF59-4C3A-ACB9-3C0873DBE722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17" creationId="{BF9D6784-1AD3-4E10-803C-33A11580AF68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19" creationId="{FE8D3FD9-153B-4E61-A81C-D324D1405A35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20" creationId="{6F4989D5-6FFB-483D-AA69-84A31681B157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22" creationId="{BE726FFC-7B0A-4E1D-8AC6-4866BBA2EE57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23" creationId="{F2824685-28D2-4C8E-8938-EB75B20B2212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26" creationId="{78A00DDC-1E8A-4ABF-ABC4-B382F021D77E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27" creationId="{268C6C9C-2AB2-4380-B832-0E3F61387238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28" creationId="{A01C2A8E-D9EB-49C4-8073-2EA53F4F0D80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31" creationId="{BB938398-7B1E-4283-8B22-351BBF3DB33A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32" creationId="{5ADF2A0C-802B-41A7-B0AE-91D0A73BEC3D}"/>
          </ac:spMkLst>
        </pc:spChg>
        <pc:spChg chg="mod">
          <ac:chgData name="sheikha juma" userId="608ad1f2e48bc868" providerId="LiveId" clId="{E2DB9CC8-CF8A-49BB-97E0-F2A7BF4FE971}" dt="2021-10-15T11:29:12.236" v="4126"/>
          <ac:spMkLst>
            <pc:docMk/>
            <pc:sldMk cId="4175714681" sldId="303"/>
            <ac:spMk id="33" creationId="{F4C81DBC-D770-4194-A397-82FCFF9EBA91}"/>
          </ac:spMkLst>
        </pc:spChg>
        <pc:spChg chg="add del mod">
          <ac:chgData name="sheikha juma" userId="608ad1f2e48bc868" providerId="LiveId" clId="{E2DB9CC8-CF8A-49BB-97E0-F2A7BF4FE971}" dt="2021-10-15T11:31:02.767" v="4159" actId="478"/>
          <ac:spMkLst>
            <pc:docMk/>
            <pc:sldMk cId="4175714681" sldId="303"/>
            <ac:spMk id="35" creationId="{5A92B5B7-804C-48D8-B40A-EB51CE6BBCB1}"/>
          </ac:spMkLst>
        </pc:spChg>
        <pc:spChg chg="add mod">
          <ac:chgData name="sheikha juma" userId="608ad1f2e48bc868" providerId="LiveId" clId="{E2DB9CC8-CF8A-49BB-97E0-F2A7BF4FE971}" dt="2021-10-15T11:32:04.496" v="4176" actId="1076"/>
          <ac:spMkLst>
            <pc:docMk/>
            <pc:sldMk cId="4175714681" sldId="303"/>
            <ac:spMk id="36" creationId="{75BE568E-1850-4759-A25E-03057A83953D}"/>
          </ac:spMkLst>
        </pc:spChg>
        <pc:spChg chg="add mod">
          <ac:chgData name="sheikha juma" userId="608ad1f2e48bc868" providerId="LiveId" clId="{E2DB9CC8-CF8A-49BB-97E0-F2A7BF4FE971}" dt="2021-10-15T11:32:04.496" v="4176" actId="1076"/>
          <ac:spMkLst>
            <pc:docMk/>
            <pc:sldMk cId="4175714681" sldId="303"/>
            <ac:spMk id="37" creationId="{E3EFE724-1B09-4820-B881-5B90D8ADB769}"/>
          </ac:spMkLst>
        </pc:spChg>
        <pc:spChg chg="add mod">
          <ac:chgData name="sheikha juma" userId="608ad1f2e48bc868" providerId="LiveId" clId="{E2DB9CC8-CF8A-49BB-97E0-F2A7BF4FE971}" dt="2021-10-15T11:32:04.496" v="4176" actId="1076"/>
          <ac:spMkLst>
            <pc:docMk/>
            <pc:sldMk cId="4175714681" sldId="303"/>
            <ac:spMk id="38" creationId="{1DF7B808-313F-4E2B-A74C-010E42AF14DA}"/>
          </ac:spMkLst>
        </pc:spChg>
        <pc:spChg chg="add mod">
          <ac:chgData name="sheikha juma" userId="608ad1f2e48bc868" providerId="LiveId" clId="{E2DB9CC8-CF8A-49BB-97E0-F2A7BF4FE971}" dt="2021-10-15T11:32:04.496" v="4176" actId="1076"/>
          <ac:spMkLst>
            <pc:docMk/>
            <pc:sldMk cId="4175714681" sldId="303"/>
            <ac:spMk id="39" creationId="{76C35044-3CE7-46A9-A30C-547EA0C78191}"/>
          </ac:spMkLst>
        </pc:spChg>
        <pc:grpChg chg="add mod">
          <ac:chgData name="sheikha juma" userId="608ad1f2e48bc868" providerId="LiveId" clId="{E2DB9CC8-CF8A-49BB-97E0-F2A7BF4FE971}" dt="2021-10-15T11:32:08.918" v="4177" actId="1076"/>
          <ac:grpSpMkLst>
            <pc:docMk/>
            <pc:sldMk cId="4175714681" sldId="303"/>
            <ac:grpSpMk id="5" creationId="{728DC9E0-80AD-4257-888E-E1EAB013F08C}"/>
          </ac:grpSpMkLst>
        </pc:grpChg>
        <pc:grpChg chg="add mod">
          <ac:chgData name="sheikha juma" userId="608ad1f2e48bc868" providerId="LiveId" clId="{E2DB9CC8-CF8A-49BB-97E0-F2A7BF4FE971}" dt="2021-10-15T11:32:04.496" v="4176" actId="1076"/>
          <ac:grpSpMkLst>
            <pc:docMk/>
            <pc:sldMk cId="4175714681" sldId="303"/>
            <ac:grpSpMk id="9" creationId="{D00AAAE0-AB8C-4DD9-96BC-9BEEA1B93459}"/>
          </ac:grpSpMkLst>
        </pc:grpChg>
        <pc:grpChg chg="add mod">
          <ac:chgData name="sheikha juma" userId="608ad1f2e48bc868" providerId="LiveId" clId="{E2DB9CC8-CF8A-49BB-97E0-F2A7BF4FE971}" dt="2021-10-15T11:32:04.496" v="4176" actId="1076"/>
          <ac:grpSpMkLst>
            <pc:docMk/>
            <pc:sldMk cId="4175714681" sldId="303"/>
            <ac:grpSpMk id="12" creationId="{56530460-F3A1-45DF-B6E7-BBBFC504ACAF}"/>
          </ac:grpSpMkLst>
        </pc:grpChg>
        <pc:grpChg chg="add mod">
          <ac:chgData name="sheikha juma" userId="608ad1f2e48bc868" providerId="LiveId" clId="{E2DB9CC8-CF8A-49BB-97E0-F2A7BF4FE971}" dt="2021-10-15T11:32:04.496" v="4176" actId="1076"/>
          <ac:grpSpMkLst>
            <pc:docMk/>
            <pc:sldMk cId="4175714681" sldId="303"/>
            <ac:grpSpMk id="15" creationId="{A9A0C86D-3EB4-4646-8643-3AE4F44179F4}"/>
          </ac:grpSpMkLst>
        </pc:grpChg>
        <pc:grpChg chg="add mod">
          <ac:chgData name="sheikha juma" userId="608ad1f2e48bc868" providerId="LiveId" clId="{E2DB9CC8-CF8A-49BB-97E0-F2A7BF4FE971}" dt="2021-10-15T11:32:04.496" v="4176" actId="1076"/>
          <ac:grpSpMkLst>
            <pc:docMk/>
            <pc:sldMk cId="4175714681" sldId="303"/>
            <ac:grpSpMk id="18" creationId="{C8785970-F843-4A7C-9A1E-BC0704DF6FB0}"/>
          </ac:grpSpMkLst>
        </pc:grpChg>
        <pc:grpChg chg="add del mod">
          <ac:chgData name="sheikha juma" userId="608ad1f2e48bc868" providerId="LiveId" clId="{E2DB9CC8-CF8A-49BB-97E0-F2A7BF4FE971}" dt="2021-10-15T11:31:48.084" v="4171" actId="478"/>
          <ac:grpSpMkLst>
            <pc:docMk/>
            <pc:sldMk cId="4175714681" sldId="303"/>
            <ac:grpSpMk id="21" creationId="{62DA1CC2-8157-41C3-A2BF-A3A28EAB7884}"/>
          </ac:grpSpMkLst>
        </pc:grpChg>
        <pc:grpChg chg="add del mod">
          <ac:chgData name="sheikha juma" userId="608ad1f2e48bc868" providerId="LiveId" clId="{E2DB9CC8-CF8A-49BB-97E0-F2A7BF4FE971}" dt="2021-10-15T11:29:54.288" v="4141" actId="478"/>
          <ac:grpSpMkLst>
            <pc:docMk/>
            <pc:sldMk cId="4175714681" sldId="303"/>
            <ac:grpSpMk id="25" creationId="{53C20099-BFFB-4452-8A30-16B380CAA63A}"/>
          </ac:grpSpMkLst>
        </pc:grpChg>
        <pc:grpChg chg="add del mod">
          <ac:chgData name="sheikha juma" userId="608ad1f2e48bc868" providerId="LiveId" clId="{E2DB9CC8-CF8A-49BB-97E0-F2A7BF4FE971}" dt="2021-10-15T11:31:31.712" v="4164" actId="478"/>
          <ac:grpSpMkLst>
            <pc:docMk/>
            <pc:sldMk cId="4175714681" sldId="303"/>
            <ac:grpSpMk id="30" creationId="{35A085C4-60DC-4842-A6CA-9124FD56A338}"/>
          </ac:grpSpMkLst>
        </pc:grpChg>
        <pc:cxnChg chg="mod">
          <ac:chgData name="sheikha juma" userId="608ad1f2e48bc868" providerId="LiveId" clId="{E2DB9CC8-CF8A-49BB-97E0-F2A7BF4FE971}" dt="2021-10-15T11:27:47.427" v="4112"/>
          <ac:cxnSpMkLst>
            <pc:docMk/>
            <pc:sldMk cId="4175714681" sldId="303"/>
            <ac:cxnSpMk id="8" creationId="{52A5DD7D-B7BE-4360-8ACC-5BB89A42B0D9}"/>
          </ac:cxnSpMkLst>
        </pc:cxnChg>
        <pc:cxnChg chg="mod">
          <ac:chgData name="sheikha juma" userId="608ad1f2e48bc868" providerId="LiveId" clId="{E2DB9CC8-CF8A-49BB-97E0-F2A7BF4FE971}" dt="2021-10-15T11:29:12.236" v="4126"/>
          <ac:cxnSpMkLst>
            <pc:docMk/>
            <pc:sldMk cId="4175714681" sldId="303"/>
            <ac:cxnSpMk id="24" creationId="{E94D4EB5-48D9-4BB3-977B-8CBEB08FA6AB}"/>
          </ac:cxnSpMkLst>
        </pc:cxnChg>
        <pc:cxnChg chg="del mod">
          <ac:chgData name="sheikha juma" userId="608ad1f2e48bc868" providerId="LiveId" clId="{E2DB9CC8-CF8A-49BB-97E0-F2A7BF4FE971}" dt="2021-10-15T11:29:51.834" v="4140" actId="478"/>
          <ac:cxnSpMkLst>
            <pc:docMk/>
            <pc:sldMk cId="4175714681" sldId="303"/>
            <ac:cxnSpMk id="29" creationId="{75FC2FCB-E8B6-4788-9E08-26490D13CB4D}"/>
          </ac:cxnSpMkLst>
        </pc:cxnChg>
        <pc:cxnChg chg="mod">
          <ac:chgData name="sheikha juma" userId="608ad1f2e48bc868" providerId="LiveId" clId="{E2DB9CC8-CF8A-49BB-97E0-F2A7BF4FE971}" dt="2021-10-15T11:29:12.236" v="4126"/>
          <ac:cxnSpMkLst>
            <pc:docMk/>
            <pc:sldMk cId="4175714681" sldId="303"/>
            <ac:cxnSpMk id="34" creationId="{0B9DDA16-F687-48E7-B5C7-FB65B56B8C7E}"/>
          </ac:cxnSpMkLst>
        </pc:cxnChg>
      </pc:sldChg>
      <pc:sldChg chg="addSp delSp new del mod">
        <pc:chgData name="sheikha juma" userId="608ad1f2e48bc868" providerId="LiveId" clId="{E2DB9CC8-CF8A-49BB-97E0-F2A7BF4FE971}" dt="2021-10-15T11:32:21.640" v="4181" actId="680"/>
        <pc:sldMkLst>
          <pc:docMk/>
          <pc:sldMk cId="655690664" sldId="304"/>
        </pc:sldMkLst>
        <pc:spChg chg="add del">
          <ac:chgData name="sheikha juma" userId="608ad1f2e48bc868" providerId="LiveId" clId="{E2DB9CC8-CF8A-49BB-97E0-F2A7BF4FE971}" dt="2021-10-15T11:32:20.639" v="4180" actId="478"/>
          <ac:spMkLst>
            <pc:docMk/>
            <pc:sldMk cId="655690664" sldId="304"/>
            <ac:spMk id="2" creationId="{76322A3A-F9FC-4E0E-A6C1-CE8B2896FBE6}"/>
          </ac:spMkLst>
        </pc:spChg>
      </pc:sldChg>
      <pc:sldMasterChg chg="delSldLayout modSldLayout">
        <pc:chgData name="sheikha juma" userId="608ad1f2e48bc868" providerId="LiveId" clId="{E2DB9CC8-CF8A-49BB-97E0-F2A7BF4FE971}" dt="2021-10-15T12:10:32.936" v="4394" actId="478"/>
        <pc:sldMasterMkLst>
          <pc:docMk/>
          <pc:sldMasterMk cId="0" sldId="2147483678"/>
        </pc:sldMasterMkLst>
        <pc:sldLayoutChg chg="delSp mod">
          <pc:chgData name="sheikha juma" userId="608ad1f2e48bc868" providerId="LiveId" clId="{E2DB9CC8-CF8A-49BB-97E0-F2A7BF4FE971}" dt="2021-10-15T12:10:32.936" v="4394" actId="478"/>
          <pc:sldLayoutMkLst>
            <pc:docMk/>
            <pc:sldMasterMk cId="0" sldId="2147483678"/>
            <pc:sldLayoutMk cId="0" sldId="2147483649"/>
          </pc:sldLayoutMkLst>
          <pc:spChg chg="del">
            <ac:chgData name="sheikha juma" userId="608ad1f2e48bc868" providerId="LiveId" clId="{E2DB9CC8-CF8A-49BB-97E0-F2A7BF4FE971}" dt="2021-10-15T12:10:32.936" v="4394" actId="478"/>
            <ac:spMkLst>
              <pc:docMk/>
              <pc:sldMasterMk cId="0" sldId="2147483678"/>
              <pc:sldLayoutMk cId="0" sldId="2147483649"/>
              <ac:spMk id="24" creationId="{00000000-0000-0000-0000-000000000000}"/>
            </ac:spMkLst>
          </pc:spChg>
          <pc:spChg chg="del">
            <ac:chgData name="sheikha juma" userId="608ad1f2e48bc868" providerId="LiveId" clId="{E2DB9CC8-CF8A-49BB-97E0-F2A7BF4FE971}" dt="2021-10-15T12:10:31.905" v="4393" actId="478"/>
            <ac:spMkLst>
              <pc:docMk/>
              <pc:sldMasterMk cId="0" sldId="2147483678"/>
              <pc:sldLayoutMk cId="0" sldId="2147483649"/>
              <ac:spMk id="25" creationId="{00000000-0000-0000-0000-000000000000}"/>
            </ac:spMkLst>
          </pc:spChg>
          <pc:grpChg chg="del">
            <ac:chgData name="sheikha juma" userId="608ad1f2e48bc868" providerId="LiveId" clId="{E2DB9CC8-CF8A-49BB-97E0-F2A7BF4FE971}" dt="2021-10-15T12:04:04.802" v="4373" actId="478"/>
            <ac:grpSpMkLst>
              <pc:docMk/>
              <pc:sldMasterMk cId="0" sldId="2147483678"/>
              <pc:sldLayoutMk cId="0" sldId="2147483649"/>
              <ac:grpSpMk id="26" creationId="{00000000-0000-0000-0000-000000000000}"/>
            </ac:grpSpMkLst>
          </pc:grpChg>
          <pc:grpChg chg="del">
            <ac:chgData name="sheikha juma" userId="608ad1f2e48bc868" providerId="LiveId" clId="{E2DB9CC8-CF8A-49BB-97E0-F2A7BF4FE971}" dt="2021-10-15T12:07:26.700" v="4378" actId="478"/>
            <ac:grpSpMkLst>
              <pc:docMk/>
              <pc:sldMasterMk cId="0" sldId="2147483678"/>
              <pc:sldLayoutMk cId="0" sldId="2147483649"/>
              <ac:grpSpMk id="45" creationId="{00000000-0000-0000-0000-000000000000}"/>
            </ac:grpSpMkLst>
          </pc:grpChg>
        </pc:sldLayoutChg>
        <pc:sldLayoutChg chg="delSp modSp mod">
          <pc:chgData name="sheikha juma" userId="608ad1f2e48bc868" providerId="LiveId" clId="{E2DB9CC8-CF8A-49BB-97E0-F2A7BF4FE971}" dt="2021-10-13T07:09:07.527" v="1046" actId="478"/>
          <pc:sldLayoutMkLst>
            <pc:docMk/>
            <pc:sldMasterMk cId="0" sldId="2147483678"/>
            <pc:sldLayoutMk cId="0" sldId="2147483653"/>
          </pc:sldLayoutMkLst>
          <pc:spChg chg="mod">
            <ac:chgData name="sheikha juma" userId="608ad1f2e48bc868" providerId="LiveId" clId="{E2DB9CC8-CF8A-49BB-97E0-F2A7BF4FE971}" dt="2021-10-13T06:39:45.124" v="878" actId="14100"/>
            <ac:spMkLst>
              <pc:docMk/>
              <pc:sldMasterMk cId="0" sldId="2147483678"/>
              <pc:sldLayoutMk cId="0" sldId="2147483653"/>
              <ac:spMk id="119" creationId="{00000000-0000-0000-0000-000000000000}"/>
            </ac:spMkLst>
          </pc:spChg>
          <pc:spChg chg="del mod">
            <ac:chgData name="sheikha juma" userId="608ad1f2e48bc868" providerId="LiveId" clId="{E2DB9CC8-CF8A-49BB-97E0-F2A7BF4FE971}" dt="2021-10-13T07:09:01.970" v="1045" actId="478"/>
            <ac:spMkLst>
              <pc:docMk/>
              <pc:sldMasterMk cId="0" sldId="2147483678"/>
              <pc:sldLayoutMk cId="0" sldId="2147483653"/>
              <ac:spMk id="121" creationId="{00000000-0000-0000-0000-000000000000}"/>
            </ac:spMkLst>
          </pc:spChg>
          <pc:spChg chg="del mod">
            <ac:chgData name="sheikha juma" userId="608ad1f2e48bc868" providerId="LiveId" clId="{E2DB9CC8-CF8A-49BB-97E0-F2A7BF4FE971}" dt="2021-10-13T07:09:00.794" v="1044" actId="478"/>
            <ac:spMkLst>
              <pc:docMk/>
              <pc:sldMasterMk cId="0" sldId="2147483678"/>
              <pc:sldLayoutMk cId="0" sldId="2147483653"/>
              <ac:spMk id="122" creationId="{00000000-0000-0000-0000-000000000000}"/>
            </ac:spMkLst>
          </pc:spChg>
          <pc:spChg chg="del">
            <ac:chgData name="sheikha juma" userId="608ad1f2e48bc868" providerId="LiveId" clId="{E2DB9CC8-CF8A-49BB-97E0-F2A7BF4FE971}" dt="2021-10-13T07:09:07.527" v="1046" actId="478"/>
            <ac:spMkLst>
              <pc:docMk/>
              <pc:sldMasterMk cId="0" sldId="2147483678"/>
              <pc:sldLayoutMk cId="0" sldId="2147483653"/>
              <ac:spMk id="135" creationId="{00000000-0000-0000-0000-000000000000}"/>
            </ac:spMkLst>
          </pc:spChg>
          <pc:grpChg chg="del">
            <ac:chgData name="sheikha juma" userId="608ad1f2e48bc868" providerId="LiveId" clId="{E2DB9CC8-CF8A-49BB-97E0-F2A7BF4FE971}" dt="2021-10-13T06:39:36.592" v="877" actId="21"/>
            <ac:grpSpMkLst>
              <pc:docMk/>
              <pc:sldMasterMk cId="0" sldId="2147483678"/>
              <pc:sldLayoutMk cId="0" sldId="2147483653"/>
              <ac:grpSpMk id="123" creationId="{00000000-0000-0000-0000-000000000000}"/>
            </ac:grpSpMkLst>
          </pc:grpChg>
        </pc:sldLayoutChg>
        <pc:sldLayoutChg chg="delSp modSp mod">
          <pc:chgData name="sheikha juma" userId="608ad1f2e48bc868" providerId="LiveId" clId="{E2DB9CC8-CF8A-49BB-97E0-F2A7BF4FE971}" dt="2021-10-15T11:02:45.996" v="3576" actId="478"/>
          <pc:sldLayoutMkLst>
            <pc:docMk/>
            <pc:sldMasterMk cId="0" sldId="2147483678"/>
            <pc:sldLayoutMk cId="0" sldId="2147483654"/>
          </pc:sldLayoutMkLst>
          <pc:spChg chg="del">
            <ac:chgData name="sheikha juma" userId="608ad1f2e48bc868" providerId="LiveId" clId="{E2DB9CC8-CF8A-49BB-97E0-F2A7BF4FE971}" dt="2021-10-15T11:02:27.399" v="3571" actId="478"/>
            <ac:spMkLst>
              <pc:docMk/>
              <pc:sldMasterMk cId="0" sldId="2147483678"/>
              <pc:sldLayoutMk cId="0" sldId="2147483654"/>
              <ac:spMk id="156" creationId="{00000000-0000-0000-0000-000000000000}"/>
            </ac:spMkLst>
          </pc:spChg>
          <pc:spChg chg="mod">
            <ac:chgData name="sheikha juma" userId="608ad1f2e48bc868" providerId="LiveId" clId="{E2DB9CC8-CF8A-49BB-97E0-F2A7BF4FE971}" dt="2021-10-15T11:02:37.672" v="3574" actId="1076"/>
            <ac:spMkLst>
              <pc:docMk/>
              <pc:sldMasterMk cId="0" sldId="2147483678"/>
              <pc:sldLayoutMk cId="0" sldId="2147483654"/>
              <ac:spMk id="157" creationId="{00000000-0000-0000-0000-000000000000}"/>
            </ac:spMkLst>
          </pc:spChg>
          <pc:spChg chg="del">
            <ac:chgData name="sheikha juma" userId="608ad1f2e48bc868" providerId="LiveId" clId="{E2DB9CC8-CF8A-49BB-97E0-F2A7BF4FE971}" dt="2021-10-15T11:02:45.996" v="3576" actId="478"/>
            <ac:spMkLst>
              <pc:docMk/>
              <pc:sldMasterMk cId="0" sldId="2147483678"/>
              <pc:sldLayoutMk cId="0" sldId="2147483654"/>
              <ac:spMk id="162" creationId="{00000000-0000-0000-0000-000000000000}"/>
            </ac:spMkLst>
          </pc:spChg>
          <pc:grpChg chg="del">
            <ac:chgData name="sheikha juma" userId="608ad1f2e48bc868" providerId="LiveId" clId="{E2DB9CC8-CF8A-49BB-97E0-F2A7BF4FE971}" dt="2021-10-15T11:02:39.964" v="3575" actId="478"/>
            <ac:grpSpMkLst>
              <pc:docMk/>
              <pc:sldMasterMk cId="0" sldId="2147483678"/>
              <pc:sldLayoutMk cId="0" sldId="2147483654"/>
              <ac:grpSpMk id="147" creationId="{00000000-0000-0000-0000-000000000000}"/>
            </ac:grpSpMkLst>
          </pc:grpChg>
        </pc:sldLayoutChg>
        <pc:sldLayoutChg chg="delSp mod">
          <pc:chgData name="sheikha juma" userId="608ad1f2e48bc868" providerId="LiveId" clId="{E2DB9CC8-CF8A-49BB-97E0-F2A7BF4FE971}" dt="2021-10-15T10:49:59.959" v="3392" actId="478"/>
          <pc:sldLayoutMkLst>
            <pc:docMk/>
            <pc:sldMasterMk cId="0" sldId="2147483678"/>
            <pc:sldLayoutMk cId="0" sldId="2147483657"/>
          </pc:sldLayoutMkLst>
          <pc:spChg chg="del">
            <ac:chgData name="sheikha juma" userId="608ad1f2e48bc868" providerId="LiveId" clId="{E2DB9CC8-CF8A-49BB-97E0-F2A7BF4FE971}" dt="2021-10-15T10:49:59.959" v="3392" actId="478"/>
            <ac:spMkLst>
              <pc:docMk/>
              <pc:sldMasterMk cId="0" sldId="2147483678"/>
              <pc:sldLayoutMk cId="0" sldId="2147483657"/>
              <ac:spMk id="185" creationId="{00000000-0000-0000-0000-000000000000}"/>
            </ac:spMkLst>
          </pc:spChg>
          <pc:spChg chg="del">
            <ac:chgData name="sheikha juma" userId="608ad1f2e48bc868" providerId="LiveId" clId="{E2DB9CC8-CF8A-49BB-97E0-F2A7BF4FE971}" dt="2021-10-15T10:49:58.876" v="3391" actId="478"/>
            <ac:spMkLst>
              <pc:docMk/>
              <pc:sldMasterMk cId="0" sldId="2147483678"/>
              <pc:sldLayoutMk cId="0" sldId="2147483657"/>
              <ac:spMk id="186" creationId="{00000000-0000-0000-0000-000000000000}"/>
            </ac:spMkLst>
          </pc:spChg>
        </pc:sldLayoutChg>
        <pc:sldLayoutChg chg="del">
          <pc:chgData name="sheikha juma" userId="608ad1f2e48bc868" providerId="LiveId" clId="{E2DB9CC8-CF8A-49BB-97E0-F2A7BF4FE971}" dt="2021-10-15T11:34:13.733" v="4239" actId="47"/>
          <pc:sldLayoutMkLst>
            <pc:docMk/>
            <pc:sldMasterMk cId="0" sldId="2147483678"/>
            <pc:sldLayoutMk cId="0" sldId="2147483665"/>
          </pc:sldLayoutMkLst>
        </pc:sldLayoutChg>
        <pc:sldLayoutChg chg="del">
          <pc:chgData name="sheikha juma" userId="608ad1f2e48bc868" providerId="LiveId" clId="{E2DB9CC8-CF8A-49BB-97E0-F2A7BF4FE971}" dt="2021-10-15T11:33:54.579" v="4230" actId="47"/>
          <pc:sldLayoutMkLst>
            <pc:docMk/>
            <pc:sldMasterMk cId="0" sldId="2147483678"/>
            <pc:sldLayoutMk cId="0" sldId="2147483667"/>
          </pc:sldLayoutMkLst>
        </pc:sldLayoutChg>
        <pc:sldLayoutChg chg="del">
          <pc:chgData name="sheikha juma" userId="608ad1f2e48bc868" providerId="LiveId" clId="{E2DB9CC8-CF8A-49BB-97E0-F2A7BF4FE971}" dt="2021-10-15T11:34:15.973" v="4241" actId="47"/>
          <pc:sldLayoutMkLst>
            <pc:docMk/>
            <pc:sldMasterMk cId="0" sldId="2147483678"/>
            <pc:sldLayoutMk cId="0" sldId="2147483669"/>
          </pc:sldLayoutMkLst>
        </pc:sldLayoutChg>
        <pc:sldLayoutChg chg="delSp mod">
          <pc:chgData name="sheikha juma" userId="608ad1f2e48bc868" providerId="LiveId" clId="{E2DB9CC8-CF8A-49BB-97E0-F2A7BF4FE971}" dt="2021-10-15T11:34:56.760" v="4245" actId="478"/>
          <pc:sldLayoutMkLst>
            <pc:docMk/>
            <pc:sldMasterMk cId="0" sldId="2147483678"/>
            <pc:sldLayoutMk cId="0" sldId="2147483673"/>
          </pc:sldLayoutMkLst>
          <pc:grpChg chg="del">
            <ac:chgData name="sheikha juma" userId="608ad1f2e48bc868" providerId="LiveId" clId="{E2DB9CC8-CF8A-49BB-97E0-F2A7BF4FE971}" dt="2021-10-15T11:34:56.760" v="4245" actId="478"/>
            <ac:grpSpMkLst>
              <pc:docMk/>
              <pc:sldMasterMk cId="0" sldId="2147483678"/>
              <pc:sldLayoutMk cId="0" sldId="2147483673"/>
              <ac:grpSpMk id="462" creationId="{00000000-0000-0000-0000-000000000000}"/>
            </ac:grpSpMkLst>
          </pc:grpChg>
          <pc:grpChg chg="del">
            <ac:chgData name="sheikha juma" userId="608ad1f2e48bc868" providerId="LiveId" clId="{E2DB9CC8-CF8A-49BB-97E0-F2A7BF4FE971}" dt="2021-10-15T11:34:54.641" v="4244" actId="478"/>
            <ac:grpSpMkLst>
              <pc:docMk/>
              <pc:sldMasterMk cId="0" sldId="2147483678"/>
              <pc:sldLayoutMk cId="0" sldId="2147483673"/>
              <ac:grpSpMk id="503" creationId="{00000000-0000-0000-0000-000000000000}"/>
            </ac:grpSpMkLst>
          </pc:gr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7BBF5CB-C6EF-4A29-9804-9BF238D96B1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96E861-C168-4675-8634-351680EA63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6987B-5FF8-49DA-A098-5F5039FED973}" type="datetimeFigureOut">
              <a:rPr lang="en-US" smtClean="0"/>
              <a:t>10/16/2021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6F647D-CC1B-43B8-9448-CA79F86D3B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923E-83F5-4443-A60E-C909379E86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06C9B-C6B2-406B-A2CD-1286E0174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59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e7f82909be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e7f82909be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e7c8c3d79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e7c8c3d79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e91413284e_0_1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e91413284e_0_1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ge7f82909be_0_1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7" name="Google Shape;1067;ge7f82909be_0_1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ge7f82909be_0_1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9" name="Google Shape;1149;ge7f82909be_0_1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e7f82909be_1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" name="Google Shape;940;ge7f82909be_1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ge7f82909b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6" name="Google Shape;1216;ge7f82909be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ge7f82909be_0_1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7" name="Google Shape;1257;ge7f82909be_0_16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92ba2daf5_0_194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92ba2daf5_0_194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ge7f82909be_0_16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3" name="Google Shape;1383;ge7f82909be_0_16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92ba2daf5_0_194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92ba2daf5_0_194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46042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ge91413284e_0_1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7" name="Google Shape;1717;ge91413284e_0_1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ge7f82909be_0_1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0" name="Google Shape;1330;ge7f82909be_0_16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ge7f82909be_0_1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4" name="Google Shape;1484;ge7f82909be_0_1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92ba2daf5_0_194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92ba2daf5_0_194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75823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ge91413284e_0_1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0" name="Google Shape;1620;ge91413284e_0_15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e7f82909be_0_6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e7f82909be_0_6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ge91413284e_0_16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3" name="Google Shape;1663;ge91413284e_0_16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1443;ge7f82909be_0_17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4" name="Google Shape;1444;ge7f82909be_0_17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5" name="Google Shape;2035;ge91413284e_0_17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6" name="Google Shape;2036;ge91413284e_0_17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ge91413284e_0_17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9" name="Google Shape;1919;ge91413284e_0_17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0" name="Google Shape;2650;ge937dd4120_1_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1" name="Google Shape;2651;ge937dd4120_1_6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2" name="Google Shape;2702;ge91413284e_0_1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3" name="Google Shape;2703;ge91413284e_0_1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ge91413284e_0_15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2" name="Google Shape;1582;ge91413284e_0_15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flipH="1">
            <a:off x="-2340642" y="1670735"/>
            <a:ext cx="13825282" cy="4667937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-183475" y="2917600"/>
            <a:ext cx="10937774" cy="3517236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684242" y="2350515"/>
            <a:ext cx="6961863" cy="3669452"/>
          </a:xfrm>
          <a:custGeom>
            <a:avLst/>
            <a:gdLst/>
            <a:ahLst/>
            <a:cxnLst/>
            <a:rect l="l" t="t" r="r" b="b"/>
            <a:pathLst>
              <a:path w="190449" h="97404" extrusionOk="0">
                <a:moveTo>
                  <a:pt x="12428" y="1"/>
                </a:moveTo>
                <a:cubicBezTo>
                  <a:pt x="11845" y="1"/>
                  <a:pt x="11261" y="20"/>
                  <a:pt x="10620" y="79"/>
                </a:cubicBezTo>
                <a:lnTo>
                  <a:pt x="10561" y="79"/>
                </a:lnTo>
                <a:cubicBezTo>
                  <a:pt x="7099" y="351"/>
                  <a:pt x="3793" y="1265"/>
                  <a:pt x="448" y="2899"/>
                </a:cubicBezTo>
                <a:lnTo>
                  <a:pt x="0" y="3113"/>
                </a:lnTo>
                <a:lnTo>
                  <a:pt x="0" y="97403"/>
                </a:lnTo>
                <a:lnTo>
                  <a:pt x="190448" y="97403"/>
                </a:lnTo>
                <a:cubicBezTo>
                  <a:pt x="190448" y="92774"/>
                  <a:pt x="188153" y="88495"/>
                  <a:pt x="184322" y="85947"/>
                </a:cubicBezTo>
                <a:cubicBezTo>
                  <a:pt x="183952" y="85695"/>
                  <a:pt x="183583" y="85461"/>
                  <a:pt x="183194" y="85247"/>
                </a:cubicBezTo>
                <a:cubicBezTo>
                  <a:pt x="179576" y="83011"/>
                  <a:pt x="175900" y="81746"/>
                  <a:pt x="173469" y="80988"/>
                </a:cubicBezTo>
                <a:cubicBezTo>
                  <a:pt x="172652" y="80716"/>
                  <a:pt x="171796" y="80502"/>
                  <a:pt x="170941" y="80288"/>
                </a:cubicBezTo>
                <a:cubicBezTo>
                  <a:pt x="170610" y="78848"/>
                  <a:pt x="170124" y="77409"/>
                  <a:pt x="169462" y="76048"/>
                </a:cubicBezTo>
                <a:cubicBezTo>
                  <a:pt x="168607" y="74278"/>
                  <a:pt x="167420" y="72566"/>
                  <a:pt x="165942" y="71049"/>
                </a:cubicBezTo>
                <a:cubicBezTo>
                  <a:pt x="164697" y="69746"/>
                  <a:pt x="163258" y="68618"/>
                  <a:pt x="161683" y="67607"/>
                </a:cubicBezTo>
                <a:cubicBezTo>
                  <a:pt x="159193" y="66090"/>
                  <a:pt x="156451" y="65137"/>
                  <a:pt x="153320" y="64670"/>
                </a:cubicBezTo>
                <a:cubicBezTo>
                  <a:pt x="152308" y="64514"/>
                  <a:pt x="151297" y="64456"/>
                  <a:pt x="150247" y="64456"/>
                </a:cubicBezTo>
                <a:cubicBezTo>
                  <a:pt x="149838" y="64456"/>
                  <a:pt x="149449" y="64456"/>
                  <a:pt x="149041" y="64475"/>
                </a:cubicBezTo>
                <a:cubicBezTo>
                  <a:pt x="148943" y="60508"/>
                  <a:pt x="147835" y="56793"/>
                  <a:pt x="145832" y="53642"/>
                </a:cubicBezTo>
                <a:cubicBezTo>
                  <a:pt x="143264" y="49655"/>
                  <a:pt x="139258" y="46563"/>
                  <a:pt x="134473" y="44987"/>
                </a:cubicBezTo>
                <a:cubicBezTo>
                  <a:pt x="132373" y="44268"/>
                  <a:pt x="130175" y="43937"/>
                  <a:pt x="127938" y="43937"/>
                </a:cubicBezTo>
                <a:cubicBezTo>
                  <a:pt x="125760" y="43937"/>
                  <a:pt x="123601" y="44248"/>
                  <a:pt x="121539" y="44909"/>
                </a:cubicBezTo>
                <a:cubicBezTo>
                  <a:pt x="118369" y="45882"/>
                  <a:pt x="115413" y="47496"/>
                  <a:pt x="112437" y="49908"/>
                </a:cubicBezTo>
                <a:cubicBezTo>
                  <a:pt x="110395" y="51600"/>
                  <a:pt x="108586" y="53467"/>
                  <a:pt x="106505" y="56015"/>
                </a:cubicBezTo>
                <a:cubicBezTo>
                  <a:pt x="105785" y="56949"/>
                  <a:pt x="105046" y="57882"/>
                  <a:pt x="104346" y="58893"/>
                </a:cubicBezTo>
                <a:cubicBezTo>
                  <a:pt x="104132" y="58757"/>
                  <a:pt x="103938" y="58621"/>
                  <a:pt x="103724" y="58504"/>
                </a:cubicBezTo>
                <a:cubicBezTo>
                  <a:pt x="103529" y="58368"/>
                  <a:pt x="103296" y="58271"/>
                  <a:pt x="103101" y="58154"/>
                </a:cubicBezTo>
                <a:cubicBezTo>
                  <a:pt x="102965" y="55976"/>
                  <a:pt x="102596" y="53992"/>
                  <a:pt x="102012" y="52047"/>
                </a:cubicBezTo>
                <a:cubicBezTo>
                  <a:pt x="100612" y="47243"/>
                  <a:pt x="97811" y="43334"/>
                  <a:pt x="93941" y="40708"/>
                </a:cubicBezTo>
                <a:cubicBezTo>
                  <a:pt x="91918" y="39347"/>
                  <a:pt x="89565" y="38316"/>
                  <a:pt x="87056" y="37791"/>
                </a:cubicBezTo>
                <a:cubicBezTo>
                  <a:pt x="85694" y="37499"/>
                  <a:pt x="84313" y="37344"/>
                  <a:pt x="82913" y="37344"/>
                </a:cubicBezTo>
                <a:cubicBezTo>
                  <a:pt x="82038" y="37344"/>
                  <a:pt x="81123" y="37402"/>
                  <a:pt x="80229" y="37519"/>
                </a:cubicBezTo>
                <a:cubicBezTo>
                  <a:pt x="76728" y="37966"/>
                  <a:pt x="73441" y="39347"/>
                  <a:pt x="70193" y="41681"/>
                </a:cubicBezTo>
                <a:cubicBezTo>
                  <a:pt x="69318" y="40864"/>
                  <a:pt x="68345" y="40144"/>
                  <a:pt x="67314" y="39502"/>
                </a:cubicBezTo>
                <a:cubicBezTo>
                  <a:pt x="65058" y="38122"/>
                  <a:pt x="62549" y="37266"/>
                  <a:pt x="59982" y="37013"/>
                </a:cubicBezTo>
                <a:cubicBezTo>
                  <a:pt x="58718" y="35671"/>
                  <a:pt x="57259" y="34543"/>
                  <a:pt x="55645" y="33648"/>
                </a:cubicBezTo>
                <a:cubicBezTo>
                  <a:pt x="52961" y="32151"/>
                  <a:pt x="49868" y="31334"/>
                  <a:pt x="46698" y="31334"/>
                </a:cubicBezTo>
                <a:cubicBezTo>
                  <a:pt x="46367" y="31334"/>
                  <a:pt x="46056" y="31334"/>
                  <a:pt x="45765" y="31373"/>
                </a:cubicBezTo>
                <a:cubicBezTo>
                  <a:pt x="44306" y="31431"/>
                  <a:pt x="42847" y="31684"/>
                  <a:pt x="41427" y="32092"/>
                </a:cubicBezTo>
                <a:cubicBezTo>
                  <a:pt x="41194" y="30167"/>
                  <a:pt x="40824" y="28280"/>
                  <a:pt x="40377" y="26510"/>
                </a:cubicBezTo>
                <a:cubicBezTo>
                  <a:pt x="39774" y="24040"/>
                  <a:pt x="38899" y="21551"/>
                  <a:pt x="37790" y="19042"/>
                </a:cubicBezTo>
                <a:cubicBezTo>
                  <a:pt x="36079" y="15191"/>
                  <a:pt x="34056" y="11962"/>
                  <a:pt x="31605" y="9142"/>
                </a:cubicBezTo>
                <a:cubicBezTo>
                  <a:pt x="30341" y="7683"/>
                  <a:pt x="28902" y="6341"/>
                  <a:pt x="27346" y="5155"/>
                </a:cubicBezTo>
                <a:cubicBezTo>
                  <a:pt x="25829" y="3969"/>
                  <a:pt x="24117" y="2977"/>
                  <a:pt x="22153" y="2063"/>
                </a:cubicBezTo>
                <a:cubicBezTo>
                  <a:pt x="19158" y="701"/>
                  <a:pt x="15774" y="1"/>
                  <a:pt x="1242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flipH="1">
            <a:off x="3988526" y="2614309"/>
            <a:ext cx="6656885" cy="3405669"/>
          </a:xfrm>
          <a:custGeom>
            <a:avLst/>
            <a:gdLst/>
            <a:ahLst/>
            <a:cxnLst/>
            <a:rect l="l" t="t" r="r" b="b"/>
            <a:pathLst>
              <a:path w="182106" h="90402" extrusionOk="0">
                <a:moveTo>
                  <a:pt x="10990" y="1"/>
                </a:moveTo>
                <a:cubicBezTo>
                  <a:pt x="10581" y="1"/>
                  <a:pt x="10173" y="20"/>
                  <a:pt x="9706" y="59"/>
                </a:cubicBezTo>
                <a:lnTo>
                  <a:pt x="9667" y="59"/>
                </a:lnTo>
                <a:cubicBezTo>
                  <a:pt x="7080" y="254"/>
                  <a:pt x="4571" y="954"/>
                  <a:pt x="2023" y="2198"/>
                </a:cubicBezTo>
                <a:cubicBezTo>
                  <a:pt x="1343" y="2510"/>
                  <a:pt x="681" y="2879"/>
                  <a:pt x="1" y="3288"/>
                </a:cubicBezTo>
                <a:lnTo>
                  <a:pt x="1" y="90401"/>
                </a:lnTo>
                <a:lnTo>
                  <a:pt x="182105" y="90401"/>
                </a:lnTo>
                <a:cubicBezTo>
                  <a:pt x="182105" y="88126"/>
                  <a:pt x="180996" y="85967"/>
                  <a:pt x="179051" y="84664"/>
                </a:cubicBezTo>
                <a:cubicBezTo>
                  <a:pt x="178721" y="84469"/>
                  <a:pt x="178429" y="84255"/>
                  <a:pt x="178118" y="84080"/>
                </a:cubicBezTo>
                <a:cubicBezTo>
                  <a:pt x="175181" y="82252"/>
                  <a:pt x="172069" y="81202"/>
                  <a:pt x="170008" y="80540"/>
                </a:cubicBezTo>
                <a:cubicBezTo>
                  <a:pt x="167907" y="79918"/>
                  <a:pt x="165690" y="79373"/>
                  <a:pt x="163239" y="78984"/>
                </a:cubicBezTo>
                <a:cubicBezTo>
                  <a:pt x="163161" y="78965"/>
                  <a:pt x="163103" y="78945"/>
                  <a:pt x="163025" y="78945"/>
                </a:cubicBezTo>
                <a:cubicBezTo>
                  <a:pt x="163259" y="76631"/>
                  <a:pt x="162850" y="74200"/>
                  <a:pt x="161800" y="72041"/>
                </a:cubicBezTo>
                <a:cubicBezTo>
                  <a:pt x="161275" y="70913"/>
                  <a:pt x="160497" y="69824"/>
                  <a:pt x="159524" y="68812"/>
                </a:cubicBezTo>
                <a:cubicBezTo>
                  <a:pt x="158688" y="67937"/>
                  <a:pt x="157716" y="67159"/>
                  <a:pt x="156626" y="66498"/>
                </a:cubicBezTo>
                <a:cubicBezTo>
                  <a:pt x="154954" y="65467"/>
                  <a:pt x="153087" y="64825"/>
                  <a:pt x="150889" y="64495"/>
                </a:cubicBezTo>
                <a:cubicBezTo>
                  <a:pt x="150228" y="64397"/>
                  <a:pt x="149527" y="64358"/>
                  <a:pt x="148827" y="64358"/>
                </a:cubicBezTo>
                <a:cubicBezTo>
                  <a:pt x="147796" y="64358"/>
                  <a:pt x="146707" y="64456"/>
                  <a:pt x="145521" y="64670"/>
                </a:cubicBezTo>
                <a:cubicBezTo>
                  <a:pt x="143693" y="64981"/>
                  <a:pt x="142098" y="65564"/>
                  <a:pt x="140892" y="66031"/>
                </a:cubicBezTo>
                <a:cubicBezTo>
                  <a:pt x="140658" y="66128"/>
                  <a:pt x="140386" y="66226"/>
                  <a:pt x="140114" y="66342"/>
                </a:cubicBezTo>
                <a:cubicBezTo>
                  <a:pt x="139861" y="66128"/>
                  <a:pt x="139589" y="65934"/>
                  <a:pt x="139316" y="65739"/>
                </a:cubicBezTo>
                <a:cubicBezTo>
                  <a:pt x="140094" y="63425"/>
                  <a:pt x="140561" y="61285"/>
                  <a:pt x="140678" y="59224"/>
                </a:cubicBezTo>
                <a:cubicBezTo>
                  <a:pt x="140892" y="55917"/>
                  <a:pt x="140172" y="52864"/>
                  <a:pt x="138558" y="50374"/>
                </a:cubicBezTo>
                <a:cubicBezTo>
                  <a:pt x="136866" y="47710"/>
                  <a:pt x="134143" y="45668"/>
                  <a:pt x="130856" y="44559"/>
                </a:cubicBezTo>
                <a:cubicBezTo>
                  <a:pt x="129475" y="44112"/>
                  <a:pt x="127997" y="43859"/>
                  <a:pt x="126480" y="43859"/>
                </a:cubicBezTo>
                <a:cubicBezTo>
                  <a:pt x="125002" y="43859"/>
                  <a:pt x="123524" y="44073"/>
                  <a:pt x="122104" y="44520"/>
                </a:cubicBezTo>
                <a:cubicBezTo>
                  <a:pt x="119828" y="45220"/>
                  <a:pt x="117611" y="46446"/>
                  <a:pt x="115374" y="48254"/>
                </a:cubicBezTo>
                <a:cubicBezTo>
                  <a:pt x="113721" y="49616"/>
                  <a:pt x="112185" y="51211"/>
                  <a:pt x="110434" y="53370"/>
                </a:cubicBezTo>
                <a:cubicBezTo>
                  <a:pt x="109092" y="55023"/>
                  <a:pt x="107828" y="56851"/>
                  <a:pt x="106544" y="58932"/>
                </a:cubicBezTo>
                <a:lnTo>
                  <a:pt x="105883" y="60021"/>
                </a:lnTo>
                <a:cubicBezTo>
                  <a:pt x="105669" y="60002"/>
                  <a:pt x="105455" y="60002"/>
                  <a:pt x="105241" y="60002"/>
                </a:cubicBezTo>
                <a:cubicBezTo>
                  <a:pt x="104210" y="60002"/>
                  <a:pt x="103199" y="60157"/>
                  <a:pt x="102188" y="60410"/>
                </a:cubicBezTo>
                <a:cubicBezTo>
                  <a:pt x="101273" y="59243"/>
                  <a:pt x="100145" y="58271"/>
                  <a:pt x="98862" y="57551"/>
                </a:cubicBezTo>
                <a:cubicBezTo>
                  <a:pt x="97598" y="56812"/>
                  <a:pt x="96236" y="56365"/>
                  <a:pt x="94797" y="56131"/>
                </a:cubicBezTo>
                <a:cubicBezTo>
                  <a:pt x="94836" y="55684"/>
                  <a:pt x="94855" y="55198"/>
                  <a:pt x="94855" y="54731"/>
                </a:cubicBezTo>
                <a:cubicBezTo>
                  <a:pt x="94933" y="51755"/>
                  <a:pt x="94661" y="49324"/>
                  <a:pt x="93980" y="47068"/>
                </a:cubicBezTo>
                <a:cubicBezTo>
                  <a:pt x="93007" y="43820"/>
                  <a:pt x="91160" y="41194"/>
                  <a:pt x="88631" y="39483"/>
                </a:cubicBezTo>
                <a:cubicBezTo>
                  <a:pt x="87348" y="38608"/>
                  <a:pt x="85811" y="37946"/>
                  <a:pt x="84177" y="37616"/>
                </a:cubicBezTo>
                <a:cubicBezTo>
                  <a:pt x="83302" y="37421"/>
                  <a:pt x="82388" y="37324"/>
                  <a:pt x="81474" y="37324"/>
                </a:cubicBezTo>
                <a:cubicBezTo>
                  <a:pt x="80891" y="37324"/>
                  <a:pt x="80288" y="37363"/>
                  <a:pt x="79685" y="37441"/>
                </a:cubicBezTo>
                <a:cubicBezTo>
                  <a:pt x="77254" y="37752"/>
                  <a:pt x="74900" y="38783"/>
                  <a:pt x="72488" y="40572"/>
                </a:cubicBezTo>
                <a:cubicBezTo>
                  <a:pt x="70349" y="42167"/>
                  <a:pt x="68735" y="44053"/>
                  <a:pt x="67568" y="45512"/>
                </a:cubicBezTo>
                <a:cubicBezTo>
                  <a:pt x="67568" y="45512"/>
                  <a:pt x="67548" y="45570"/>
                  <a:pt x="67529" y="45570"/>
                </a:cubicBezTo>
                <a:cubicBezTo>
                  <a:pt x="67257" y="44695"/>
                  <a:pt x="66945" y="43859"/>
                  <a:pt x="66517" y="43081"/>
                </a:cubicBezTo>
                <a:cubicBezTo>
                  <a:pt x="66517" y="43081"/>
                  <a:pt x="66517" y="43061"/>
                  <a:pt x="66498" y="43061"/>
                </a:cubicBezTo>
                <a:cubicBezTo>
                  <a:pt x="65526" y="41194"/>
                  <a:pt x="64047" y="39599"/>
                  <a:pt x="62219" y="38491"/>
                </a:cubicBezTo>
                <a:cubicBezTo>
                  <a:pt x="60547" y="37460"/>
                  <a:pt x="58679" y="36915"/>
                  <a:pt x="56773" y="36915"/>
                </a:cubicBezTo>
                <a:cubicBezTo>
                  <a:pt x="56482" y="36915"/>
                  <a:pt x="56170" y="36935"/>
                  <a:pt x="55879" y="36954"/>
                </a:cubicBezTo>
                <a:cubicBezTo>
                  <a:pt x="55626" y="36974"/>
                  <a:pt x="55392" y="37013"/>
                  <a:pt x="55178" y="37052"/>
                </a:cubicBezTo>
                <a:cubicBezTo>
                  <a:pt x="54070" y="35204"/>
                  <a:pt x="52592" y="33765"/>
                  <a:pt x="50822" y="32773"/>
                </a:cubicBezTo>
                <a:cubicBezTo>
                  <a:pt x="49149" y="31839"/>
                  <a:pt x="47224" y="31334"/>
                  <a:pt x="45259" y="31334"/>
                </a:cubicBezTo>
                <a:cubicBezTo>
                  <a:pt x="45104" y="31334"/>
                  <a:pt x="44890" y="31334"/>
                  <a:pt x="44637" y="31372"/>
                </a:cubicBezTo>
                <a:cubicBezTo>
                  <a:pt x="42595" y="31450"/>
                  <a:pt x="40611" y="32092"/>
                  <a:pt x="38860" y="33220"/>
                </a:cubicBezTo>
                <a:cubicBezTo>
                  <a:pt x="37091" y="34329"/>
                  <a:pt x="35865" y="35749"/>
                  <a:pt x="35107" y="36682"/>
                </a:cubicBezTo>
                <a:cubicBezTo>
                  <a:pt x="34329" y="37693"/>
                  <a:pt x="33629" y="38783"/>
                  <a:pt x="32928" y="40144"/>
                </a:cubicBezTo>
                <a:cubicBezTo>
                  <a:pt x="33531" y="35690"/>
                  <a:pt x="33687" y="31625"/>
                  <a:pt x="33317" y="27697"/>
                </a:cubicBezTo>
                <a:cubicBezTo>
                  <a:pt x="33123" y="25460"/>
                  <a:pt x="32753" y="23301"/>
                  <a:pt x="32248" y="21278"/>
                </a:cubicBezTo>
                <a:cubicBezTo>
                  <a:pt x="31742" y="19217"/>
                  <a:pt x="30983" y="17097"/>
                  <a:pt x="30030" y="14957"/>
                </a:cubicBezTo>
                <a:cubicBezTo>
                  <a:pt x="28591" y="11748"/>
                  <a:pt x="26938" y="9045"/>
                  <a:pt x="24954" y="6769"/>
                </a:cubicBezTo>
                <a:cubicBezTo>
                  <a:pt x="24001" y="5660"/>
                  <a:pt x="22893" y="4630"/>
                  <a:pt x="21687" y="3696"/>
                </a:cubicBezTo>
                <a:cubicBezTo>
                  <a:pt x="20598" y="2840"/>
                  <a:pt x="19353" y="2121"/>
                  <a:pt x="17894" y="1459"/>
                </a:cubicBezTo>
                <a:cubicBezTo>
                  <a:pt x="15794" y="506"/>
                  <a:pt x="13382" y="1"/>
                  <a:pt x="10990" y="1"/>
                </a:cubicBezTo>
                <a:close/>
              </a:path>
            </a:pathLst>
          </a:custGeom>
          <a:solidFill>
            <a:srgbClr val="7ABEAE">
              <a:alpha val="44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1313198" y="2531259"/>
            <a:ext cx="6174357" cy="3254268"/>
          </a:xfrm>
          <a:custGeom>
            <a:avLst/>
            <a:gdLst/>
            <a:ahLst/>
            <a:cxnLst/>
            <a:rect l="l" t="t" r="r" b="b"/>
            <a:pathLst>
              <a:path w="190449" h="97404" extrusionOk="0">
                <a:moveTo>
                  <a:pt x="12428" y="1"/>
                </a:moveTo>
                <a:cubicBezTo>
                  <a:pt x="11845" y="1"/>
                  <a:pt x="11261" y="20"/>
                  <a:pt x="10620" y="79"/>
                </a:cubicBezTo>
                <a:lnTo>
                  <a:pt x="10561" y="79"/>
                </a:lnTo>
                <a:cubicBezTo>
                  <a:pt x="7099" y="351"/>
                  <a:pt x="3793" y="1265"/>
                  <a:pt x="448" y="2899"/>
                </a:cubicBezTo>
                <a:lnTo>
                  <a:pt x="0" y="3113"/>
                </a:lnTo>
                <a:lnTo>
                  <a:pt x="0" y="97403"/>
                </a:lnTo>
                <a:lnTo>
                  <a:pt x="190448" y="97403"/>
                </a:lnTo>
                <a:cubicBezTo>
                  <a:pt x="190448" y="92774"/>
                  <a:pt x="188153" y="88495"/>
                  <a:pt x="184322" y="85947"/>
                </a:cubicBezTo>
                <a:cubicBezTo>
                  <a:pt x="183952" y="85695"/>
                  <a:pt x="183583" y="85461"/>
                  <a:pt x="183194" y="85247"/>
                </a:cubicBezTo>
                <a:cubicBezTo>
                  <a:pt x="179576" y="83011"/>
                  <a:pt x="175900" y="81746"/>
                  <a:pt x="173469" y="80988"/>
                </a:cubicBezTo>
                <a:cubicBezTo>
                  <a:pt x="172652" y="80716"/>
                  <a:pt x="171796" y="80502"/>
                  <a:pt x="170941" y="80288"/>
                </a:cubicBezTo>
                <a:cubicBezTo>
                  <a:pt x="170610" y="78848"/>
                  <a:pt x="170124" y="77409"/>
                  <a:pt x="169462" y="76048"/>
                </a:cubicBezTo>
                <a:cubicBezTo>
                  <a:pt x="168607" y="74278"/>
                  <a:pt x="167420" y="72566"/>
                  <a:pt x="165942" y="71049"/>
                </a:cubicBezTo>
                <a:cubicBezTo>
                  <a:pt x="164697" y="69746"/>
                  <a:pt x="163258" y="68618"/>
                  <a:pt x="161683" y="67607"/>
                </a:cubicBezTo>
                <a:cubicBezTo>
                  <a:pt x="159193" y="66090"/>
                  <a:pt x="156451" y="65137"/>
                  <a:pt x="153320" y="64670"/>
                </a:cubicBezTo>
                <a:cubicBezTo>
                  <a:pt x="152308" y="64514"/>
                  <a:pt x="151297" y="64456"/>
                  <a:pt x="150247" y="64456"/>
                </a:cubicBezTo>
                <a:cubicBezTo>
                  <a:pt x="149838" y="64456"/>
                  <a:pt x="149449" y="64456"/>
                  <a:pt x="149041" y="64475"/>
                </a:cubicBezTo>
                <a:cubicBezTo>
                  <a:pt x="148943" y="60508"/>
                  <a:pt x="147835" y="56793"/>
                  <a:pt x="145832" y="53642"/>
                </a:cubicBezTo>
                <a:cubicBezTo>
                  <a:pt x="143264" y="49655"/>
                  <a:pt x="139258" y="46563"/>
                  <a:pt x="134473" y="44987"/>
                </a:cubicBezTo>
                <a:cubicBezTo>
                  <a:pt x="132373" y="44268"/>
                  <a:pt x="130175" y="43937"/>
                  <a:pt x="127938" y="43937"/>
                </a:cubicBezTo>
                <a:cubicBezTo>
                  <a:pt x="125760" y="43937"/>
                  <a:pt x="123601" y="44248"/>
                  <a:pt x="121539" y="44909"/>
                </a:cubicBezTo>
                <a:cubicBezTo>
                  <a:pt x="118369" y="45882"/>
                  <a:pt x="115413" y="47496"/>
                  <a:pt x="112437" y="49908"/>
                </a:cubicBezTo>
                <a:cubicBezTo>
                  <a:pt x="110395" y="51600"/>
                  <a:pt x="108586" y="53467"/>
                  <a:pt x="106505" y="56015"/>
                </a:cubicBezTo>
                <a:cubicBezTo>
                  <a:pt x="105785" y="56949"/>
                  <a:pt x="105046" y="57882"/>
                  <a:pt x="104346" y="58893"/>
                </a:cubicBezTo>
                <a:cubicBezTo>
                  <a:pt x="104132" y="58757"/>
                  <a:pt x="103938" y="58621"/>
                  <a:pt x="103724" y="58504"/>
                </a:cubicBezTo>
                <a:cubicBezTo>
                  <a:pt x="103529" y="58368"/>
                  <a:pt x="103296" y="58271"/>
                  <a:pt x="103101" y="58154"/>
                </a:cubicBezTo>
                <a:cubicBezTo>
                  <a:pt x="102965" y="55976"/>
                  <a:pt x="102596" y="53992"/>
                  <a:pt x="102012" y="52047"/>
                </a:cubicBezTo>
                <a:cubicBezTo>
                  <a:pt x="100612" y="47243"/>
                  <a:pt x="97811" y="43334"/>
                  <a:pt x="93941" y="40708"/>
                </a:cubicBezTo>
                <a:cubicBezTo>
                  <a:pt x="91918" y="39347"/>
                  <a:pt x="89565" y="38316"/>
                  <a:pt x="87056" y="37791"/>
                </a:cubicBezTo>
                <a:cubicBezTo>
                  <a:pt x="85694" y="37499"/>
                  <a:pt x="84313" y="37344"/>
                  <a:pt x="82913" y="37344"/>
                </a:cubicBezTo>
                <a:cubicBezTo>
                  <a:pt x="82038" y="37344"/>
                  <a:pt x="81123" y="37402"/>
                  <a:pt x="80229" y="37519"/>
                </a:cubicBezTo>
                <a:cubicBezTo>
                  <a:pt x="76728" y="37966"/>
                  <a:pt x="73441" y="39347"/>
                  <a:pt x="70193" y="41681"/>
                </a:cubicBezTo>
                <a:cubicBezTo>
                  <a:pt x="69318" y="40864"/>
                  <a:pt x="68345" y="40144"/>
                  <a:pt x="67314" y="39502"/>
                </a:cubicBezTo>
                <a:cubicBezTo>
                  <a:pt x="65058" y="38122"/>
                  <a:pt x="62549" y="37266"/>
                  <a:pt x="59982" y="37013"/>
                </a:cubicBezTo>
                <a:cubicBezTo>
                  <a:pt x="58718" y="35671"/>
                  <a:pt x="57259" y="34543"/>
                  <a:pt x="55645" y="33648"/>
                </a:cubicBezTo>
                <a:cubicBezTo>
                  <a:pt x="52961" y="32151"/>
                  <a:pt x="49868" y="31334"/>
                  <a:pt x="46698" y="31334"/>
                </a:cubicBezTo>
                <a:cubicBezTo>
                  <a:pt x="46367" y="31334"/>
                  <a:pt x="46056" y="31334"/>
                  <a:pt x="45765" y="31373"/>
                </a:cubicBezTo>
                <a:cubicBezTo>
                  <a:pt x="44306" y="31431"/>
                  <a:pt x="42847" y="31684"/>
                  <a:pt x="41427" y="32092"/>
                </a:cubicBezTo>
                <a:cubicBezTo>
                  <a:pt x="41194" y="30167"/>
                  <a:pt x="40824" y="28280"/>
                  <a:pt x="40377" y="26510"/>
                </a:cubicBezTo>
                <a:cubicBezTo>
                  <a:pt x="39774" y="24040"/>
                  <a:pt x="38899" y="21551"/>
                  <a:pt x="37790" y="19042"/>
                </a:cubicBezTo>
                <a:cubicBezTo>
                  <a:pt x="36079" y="15191"/>
                  <a:pt x="34056" y="11962"/>
                  <a:pt x="31605" y="9142"/>
                </a:cubicBezTo>
                <a:cubicBezTo>
                  <a:pt x="30341" y="7683"/>
                  <a:pt x="28902" y="6341"/>
                  <a:pt x="27346" y="5155"/>
                </a:cubicBezTo>
                <a:cubicBezTo>
                  <a:pt x="25829" y="3969"/>
                  <a:pt x="24117" y="2977"/>
                  <a:pt x="22153" y="2063"/>
                </a:cubicBezTo>
                <a:cubicBezTo>
                  <a:pt x="19158" y="701"/>
                  <a:pt x="15774" y="1"/>
                  <a:pt x="1242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1312582" y="2765188"/>
            <a:ext cx="5903877" cy="3020331"/>
          </a:xfrm>
          <a:custGeom>
            <a:avLst/>
            <a:gdLst/>
            <a:ahLst/>
            <a:cxnLst/>
            <a:rect l="l" t="t" r="r" b="b"/>
            <a:pathLst>
              <a:path w="182106" h="90402" extrusionOk="0">
                <a:moveTo>
                  <a:pt x="10990" y="1"/>
                </a:moveTo>
                <a:cubicBezTo>
                  <a:pt x="10581" y="1"/>
                  <a:pt x="10173" y="20"/>
                  <a:pt x="9706" y="59"/>
                </a:cubicBezTo>
                <a:lnTo>
                  <a:pt x="9667" y="59"/>
                </a:lnTo>
                <a:cubicBezTo>
                  <a:pt x="7080" y="254"/>
                  <a:pt x="4571" y="954"/>
                  <a:pt x="2023" y="2198"/>
                </a:cubicBezTo>
                <a:cubicBezTo>
                  <a:pt x="1343" y="2510"/>
                  <a:pt x="681" y="2879"/>
                  <a:pt x="1" y="3288"/>
                </a:cubicBezTo>
                <a:lnTo>
                  <a:pt x="1" y="90401"/>
                </a:lnTo>
                <a:lnTo>
                  <a:pt x="182105" y="90401"/>
                </a:lnTo>
                <a:cubicBezTo>
                  <a:pt x="182105" y="88126"/>
                  <a:pt x="180996" y="85967"/>
                  <a:pt x="179051" y="84664"/>
                </a:cubicBezTo>
                <a:cubicBezTo>
                  <a:pt x="178721" y="84469"/>
                  <a:pt x="178429" y="84255"/>
                  <a:pt x="178118" y="84080"/>
                </a:cubicBezTo>
                <a:cubicBezTo>
                  <a:pt x="175181" y="82252"/>
                  <a:pt x="172069" y="81202"/>
                  <a:pt x="170008" y="80540"/>
                </a:cubicBezTo>
                <a:cubicBezTo>
                  <a:pt x="167907" y="79918"/>
                  <a:pt x="165690" y="79373"/>
                  <a:pt x="163239" y="78984"/>
                </a:cubicBezTo>
                <a:cubicBezTo>
                  <a:pt x="163161" y="78965"/>
                  <a:pt x="163103" y="78945"/>
                  <a:pt x="163025" y="78945"/>
                </a:cubicBezTo>
                <a:cubicBezTo>
                  <a:pt x="163259" y="76631"/>
                  <a:pt x="162850" y="74200"/>
                  <a:pt x="161800" y="72041"/>
                </a:cubicBezTo>
                <a:cubicBezTo>
                  <a:pt x="161275" y="70913"/>
                  <a:pt x="160497" y="69824"/>
                  <a:pt x="159524" y="68812"/>
                </a:cubicBezTo>
                <a:cubicBezTo>
                  <a:pt x="158688" y="67937"/>
                  <a:pt x="157716" y="67159"/>
                  <a:pt x="156626" y="66498"/>
                </a:cubicBezTo>
                <a:cubicBezTo>
                  <a:pt x="154954" y="65467"/>
                  <a:pt x="153087" y="64825"/>
                  <a:pt x="150889" y="64495"/>
                </a:cubicBezTo>
                <a:cubicBezTo>
                  <a:pt x="150228" y="64397"/>
                  <a:pt x="149527" y="64358"/>
                  <a:pt x="148827" y="64358"/>
                </a:cubicBezTo>
                <a:cubicBezTo>
                  <a:pt x="147796" y="64358"/>
                  <a:pt x="146707" y="64456"/>
                  <a:pt x="145521" y="64670"/>
                </a:cubicBezTo>
                <a:cubicBezTo>
                  <a:pt x="143693" y="64981"/>
                  <a:pt x="142098" y="65564"/>
                  <a:pt x="140892" y="66031"/>
                </a:cubicBezTo>
                <a:cubicBezTo>
                  <a:pt x="140658" y="66128"/>
                  <a:pt x="140386" y="66226"/>
                  <a:pt x="140114" y="66342"/>
                </a:cubicBezTo>
                <a:cubicBezTo>
                  <a:pt x="139861" y="66128"/>
                  <a:pt x="139589" y="65934"/>
                  <a:pt x="139316" y="65739"/>
                </a:cubicBezTo>
                <a:cubicBezTo>
                  <a:pt x="140094" y="63425"/>
                  <a:pt x="140561" y="61285"/>
                  <a:pt x="140678" y="59224"/>
                </a:cubicBezTo>
                <a:cubicBezTo>
                  <a:pt x="140892" y="55917"/>
                  <a:pt x="140172" y="52864"/>
                  <a:pt x="138558" y="50374"/>
                </a:cubicBezTo>
                <a:cubicBezTo>
                  <a:pt x="136866" y="47710"/>
                  <a:pt x="134143" y="45668"/>
                  <a:pt x="130856" y="44559"/>
                </a:cubicBezTo>
                <a:cubicBezTo>
                  <a:pt x="129475" y="44112"/>
                  <a:pt x="127997" y="43859"/>
                  <a:pt x="126480" y="43859"/>
                </a:cubicBezTo>
                <a:cubicBezTo>
                  <a:pt x="125002" y="43859"/>
                  <a:pt x="123524" y="44073"/>
                  <a:pt x="122104" y="44520"/>
                </a:cubicBezTo>
                <a:cubicBezTo>
                  <a:pt x="119828" y="45220"/>
                  <a:pt x="117611" y="46446"/>
                  <a:pt x="115374" y="48254"/>
                </a:cubicBezTo>
                <a:cubicBezTo>
                  <a:pt x="113721" y="49616"/>
                  <a:pt x="112185" y="51211"/>
                  <a:pt x="110434" y="53370"/>
                </a:cubicBezTo>
                <a:cubicBezTo>
                  <a:pt x="109092" y="55023"/>
                  <a:pt x="107828" y="56851"/>
                  <a:pt x="106544" y="58932"/>
                </a:cubicBezTo>
                <a:lnTo>
                  <a:pt x="105883" y="60021"/>
                </a:lnTo>
                <a:cubicBezTo>
                  <a:pt x="105669" y="60002"/>
                  <a:pt x="105455" y="60002"/>
                  <a:pt x="105241" y="60002"/>
                </a:cubicBezTo>
                <a:cubicBezTo>
                  <a:pt x="104210" y="60002"/>
                  <a:pt x="103199" y="60157"/>
                  <a:pt x="102188" y="60410"/>
                </a:cubicBezTo>
                <a:cubicBezTo>
                  <a:pt x="101273" y="59243"/>
                  <a:pt x="100145" y="58271"/>
                  <a:pt x="98862" y="57551"/>
                </a:cubicBezTo>
                <a:cubicBezTo>
                  <a:pt x="97598" y="56812"/>
                  <a:pt x="96236" y="56365"/>
                  <a:pt x="94797" y="56131"/>
                </a:cubicBezTo>
                <a:cubicBezTo>
                  <a:pt x="94836" y="55684"/>
                  <a:pt x="94855" y="55198"/>
                  <a:pt x="94855" y="54731"/>
                </a:cubicBezTo>
                <a:cubicBezTo>
                  <a:pt x="94933" y="51755"/>
                  <a:pt x="94661" y="49324"/>
                  <a:pt x="93980" y="47068"/>
                </a:cubicBezTo>
                <a:cubicBezTo>
                  <a:pt x="93007" y="43820"/>
                  <a:pt x="91160" y="41194"/>
                  <a:pt x="88631" y="39483"/>
                </a:cubicBezTo>
                <a:cubicBezTo>
                  <a:pt x="87348" y="38608"/>
                  <a:pt x="85811" y="37946"/>
                  <a:pt x="84177" y="37616"/>
                </a:cubicBezTo>
                <a:cubicBezTo>
                  <a:pt x="83302" y="37421"/>
                  <a:pt x="82388" y="37324"/>
                  <a:pt x="81474" y="37324"/>
                </a:cubicBezTo>
                <a:cubicBezTo>
                  <a:pt x="80891" y="37324"/>
                  <a:pt x="80288" y="37363"/>
                  <a:pt x="79685" y="37441"/>
                </a:cubicBezTo>
                <a:cubicBezTo>
                  <a:pt x="77254" y="37752"/>
                  <a:pt x="74900" y="38783"/>
                  <a:pt x="72488" y="40572"/>
                </a:cubicBezTo>
                <a:cubicBezTo>
                  <a:pt x="70349" y="42167"/>
                  <a:pt x="68735" y="44053"/>
                  <a:pt x="67568" y="45512"/>
                </a:cubicBezTo>
                <a:cubicBezTo>
                  <a:pt x="67568" y="45512"/>
                  <a:pt x="67548" y="45570"/>
                  <a:pt x="67529" y="45570"/>
                </a:cubicBezTo>
                <a:cubicBezTo>
                  <a:pt x="67257" y="44695"/>
                  <a:pt x="66945" y="43859"/>
                  <a:pt x="66517" y="43081"/>
                </a:cubicBezTo>
                <a:cubicBezTo>
                  <a:pt x="66517" y="43081"/>
                  <a:pt x="66517" y="43061"/>
                  <a:pt x="66498" y="43061"/>
                </a:cubicBezTo>
                <a:cubicBezTo>
                  <a:pt x="65526" y="41194"/>
                  <a:pt x="64047" y="39599"/>
                  <a:pt x="62219" y="38491"/>
                </a:cubicBezTo>
                <a:cubicBezTo>
                  <a:pt x="60547" y="37460"/>
                  <a:pt x="58679" y="36915"/>
                  <a:pt x="56773" y="36915"/>
                </a:cubicBezTo>
                <a:cubicBezTo>
                  <a:pt x="56482" y="36915"/>
                  <a:pt x="56170" y="36935"/>
                  <a:pt x="55879" y="36954"/>
                </a:cubicBezTo>
                <a:cubicBezTo>
                  <a:pt x="55626" y="36974"/>
                  <a:pt x="55392" y="37013"/>
                  <a:pt x="55178" y="37052"/>
                </a:cubicBezTo>
                <a:cubicBezTo>
                  <a:pt x="54070" y="35204"/>
                  <a:pt x="52592" y="33765"/>
                  <a:pt x="50822" y="32773"/>
                </a:cubicBezTo>
                <a:cubicBezTo>
                  <a:pt x="49149" y="31839"/>
                  <a:pt x="47224" y="31334"/>
                  <a:pt x="45259" y="31334"/>
                </a:cubicBezTo>
                <a:cubicBezTo>
                  <a:pt x="45104" y="31334"/>
                  <a:pt x="44890" y="31334"/>
                  <a:pt x="44637" y="31372"/>
                </a:cubicBezTo>
                <a:cubicBezTo>
                  <a:pt x="42595" y="31450"/>
                  <a:pt x="40611" y="32092"/>
                  <a:pt x="38860" y="33220"/>
                </a:cubicBezTo>
                <a:cubicBezTo>
                  <a:pt x="37091" y="34329"/>
                  <a:pt x="35865" y="35749"/>
                  <a:pt x="35107" y="36682"/>
                </a:cubicBezTo>
                <a:cubicBezTo>
                  <a:pt x="34329" y="37693"/>
                  <a:pt x="33629" y="38783"/>
                  <a:pt x="32928" y="40144"/>
                </a:cubicBezTo>
                <a:cubicBezTo>
                  <a:pt x="33531" y="35690"/>
                  <a:pt x="33687" y="31625"/>
                  <a:pt x="33317" y="27697"/>
                </a:cubicBezTo>
                <a:cubicBezTo>
                  <a:pt x="33123" y="25460"/>
                  <a:pt x="32753" y="23301"/>
                  <a:pt x="32248" y="21278"/>
                </a:cubicBezTo>
                <a:cubicBezTo>
                  <a:pt x="31742" y="19217"/>
                  <a:pt x="30983" y="17097"/>
                  <a:pt x="30030" y="14957"/>
                </a:cubicBezTo>
                <a:cubicBezTo>
                  <a:pt x="28591" y="11748"/>
                  <a:pt x="26938" y="9045"/>
                  <a:pt x="24954" y="6769"/>
                </a:cubicBezTo>
                <a:cubicBezTo>
                  <a:pt x="24001" y="5660"/>
                  <a:pt x="22893" y="4630"/>
                  <a:pt x="21687" y="3696"/>
                </a:cubicBezTo>
                <a:cubicBezTo>
                  <a:pt x="20598" y="2840"/>
                  <a:pt x="19353" y="2121"/>
                  <a:pt x="17894" y="1459"/>
                </a:cubicBezTo>
                <a:cubicBezTo>
                  <a:pt x="15794" y="506"/>
                  <a:pt x="13382" y="1"/>
                  <a:pt x="1099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2002650" y="1222013"/>
            <a:ext cx="5138700" cy="1648800"/>
          </a:xfrm>
          <a:prstGeom prst="rect">
            <a:avLst/>
          </a:prstGeom>
          <a:effectLst>
            <a:outerShdw dist="38100" dir="396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3376C"/>
              </a:buClr>
              <a:buSzPts val="5200"/>
              <a:buNone/>
              <a:defRPr sz="6600">
                <a:solidFill>
                  <a:schemeClr val="lt2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2392500" y="3571350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2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2"/>
          </p:nvPr>
        </p:nvSpPr>
        <p:spPr>
          <a:xfrm>
            <a:off x="3254800" y="3046950"/>
            <a:ext cx="27453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Hammersmith One"/>
              <a:buNone/>
              <a:defRPr sz="2400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Hammersmith One"/>
              <a:buNone/>
              <a:defRPr sz="2400">
                <a:solidFill>
                  <a:schemeClr val="l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Hammersmith One"/>
              <a:buNone/>
              <a:defRPr sz="2400">
                <a:solidFill>
                  <a:schemeClr val="l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Hammersmith One"/>
              <a:buNone/>
              <a:defRPr sz="2400">
                <a:solidFill>
                  <a:schemeClr val="l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Hammersmith One"/>
              <a:buNone/>
              <a:defRPr sz="2400">
                <a:solidFill>
                  <a:schemeClr val="l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Hammersmith One"/>
              <a:buNone/>
              <a:defRPr sz="2400">
                <a:solidFill>
                  <a:schemeClr val="l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Hammersmith One"/>
              <a:buNone/>
              <a:defRPr sz="2400">
                <a:solidFill>
                  <a:schemeClr val="l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Hammersmith One"/>
              <a:buNone/>
              <a:defRPr sz="2400">
                <a:solidFill>
                  <a:schemeClr val="l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400"/>
              <a:buFont typeface="Hammersmith One"/>
              <a:buNone/>
              <a:defRPr sz="2400">
                <a:solidFill>
                  <a:schemeClr val="l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 flipH="1">
            <a:off x="-896888" y="3147100"/>
            <a:ext cx="10937774" cy="3517236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 rot="10800000" flipH="1">
            <a:off x="-1835942" y="-2759715"/>
            <a:ext cx="13825282" cy="4667937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" name="Google Shape;29;p3"/>
          <p:cNvGrpSpPr/>
          <p:nvPr/>
        </p:nvGrpSpPr>
        <p:grpSpPr>
          <a:xfrm>
            <a:off x="2274022" y="4383027"/>
            <a:ext cx="597856" cy="450947"/>
            <a:chOff x="2533682" y="3720159"/>
            <a:chExt cx="248847" cy="187691"/>
          </a:xfrm>
        </p:grpSpPr>
        <p:sp>
          <p:nvSpPr>
            <p:cNvPr id="30" name="Google Shape;30;p3"/>
            <p:cNvSpPr/>
            <p:nvPr/>
          </p:nvSpPr>
          <p:spPr>
            <a:xfrm>
              <a:off x="2533682" y="3809409"/>
              <a:ext cx="145512" cy="98441"/>
            </a:xfrm>
            <a:custGeom>
              <a:avLst/>
              <a:gdLst/>
              <a:ahLst/>
              <a:cxnLst/>
              <a:rect l="l" t="t" r="r" b="b"/>
              <a:pathLst>
                <a:path w="1963" h="1328" extrusionOk="0">
                  <a:moveTo>
                    <a:pt x="1475" y="1"/>
                  </a:moveTo>
                  <a:cubicBezTo>
                    <a:pt x="1381" y="1"/>
                    <a:pt x="1286" y="15"/>
                    <a:pt x="1191" y="42"/>
                  </a:cubicBezTo>
                  <a:cubicBezTo>
                    <a:pt x="921" y="96"/>
                    <a:pt x="650" y="204"/>
                    <a:pt x="420" y="366"/>
                  </a:cubicBezTo>
                  <a:cubicBezTo>
                    <a:pt x="325" y="420"/>
                    <a:pt x="244" y="488"/>
                    <a:pt x="163" y="583"/>
                  </a:cubicBezTo>
                  <a:cubicBezTo>
                    <a:pt x="122" y="637"/>
                    <a:pt x="95" y="691"/>
                    <a:pt x="68" y="745"/>
                  </a:cubicBezTo>
                  <a:cubicBezTo>
                    <a:pt x="41" y="799"/>
                    <a:pt x="28" y="867"/>
                    <a:pt x="14" y="935"/>
                  </a:cubicBezTo>
                  <a:cubicBezTo>
                    <a:pt x="0" y="975"/>
                    <a:pt x="14" y="1043"/>
                    <a:pt x="28" y="1083"/>
                  </a:cubicBezTo>
                  <a:cubicBezTo>
                    <a:pt x="41" y="1138"/>
                    <a:pt x="68" y="1192"/>
                    <a:pt x="109" y="1219"/>
                  </a:cubicBezTo>
                  <a:cubicBezTo>
                    <a:pt x="149" y="1246"/>
                    <a:pt x="190" y="1273"/>
                    <a:pt x="230" y="1286"/>
                  </a:cubicBezTo>
                  <a:cubicBezTo>
                    <a:pt x="285" y="1314"/>
                    <a:pt x="339" y="1327"/>
                    <a:pt x="393" y="1327"/>
                  </a:cubicBezTo>
                  <a:cubicBezTo>
                    <a:pt x="515" y="1327"/>
                    <a:pt x="636" y="1327"/>
                    <a:pt x="745" y="1300"/>
                  </a:cubicBezTo>
                  <a:cubicBezTo>
                    <a:pt x="880" y="1273"/>
                    <a:pt x="1002" y="1232"/>
                    <a:pt x="1124" y="1178"/>
                  </a:cubicBezTo>
                  <a:cubicBezTo>
                    <a:pt x="1232" y="1138"/>
                    <a:pt x="1327" y="1083"/>
                    <a:pt x="1421" y="1029"/>
                  </a:cubicBezTo>
                  <a:lnTo>
                    <a:pt x="1448" y="1016"/>
                  </a:lnTo>
                  <a:cubicBezTo>
                    <a:pt x="1584" y="948"/>
                    <a:pt x="1692" y="867"/>
                    <a:pt x="1800" y="772"/>
                  </a:cubicBezTo>
                  <a:cubicBezTo>
                    <a:pt x="1881" y="678"/>
                    <a:pt x="1935" y="569"/>
                    <a:pt x="1949" y="448"/>
                  </a:cubicBezTo>
                  <a:cubicBezTo>
                    <a:pt x="1962" y="339"/>
                    <a:pt x="1922" y="231"/>
                    <a:pt x="1854" y="150"/>
                  </a:cubicBezTo>
                  <a:cubicBezTo>
                    <a:pt x="1760" y="42"/>
                    <a:pt x="1611" y="1"/>
                    <a:pt x="147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2713220" y="3720159"/>
              <a:ext cx="69309" cy="57226"/>
            </a:xfrm>
            <a:custGeom>
              <a:avLst/>
              <a:gdLst/>
              <a:ahLst/>
              <a:cxnLst/>
              <a:rect l="l" t="t" r="r" b="b"/>
              <a:pathLst>
                <a:path w="935" h="772" extrusionOk="0">
                  <a:moveTo>
                    <a:pt x="650" y="1"/>
                  </a:moveTo>
                  <a:cubicBezTo>
                    <a:pt x="596" y="1"/>
                    <a:pt x="555" y="1"/>
                    <a:pt x="515" y="28"/>
                  </a:cubicBezTo>
                  <a:cubicBezTo>
                    <a:pt x="461" y="41"/>
                    <a:pt x="420" y="55"/>
                    <a:pt x="379" y="82"/>
                  </a:cubicBezTo>
                  <a:lnTo>
                    <a:pt x="325" y="123"/>
                  </a:lnTo>
                  <a:cubicBezTo>
                    <a:pt x="258" y="163"/>
                    <a:pt x="190" y="217"/>
                    <a:pt x="136" y="271"/>
                  </a:cubicBezTo>
                  <a:cubicBezTo>
                    <a:pt x="82" y="325"/>
                    <a:pt x="41" y="380"/>
                    <a:pt x="28" y="461"/>
                  </a:cubicBezTo>
                  <a:cubicBezTo>
                    <a:pt x="1" y="596"/>
                    <a:pt x="109" y="745"/>
                    <a:pt x="258" y="772"/>
                  </a:cubicBezTo>
                  <a:lnTo>
                    <a:pt x="366" y="772"/>
                  </a:lnTo>
                  <a:cubicBezTo>
                    <a:pt x="406" y="758"/>
                    <a:pt x="447" y="758"/>
                    <a:pt x="488" y="745"/>
                  </a:cubicBezTo>
                  <a:cubicBezTo>
                    <a:pt x="528" y="731"/>
                    <a:pt x="555" y="718"/>
                    <a:pt x="596" y="704"/>
                  </a:cubicBezTo>
                  <a:cubicBezTo>
                    <a:pt x="664" y="664"/>
                    <a:pt x="718" y="623"/>
                    <a:pt x="785" y="583"/>
                  </a:cubicBezTo>
                  <a:cubicBezTo>
                    <a:pt x="812" y="556"/>
                    <a:pt x="839" y="528"/>
                    <a:pt x="867" y="488"/>
                  </a:cubicBezTo>
                  <a:cubicBezTo>
                    <a:pt x="894" y="447"/>
                    <a:pt x="921" y="407"/>
                    <a:pt x="934" y="353"/>
                  </a:cubicBezTo>
                  <a:cubicBezTo>
                    <a:pt x="934" y="298"/>
                    <a:pt x="934" y="244"/>
                    <a:pt x="921" y="190"/>
                  </a:cubicBezTo>
                  <a:cubicBezTo>
                    <a:pt x="907" y="136"/>
                    <a:pt x="867" y="95"/>
                    <a:pt x="826" y="55"/>
                  </a:cubicBezTo>
                  <a:cubicBezTo>
                    <a:pt x="785" y="28"/>
                    <a:pt x="745" y="1"/>
                    <a:pt x="69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2604919" y="3734244"/>
              <a:ext cx="47219" cy="29132"/>
            </a:xfrm>
            <a:custGeom>
              <a:avLst/>
              <a:gdLst/>
              <a:ahLst/>
              <a:cxnLst/>
              <a:rect l="l" t="t" r="r" b="b"/>
              <a:pathLst>
                <a:path w="637" h="393" extrusionOk="0">
                  <a:moveTo>
                    <a:pt x="366" y="0"/>
                  </a:moveTo>
                  <a:lnTo>
                    <a:pt x="311" y="14"/>
                  </a:lnTo>
                  <a:cubicBezTo>
                    <a:pt x="271" y="14"/>
                    <a:pt x="244" y="27"/>
                    <a:pt x="217" y="41"/>
                  </a:cubicBezTo>
                  <a:cubicBezTo>
                    <a:pt x="203" y="54"/>
                    <a:pt x="190" y="68"/>
                    <a:pt x="176" y="68"/>
                  </a:cubicBezTo>
                  <a:cubicBezTo>
                    <a:pt x="108" y="122"/>
                    <a:pt x="54" y="176"/>
                    <a:pt x="14" y="244"/>
                  </a:cubicBezTo>
                  <a:cubicBezTo>
                    <a:pt x="0" y="271"/>
                    <a:pt x="0" y="298"/>
                    <a:pt x="0" y="325"/>
                  </a:cubicBezTo>
                  <a:cubicBezTo>
                    <a:pt x="14" y="352"/>
                    <a:pt x="41" y="366"/>
                    <a:pt x="68" y="366"/>
                  </a:cubicBezTo>
                  <a:cubicBezTo>
                    <a:pt x="108" y="379"/>
                    <a:pt x="149" y="393"/>
                    <a:pt x="203" y="393"/>
                  </a:cubicBezTo>
                  <a:cubicBezTo>
                    <a:pt x="244" y="379"/>
                    <a:pt x="298" y="379"/>
                    <a:pt x="338" y="366"/>
                  </a:cubicBezTo>
                  <a:cubicBezTo>
                    <a:pt x="393" y="338"/>
                    <a:pt x="433" y="325"/>
                    <a:pt x="474" y="298"/>
                  </a:cubicBezTo>
                  <a:cubicBezTo>
                    <a:pt x="528" y="271"/>
                    <a:pt x="568" y="230"/>
                    <a:pt x="596" y="190"/>
                  </a:cubicBezTo>
                  <a:cubicBezTo>
                    <a:pt x="623" y="149"/>
                    <a:pt x="636" y="108"/>
                    <a:pt x="609" y="68"/>
                  </a:cubicBezTo>
                  <a:cubicBezTo>
                    <a:pt x="596" y="27"/>
                    <a:pt x="568" y="0"/>
                    <a:pt x="52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33;p3"/>
          <p:cNvGrpSpPr/>
          <p:nvPr/>
        </p:nvGrpSpPr>
        <p:grpSpPr>
          <a:xfrm>
            <a:off x="4713290" y="4608500"/>
            <a:ext cx="557842" cy="281651"/>
            <a:chOff x="2855620" y="1802395"/>
            <a:chExt cx="249884" cy="126165"/>
          </a:xfrm>
        </p:grpSpPr>
        <p:sp>
          <p:nvSpPr>
            <p:cNvPr id="34" name="Google Shape;34;p3"/>
            <p:cNvSpPr/>
            <p:nvPr/>
          </p:nvSpPr>
          <p:spPr>
            <a:xfrm>
              <a:off x="2948947" y="1840497"/>
              <a:ext cx="156557" cy="88063"/>
            </a:xfrm>
            <a:custGeom>
              <a:avLst/>
              <a:gdLst/>
              <a:ahLst/>
              <a:cxnLst/>
              <a:rect l="l" t="t" r="r" b="b"/>
              <a:pathLst>
                <a:path w="2112" h="1188" extrusionOk="0">
                  <a:moveTo>
                    <a:pt x="1286" y="0"/>
                  </a:moveTo>
                  <a:cubicBezTo>
                    <a:pt x="1123" y="0"/>
                    <a:pt x="961" y="28"/>
                    <a:pt x="799" y="55"/>
                  </a:cubicBezTo>
                  <a:cubicBezTo>
                    <a:pt x="663" y="82"/>
                    <a:pt x="542" y="122"/>
                    <a:pt x="420" y="176"/>
                  </a:cubicBezTo>
                  <a:cubicBezTo>
                    <a:pt x="339" y="217"/>
                    <a:pt x="285" y="258"/>
                    <a:pt x="217" y="312"/>
                  </a:cubicBezTo>
                  <a:cubicBezTo>
                    <a:pt x="163" y="366"/>
                    <a:pt x="109" y="420"/>
                    <a:pt x="68" y="501"/>
                  </a:cubicBezTo>
                  <a:cubicBezTo>
                    <a:pt x="14" y="582"/>
                    <a:pt x="0" y="691"/>
                    <a:pt x="27" y="799"/>
                  </a:cubicBezTo>
                  <a:cubicBezTo>
                    <a:pt x="54" y="880"/>
                    <a:pt x="95" y="948"/>
                    <a:pt x="163" y="1002"/>
                  </a:cubicBezTo>
                  <a:cubicBezTo>
                    <a:pt x="203" y="1029"/>
                    <a:pt x="230" y="1056"/>
                    <a:pt x="271" y="1083"/>
                  </a:cubicBezTo>
                  <a:cubicBezTo>
                    <a:pt x="312" y="1096"/>
                    <a:pt x="366" y="1110"/>
                    <a:pt x="406" y="1137"/>
                  </a:cubicBezTo>
                  <a:cubicBezTo>
                    <a:pt x="487" y="1151"/>
                    <a:pt x="569" y="1178"/>
                    <a:pt x="663" y="1178"/>
                  </a:cubicBezTo>
                  <a:cubicBezTo>
                    <a:pt x="731" y="1184"/>
                    <a:pt x="802" y="1188"/>
                    <a:pt x="873" y="1188"/>
                  </a:cubicBezTo>
                  <a:cubicBezTo>
                    <a:pt x="944" y="1188"/>
                    <a:pt x="1015" y="1184"/>
                    <a:pt x="1083" y="1178"/>
                  </a:cubicBezTo>
                  <a:cubicBezTo>
                    <a:pt x="1164" y="1178"/>
                    <a:pt x="1259" y="1164"/>
                    <a:pt x="1340" y="1137"/>
                  </a:cubicBezTo>
                  <a:cubicBezTo>
                    <a:pt x="1408" y="1124"/>
                    <a:pt x="1489" y="1096"/>
                    <a:pt x="1556" y="1083"/>
                  </a:cubicBezTo>
                  <a:cubicBezTo>
                    <a:pt x="1651" y="1042"/>
                    <a:pt x="1732" y="1002"/>
                    <a:pt x="1827" y="948"/>
                  </a:cubicBezTo>
                  <a:cubicBezTo>
                    <a:pt x="1854" y="934"/>
                    <a:pt x="1881" y="907"/>
                    <a:pt x="1908" y="880"/>
                  </a:cubicBezTo>
                  <a:cubicBezTo>
                    <a:pt x="1935" y="853"/>
                    <a:pt x="1962" y="826"/>
                    <a:pt x="1976" y="799"/>
                  </a:cubicBezTo>
                  <a:cubicBezTo>
                    <a:pt x="1989" y="785"/>
                    <a:pt x="2003" y="772"/>
                    <a:pt x="2003" y="758"/>
                  </a:cubicBezTo>
                  <a:cubicBezTo>
                    <a:pt x="2030" y="731"/>
                    <a:pt x="2057" y="691"/>
                    <a:pt x="2071" y="663"/>
                  </a:cubicBezTo>
                  <a:cubicBezTo>
                    <a:pt x="2098" y="609"/>
                    <a:pt x="2111" y="542"/>
                    <a:pt x="2111" y="488"/>
                  </a:cubicBezTo>
                  <a:cubicBezTo>
                    <a:pt x="2111" y="406"/>
                    <a:pt x="2098" y="339"/>
                    <a:pt x="2071" y="271"/>
                  </a:cubicBezTo>
                  <a:cubicBezTo>
                    <a:pt x="2003" y="163"/>
                    <a:pt x="1881" y="82"/>
                    <a:pt x="1746" y="55"/>
                  </a:cubicBezTo>
                  <a:cubicBezTo>
                    <a:pt x="1678" y="28"/>
                    <a:pt x="1597" y="14"/>
                    <a:pt x="1516" y="14"/>
                  </a:cubicBezTo>
                  <a:cubicBezTo>
                    <a:pt x="1462" y="0"/>
                    <a:pt x="1394" y="0"/>
                    <a:pt x="134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2855620" y="1802395"/>
              <a:ext cx="86359" cy="51963"/>
            </a:xfrm>
            <a:custGeom>
              <a:avLst/>
              <a:gdLst/>
              <a:ahLst/>
              <a:cxnLst/>
              <a:rect l="l" t="t" r="r" b="b"/>
              <a:pathLst>
                <a:path w="1165" h="701" extrusionOk="0">
                  <a:moveTo>
                    <a:pt x="732" y="0"/>
                  </a:moveTo>
                  <a:cubicBezTo>
                    <a:pt x="596" y="14"/>
                    <a:pt x="461" y="41"/>
                    <a:pt x="339" y="95"/>
                  </a:cubicBezTo>
                  <a:cubicBezTo>
                    <a:pt x="299" y="109"/>
                    <a:pt x="272" y="136"/>
                    <a:pt x="231" y="149"/>
                  </a:cubicBezTo>
                  <a:cubicBezTo>
                    <a:pt x="190" y="163"/>
                    <a:pt x="163" y="176"/>
                    <a:pt x="136" y="203"/>
                  </a:cubicBezTo>
                  <a:cubicBezTo>
                    <a:pt x="109" y="230"/>
                    <a:pt x="82" y="257"/>
                    <a:pt x="55" y="284"/>
                  </a:cubicBezTo>
                  <a:cubicBezTo>
                    <a:pt x="28" y="325"/>
                    <a:pt x="1" y="366"/>
                    <a:pt x="1" y="420"/>
                  </a:cubicBezTo>
                  <a:cubicBezTo>
                    <a:pt x="1" y="460"/>
                    <a:pt x="14" y="487"/>
                    <a:pt x="28" y="528"/>
                  </a:cubicBezTo>
                  <a:cubicBezTo>
                    <a:pt x="42" y="555"/>
                    <a:pt x="69" y="582"/>
                    <a:pt x="96" y="596"/>
                  </a:cubicBezTo>
                  <a:cubicBezTo>
                    <a:pt x="163" y="636"/>
                    <a:pt x="245" y="677"/>
                    <a:pt x="326" y="690"/>
                  </a:cubicBezTo>
                  <a:cubicBezTo>
                    <a:pt x="373" y="697"/>
                    <a:pt x="424" y="701"/>
                    <a:pt x="475" y="701"/>
                  </a:cubicBezTo>
                  <a:cubicBezTo>
                    <a:pt x="525" y="701"/>
                    <a:pt x="576" y="697"/>
                    <a:pt x="623" y="690"/>
                  </a:cubicBezTo>
                  <a:cubicBezTo>
                    <a:pt x="705" y="677"/>
                    <a:pt x="772" y="650"/>
                    <a:pt x="840" y="623"/>
                  </a:cubicBezTo>
                  <a:cubicBezTo>
                    <a:pt x="880" y="609"/>
                    <a:pt x="935" y="582"/>
                    <a:pt x="975" y="555"/>
                  </a:cubicBezTo>
                  <a:cubicBezTo>
                    <a:pt x="1016" y="528"/>
                    <a:pt x="1056" y="501"/>
                    <a:pt x="1097" y="474"/>
                  </a:cubicBezTo>
                  <a:cubicBezTo>
                    <a:pt x="1124" y="447"/>
                    <a:pt x="1138" y="406"/>
                    <a:pt x="1151" y="366"/>
                  </a:cubicBezTo>
                  <a:lnTo>
                    <a:pt x="1151" y="352"/>
                  </a:lnTo>
                  <a:lnTo>
                    <a:pt x="1151" y="325"/>
                  </a:lnTo>
                  <a:cubicBezTo>
                    <a:pt x="1165" y="230"/>
                    <a:pt x="1124" y="136"/>
                    <a:pt x="1043" y="81"/>
                  </a:cubicBezTo>
                  <a:cubicBezTo>
                    <a:pt x="975" y="27"/>
                    <a:pt x="880" y="0"/>
                    <a:pt x="7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3"/>
          <p:cNvGrpSpPr/>
          <p:nvPr/>
        </p:nvGrpSpPr>
        <p:grpSpPr>
          <a:xfrm>
            <a:off x="7953022" y="4106027"/>
            <a:ext cx="597856" cy="450947"/>
            <a:chOff x="2533682" y="3720159"/>
            <a:chExt cx="248847" cy="187691"/>
          </a:xfrm>
        </p:grpSpPr>
        <p:sp>
          <p:nvSpPr>
            <p:cNvPr id="37" name="Google Shape;37;p3"/>
            <p:cNvSpPr/>
            <p:nvPr/>
          </p:nvSpPr>
          <p:spPr>
            <a:xfrm>
              <a:off x="2533682" y="3809409"/>
              <a:ext cx="145512" cy="98441"/>
            </a:xfrm>
            <a:custGeom>
              <a:avLst/>
              <a:gdLst/>
              <a:ahLst/>
              <a:cxnLst/>
              <a:rect l="l" t="t" r="r" b="b"/>
              <a:pathLst>
                <a:path w="1963" h="1328" extrusionOk="0">
                  <a:moveTo>
                    <a:pt x="1475" y="1"/>
                  </a:moveTo>
                  <a:cubicBezTo>
                    <a:pt x="1381" y="1"/>
                    <a:pt x="1286" y="15"/>
                    <a:pt x="1191" y="42"/>
                  </a:cubicBezTo>
                  <a:cubicBezTo>
                    <a:pt x="921" y="96"/>
                    <a:pt x="650" y="204"/>
                    <a:pt x="420" y="366"/>
                  </a:cubicBezTo>
                  <a:cubicBezTo>
                    <a:pt x="325" y="420"/>
                    <a:pt x="244" y="488"/>
                    <a:pt x="163" y="583"/>
                  </a:cubicBezTo>
                  <a:cubicBezTo>
                    <a:pt x="122" y="637"/>
                    <a:pt x="95" y="691"/>
                    <a:pt x="68" y="745"/>
                  </a:cubicBezTo>
                  <a:cubicBezTo>
                    <a:pt x="41" y="799"/>
                    <a:pt x="28" y="867"/>
                    <a:pt x="14" y="935"/>
                  </a:cubicBezTo>
                  <a:cubicBezTo>
                    <a:pt x="0" y="975"/>
                    <a:pt x="14" y="1043"/>
                    <a:pt x="28" y="1083"/>
                  </a:cubicBezTo>
                  <a:cubicBezTo>
                    <a:pt x="41" y="1138"/>
                    <a:pt x="68" y="1192"/>
                    <a:pt x="109" y="1219"/>
                  </a:cubicBezTo>
                  <a:cubicBezTo>
                    <a:pt x="149" y="1246"/>
                    <a:pt x="190" y="1273"/>
                    <a:pt x="230" y="1286"/>
                  </a:cubicBezTo>
                  <a:cubicBezTo>
                    <a:pt x="285" y="1314"/>
                    <a:pt x="339" y="1327"/>
                    <a:pt x="393" y="1327"/>
                  </a:cubicBezTo>
                  <a:cubicBezTo>
                    <a:pt x="515" y="1327"/>
                    <a:pt x="636" y="1327"/>
                    <a:pt x="745" y="1300"/>
                  </a:cubicBezTo>
                  <a:cubicBezTo>
                    <a:pt x="880" y="1273"/>
                    <a:pt x="1002" y="1232"/>
                    <a:pt x="1124" y="1178"/>
                  </a:cubicBezTo>
                  <a:cubicBezTo>
                    <a:pt x="1232" y="1138"/>
                    <a:pt x="1327" y="1083"/>
                    <a:pt x="1421" y="1029"/>
                  </a:cubicBezTo>
                  <a:lnTo>
                    <a:pt x="1448" y="1016"/>
                  </a:lnTo>
                  <a:cubicBezTo>
                    <a:pt x="1584" y="948"/>
                    <a:pt x="1692" y="867"/>
                    <a:pt x="1800" y="772"/>
                  </a:cubicBezTo>
                  <a:cubicBezTo>
                    <a:pt x="1881" y="678"/>
                    <a:pt x="1935" y="569"/>
                    <a:pt x="1949" y="448"/>
                  </a:cubicBezTo>
                  <a:cubicBezTo>
                    <a:pt x="1962" y="339"/>
                    <a:pt x="1922" y="231"/>
                    <a:pt x="1854" y="150"/>
                  </a:cubicBezTo>
                  <a:cubicBezTo>
                    <a:pt x="1760" y="42"/>
                    <a:pt x="1611" y="1"/>
                    <a:pt x="147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2713220" y="3720159"/>
              <a:ext cx="69309" cy="57226"/>
            </a:xfrm>
            <a:custGeom>
              <a:avLst/>
              <a:gdLst/>
              <a:ahLst/>
              <a:cxnLst/>
              <a:rect l="l" t="t" r="r" b="b"/>
              <a:pathLst>
                <a:path w="935" h="772" extrusionOk="0">
                  <a:moveTo>
                    <a:pt x="650" y="1"/>
                  </a:moveTo>
                  <a:cubicBezTo>
                    <a:pt x="596" y="1"/>
                    <a:pt x="555" y="1"/>
                    <a:pt x="515" y="28"/>
                  </a:cubicBezTo>
                  <a:cubicBezTo>
                    <a:pt x="461" y="41"/>
                    <a:pt x="420" y="55"/>
                    <a:pt x="379" y="82"/>
                  </a:cubicBezTo>
                  <a:lnTo>
                    <a:pt x="325" y="123"/>
                  </a:lnTo>
                  <a:cubicBezTo>
                    <a:pt x="258" y="163"/>
                    <a:pt x="190" y="217"/>
                    <a:pt x="136" y="271"/>
                  </a:cubicBezTo>
                  <a:cubicBezTo>
                    <a:pt x="82" y="325"/>
                    <a:pt x="41" y="380"/>
                    <a:pt x="28" y="461"/>
                  </a:cubicBezTo>
                  <a:cubicBezTo>
                    <a:pt x="1" y="596"/>
                    <a:pt x="109" y="745"/>
                    <a:pt x="258" y="772"/>
                  </a:cubicBezTo>
                  <a:lnTo>
                    <a:pt x="366" y="772"/>
                  </a:lnTo>
                  <a:cubicBezTo>
                    <a:pt x="406" y="758"/>
                    <a:pt x="447" y="758"/>
                    <a:pt x="488" y="745"/>
                  </a:cubicBezTo>
                  <a:cubicBezTo>
                    <a:pt x="528" y="731"/>
                    <a:pt x="555" y="718"/>
                    <a:pt x="596" y="704"/>
                  </a:cubicBezTo>
                  <a:cubicBezTo>
                    <a:pt x="664" y="664"/>
                    <a:pt x="718" y="623"/>
                    <a:pt x="785" y="583"/>
                  </a:cubicBezTo>
                  <a:cubicBezTo>
                    <a:pt x="812" y="556"/>
                    <a:pt x="839" y="528"/>
                    <a:pt x="867" y="488"/>
                  </a:cubicBezTo>
                  <a:cubicBezTo>
                    <a:pt x="894" y="447"/>
                    <a:pt x="921" y="407"/>
                    <a:pt x="934" y="353"/>
                  </a:cubicBezTo>
                  <a:cubicBezTo>
                    <a:pt x="934" y="298"/>
                    <a:pt x="934" y="244"/>
                    <a:pt x="921" y="190"/>
                  </a:cubicBezTo>
                  <a:cubicBezTo>
                    <a:pt x="907" y="136"/>
                    <a:pt x="867" y="95"/>
                    <a:pt x="826" y="55"/>
                  </a:cubicBezTo>
                  <a:cubicBezTo>
                    <a:pt x="785" y="28"/>
                    <a:pt x="745" y="1"/>
                    <a:pt x="69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2604919" y="3734244"/>
              <a:ext cx="47219" cy="29132"/>
            </a:xfrm>
            <a:custGeom>
              <a:avLst/>
              <a:gdLst/>
              <a:ahLst/>
              <a:cxnLst/>
              <a:rect l="l" t="t" r="r" b="b"/>
              <a:pathLst>
                <a:path w="637" h="393" extrusionOk="0">
                  <a:moveTo>
                    <a:pt x="366" y="0"/>
                  </a:moveTo>
                  <a:lnTo>
                    <a:pt x="311" y="14"/>
                  </a:lnTo>
                  <a:cubicBezTo>
                    <a:pt x="271" y="14"/>
                    <a:pt x="244" y="27"/>
                    <a:pt x="217" y="41"/>
                  </a:cubicBezTo>
                  <a:cubicBezTo>
                    <a:pt x="203" y="54"/>
                    <a:pt x="190" y="68"/>
                    <a:pt x="176" y="68"/>
                  </a:cubicBezTo>
                  <a:cubicBezTo>
                    <a:pt x="108" y="122"/>
                    <a:pt x="54" y="176"/>
                    <a:pt x="14" y="244"/>
                  </a:cubicBezTo>
                  <a:cubicBezTo>
                    <a:pt x="0" y="271"/>
                    <a:pt x="0" y="298"/>
                    <a:pt x="0" y="325"/>
                  </a:cubicBezTo>
                  <a:cubicBezTo>
                    <a:pt x="14" y="352"/>
                    <a:pt x="41" y="366"/>
                    <a:pt x="68" y="366"/>
                  </a:cubicBezTo>
                  <a:cubicBezTo>
                    <a:pt x="108" y="379"/>
                    <a:pt x="149" y="393"/>
                    <a:pt x="203" y="393"/>
                  </a:cubicBezTo>
                  <a:cubicBezTo>
                    <a:pt x="244" y="379"/>
                    <a:pt x="298" y="379"/>
                    <a:pt x="338" y="366"/>
                  </a:cubicBezTo>
                  <a:cubicBezTo>
                    <a:pt x="393" y="338"/>
                    <a:pt x="433" y="325"/>
                    <a:pt x="474" y="298"/>
                  </a:cubicBezTo>
                  <a:cubicBezTo>
                    <a:pt x="528" y="271"/>
                    <a:pt x="568" y="230"/>
                    <a:pt x="596" y="190"/>
                  </a:cubicBezTo>
                  <a:cubicBezTo>
                    <a:pt x="623" y="149"/>
                    <a:pt x="636" y="108"/>
                    <a:pt x="609" y="68"/>
                  </a:cubicBezTo>
                  <a:cubicBezTo>
                    <a:pt x="596" y="27"/>
                    <a:pt x="568" y="0"/>
                    <a:pt x="52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40;p3"/>
          <p:cNvSpPr/>
          <p:nvPr/>
        </p:nvSpPr>
        <p:spPr>
          <a:xfrm>
            <a:off x="6349825" y="269250"/>
            <a:ext cx="1072969" cy="531477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" name="Google Shape;41;p3"/>
          <p:cNvGrpSpPr/>
          <p:nvPr/>
        </p:nvGrpSpPr>
        <p:grpSpPr>
          <a:xfrm>
            <a:off x="2892200" y="169504"/>
            <a:ext cx="670499" cy="438524"/>
            <a:chOff x="7555450" y="377766"/>
            <a:chExt cx="670499" cy="438524"/>
          </a:xfrm>
        </p:grpSpPr>
        <p:sp>
          <p:nvSpPr>
            <p:cNvPr id="42" name="Google Shape;42;p3"/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48;p3"/>
          <p:cNvSpPr txBox="1">
            <a:spLocks noGrp="1"/>
          </p:cNvSpPr>
          <p:nvPr>
            <p:ph type="title"/>
          </p:nvPr>
        </p:nvSpPr>
        <p:spPr>
          <a:xfrm>
            <a:off x="3977050" y="1707900"/>
            <a:ext cx="3858900" cy="1047300"/>
          </a:xfrm>
          <a:prstGeom prst="rect">
            <a:avLst/>
          </a:prstGeom>
          <a:effectLst>
            <a:outerShdw dist="381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9" name="Google Shape;49;p3"/>
          <p:cNvSpPr txBox="1">
            <a:spLocks noGrp="1"/>
          </p:cNvSpPr>
          <p:nvPr>
            <p:ph type="title" idx="2" hasCustomPrompt="1"/>
          </p:nvPr>
        </p:nvSpPr>
        <p:spPr>
          <a:xfrm>
            <a:off x="2205100" y="1810644"/>
            <a:ext cx="1354200" cy="841800"/>
          </a:xfrm>
          <a:prstGeom prst="rect">
            <a:avLst/>
          </a:prstGeom>
          <a:effectLst>
            <a:outerShdw dist="381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0" name="Google Shape;50;p3"/>
          <p:cNvSpPr txBox="1">
            <a:spLocks noGrp="1"/>
          </p:cNvSpPr>
          <p:nvPr>
            <p:ph type="subTitle" idx="1"/>
          </p:nvPr>
        </p:nvSpPr>
        <p:spPr>
          <a:xfrm>
            <a:off x="3977050" y="2907600"/>
            <a:ext cx="3079800" cy="6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"/>
          <p:cNvSpPr/>
          <p:nvPr/>
        </p:nvSpPr>
        <p:spPr>
          <a:xfrm>
            <a:off x="-156100" y="2715150"/>
            <a:ext cx="9491748" cy="2787491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EFEFE">
              <a:alpha val="39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/>
          <p:nvPr/>
        </p:nvSpPr>
        <p:spPr>
          <a:xfrm>
            <a:off x="-326237" y="1306575"/>
            <a:ext cx="1072969" cy="531477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" name="Google Shape;54;p4"/>
          <p:cNvGrpSpPr/>
          <p:nvPr/>
        </p:nvGrpSpPr>
        <p:grpSpPr>
          <a:xfrm>
            <a:off x="6724025" y="534991"/>
            <a:ext cx="670499" cy="438524"/>
            <a:chOff x="7555450" y="377766"/>
            <a:chExt cx="670499" cy="438524"/>
          </a:xfrm>
        </p:grpSpPr>
        <p:sp>
          <p:nvSpPr>
            <p:cNvPr id="55" name="Google Shape;55;p4"/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" name="Google Shape;61;p4"/>
          <p:cNvGrpSpPr/>
          <p:nvPr/>
        </p:nvGrpSpPr>
        <p:grpSpPr>
          <a:xfrm>
            <a:off x="340663" y="-1047"/>
            <a:ext cx="490228" cy="608811"/>
            <a:chOff x="7376250" y="1989890"/>
            <a:chExt cx="490228" cy="608811"/>
          </a:xfrm>
        </p:grpSpPr>
        <p:sp>
          <p:nvSpPr>
            <p:cNvPr id="62" name="Google Shape;62;p4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" name="Google Shape;74;p4"/>
          <p:cNvSpPr/>
          <p:nvPr/>
        </p:nvSpPr>
        <p:spPr>
          <a:xfrm>
            <a:off x="6988375" y="4341300"/>
            <a:ext cx="1778782" cy="534403"/>
          </a:xfrm>
          <a:custGeom>
            <a:avLst/>
            <a:gdLst/>
            <a:ahLst/>
            <a:cxnLst/>
            <a:rect l="l" t="t" r="r" b="b"/>
            <a:pathLst>
              <a:path w="9949" h="2989" extrusionOk="0">
                <a:moveTo>
                  <a:pt x="8508" y="2009"/>
                </a:moveTo>
                <a:cubicBezTo>
                  <a:pt x="8508" y="2009"/>
                  <a:pt x="8527" y="2009"/>
                  <a:pt x="8527" y="2028"/>
                </a:cubicBezTo>
                <a:cubicBezTo>
                  <a:pt x="8527" y="2009"/>
                  <a:pt x="8527" y="2009"/>
                  <a:pt x="8508" y="2009"/>
                </a:cubicBezTo>
                <a:close/>
                <a:moveTo>
                  <a:pt x="4425" y="1"/>
                </a:moveTo>
                <a:cubicBezTo>
                  <a:pt x="4386" y="1"/>
                  <a:pt x="4354" y="5"/>
                  <a:pt x="4322" y="12"/>
                </a:cubicBezTo>
                <a:cubicBezTo>
                  <a:pt x="4187" y="50"/>
                  <a:pt x="4033" y="88"/>
                  <a:pt x="3899" y="127"/>
                </a:cubicBezTo>
                <a:cubicBezTo>
                  <a:pt x="3438" y="300"/>
                  <a:pt x="3035" y="588"/>
                  <a:pt x="2670" y="933"/>
                </a:cubicBezTo>
                <a:cubicBezTo>
                  <a:pt x="2478" y="1125"/>
                  <a:pt x="2286" y="1337"/>
                  <a:pt x="2152" y="1548"/>
                </a:cubicBezTo>
                <a:lnTo>
                  <a:pt x="1921" y="1913"/>
                </a:lnTo>
                <a:cubicBezTo>
                  <a:pt x="1902" y="1990"/>
                  <a:pt x="1863" y="2028"/>
                  <a:pt x="1825" y="2105"/>
                </a:cubicBezTo>
                <a:cubicBezTo>
                  <a:pt x="1710" y="1894"/>
                  <a:pt x="1575" y="1721"/>
                  <a:pt x="1345" y="1605"/>
                </a:cubicBezTo>
                <a:cubicBezTo>
                  <a:pt x="1236" y="1529"/>
                  <a:pt x="1114" y="1496"/>
                  <a:pt x="990" y="1496"/>
                </a:cubicBezTo>
                <a:cubicBezTo>
                  <a:pt x="897" y="1496"/>
                  <a:pt x="802" y="1515"/>
                  <a:pt x="711" y="1548"/>
                </a:cubicBezTo>
                <a:cubicBezTo>
                  <a:pt x="481" y="1625"/>
                  <a:pt x="289" y="1817"/>
                  <a:pt x="193" y="2009"/>
                </a:cubicBezTo>
                <a:cubicBezTo>
                  <a:pt x="58" y="2278"/>
                  <a:pt x="1" y="2604"/>
                  <a:pt x="58" y="2911"/>
                </a:cubicBezTo>
                <a:cubicBezTo>
                  <a:pt x="58" y="2969"/>
                  <a:pt x="78" y="2988"/>
                  <a:pt x="135" y="2988"/>
                </a:cubicBezTo>
                <a:cubicBezTo>
                  <a:pt x="154" y="2988"/>
                  <a:pt x="193" y="2969"/>
                  <a:pt x="193" y="2911"/>
                </a:cubicBezTo>
                <a:cubicBezTo>
                  <a:pt x="174" y="2777"/>
                  <a:pt x="174" y="2662"/>
                  <a:pt x="193" y="2508"/>
                </a:cubicBezTo>
                <a:lnTo>
                  <a:pt x="193" y="2527"/>
                </a:lnTo>
                <a:cubicBezTo>
                  <a:pt x="231" y="2412"/>
                  <a:pt x="250" y="2297"/>
                  <a:pt x="289" y="2201"/>
                </a:cubicBezTo>
                <a:lnTo>
                  <a:pt x="289" y="2220"/>
                </a:lnTo>
                <a:cubicBezTo>
                  <a:pt x="346" y="2124"/>
                  <a:pt x="366" y="2047"/>
                  <a:pt x="442" y="1990"/>
                </a:cubicBezTo>
                <a:lnTo>
                  <a:pt x="577" y="1836"/>
                </a:lnTo>
                <a:cubicBezTo>
                  <a:pt x="634" y="1798"/>
                  <a:pt x="673" y="1759"/>
                  <a:pt x="750" y="1740"/>
                </a:cubicBezTo>
                <a:cubicBezTo>
                  <a:pt x="807" y="1721"/>
                  <a:pt x="846" y="1721"/>
                  <a:pt x="922" y="1701"/>
                </a:cubicBezTo>
                <a:lnTo>
                  <a:pt x="1095" y="1701"/>
                </a:lnTo>
                <a:cubicBezTo>
                  <a:pt x="1134" y="1701"/>
                  <a:pt x="1211" y="1721"/>
                  <a:pt x="1249" y="1740"/>
                </a:cubicBezTo>
                <a:cubicBezTo>
                  <a:pt x="1307" y="1759"/>
                  <a:pt x="1345" y="1798"/>
                  <a:pt x="1403" y="1836"/>
                </a:cubicBezTo>
                <a:cubicBezTo>
                  <a:pt x="1479" y="1894"/>
                  <a:pt x="1537" y="1951"/>
                  <a:pt x="1595" y="2028"/>
                </a:cubicBezTo>
                <a:cubicBezTo>
                  <a:pt x="1671" y="2143"/>
                  <a:pt x="1729" y="2239"/>
                  <a:pt x="1787" y="2393"/>
                </a:cubicBezTo>
                <a:lnTo>
                  <a:pt x="1787" y="2412"/>
                </a:lnTo>
                <a:cubicBezTo>
                  <a:pt x="1806" y="2431"/>
                  <a:pt x="1806" y="2470"/>
                  <a:pt x="1863" y="2489"/>
                </a:cubicBezTo>
                <a:cubicBezTo>
                  <a:pt x="1902" y="2489"/>
                  <a:pt x="1959" y="2489"/>
                  <a:pt x="1979" y="2431"/>
                </a:cubicBezTo>
                <a:cubicBezTo>
                  <a:pt x="2056" y="2297"/>
                  <a:pt x="2113" y="2182"/>
                  <a:pt x="2190" y="2028"/>
                </a:cubicBezTo>
                <a:cubicBezTo>
                  <a:pt x="2267" y="1913"/>
                  <a:pt x="2344" y="1798"/>
                  <a:pt x="2440" y="1663"/>
                </a:cubicBezTo>
                <a:cubicBezTo>
                  <a:pt x="2632" y="1413"/>
                  <a:pt x="2862" y="1164"/>
                  <a:pt x="3131" y="972"/>
                </a:cubicBezTo>
                <a:cubicBezTo>
                  <a:pt x="3131" y="972"/>
                  <a:pt x="3150" y="972"/>
                  <a:pt x="3150" y="953"/>
                </a:cubicBezTo>
                <a:cubicBezTo>
                  <a:pt x="3400" y="780"/>
                  <a:pt x="3630" y="607"/>
                  <a:pt x="3899" y="511"/>
                </a:cubicBezTo>
                <a:cubicBezTo>
                  <a:pt x="4091" y="453"/>
                  <a:pt x="4283" y="376"/>
                  <a:pt x="4475" y="357"/>
                </a:cubicBezTo>
                <a:cubicBezTo>
                  <a:pt x="4533" y="338"/>
                  <a:pt x="4586" y="328"/>
                  <a:pt x="4638" y="328"/>
                </a:cubicBezTo>
                <a:cubicBezTo>
                  <a:pt x="4691" y="328"/>
                  <a:pt x="4744" y="338"/>
                  <a:pt x="4802" y="357"/>
                </a:cubicBezTo>
                <a:cubicBezTo>
                  <a:pt x="4878" y="357"/>
                  <a:pt x="4955" y="376"/>
                  <a:pt x="5032" y="396"/>
                </a:cubicBezTo>
                <a:cubicBezTo>
                  <a:pt x="5070" y="415"/>
                  <a:pt x="5090" y="453"/>
                  <a:pt x="5147" y="472"/>
                </a:cubicBezTo>
                <a:cubicBezTo>
                  <a:pt x="5166" y="492"/>
                  <a:pt x="5224" y="511"/>
                  <a:pt x="5243" y="568"/>
                </a:cubicBezTo>
                <a:cubicBezTo>
                  <a:pt x="5263" y="607"/>
                  <a:pt x="5282" y="664"/>
                  <a:pt x="5301" y="684"/>
                </a:cubicBezTo>
                <a:cubicBezTo>
                  <a:pt x="5339" y="761"/>
                  <a:pt x="5359" y="837"/>
                  <a:pt x="5359" y="895"/>
                </a:cubicBezTo>
                <a:cubicBezTo>
                  <a:pt x="5378" y="1049"/>
                  <a:pt x="5359" y="1183"/>
                  <a:pt x="5359" y="1337"/>
                </a:cubicBezTo>
                <a:cubicBezTo>
                  <a:pt x="5301" y="1625"/>
                  <a:pt x="5205" y="1913"/>
                  <a:pt x="5090" y="2201"/>
                </a:cubicBezTo>
                <a:cubicBezTo>
                  <a:pt x="5070" y="2278"/>
                  <a:pt x="5013" y="2335"/>
                  <a:pt x="4994" y="2412"/>
                </a:cubicBezTo>
                <a:cubicBezTo>
                  <a:pt x="4974" y="2431"/>
                  <a:pt x="4974" y="2489"/>
                  <a:pt x="4974" y="2508"/>
                </a:cubicBezTo>
                <a:cubicBezTo>
                  <a:pt x="4974" y="2566"/>
                  <a:pt x="4994" y="2623"/>
                  <a:pt x="5051" y="2662"/>
                </a:cubicBezTo>
                <a:cubicBezTo>
                  <a:pt x="5083" y="2693"/>
                  <a:pt x="5126" y="2708"/>
                  <a:pt x="5175" y="2708"/>
                </a:cubicBezTo>
                <a:cubicBezTo>
                  <a:pt x="5215" y="2708"/>
                  <a:pt x="5258" y="2698"/>
                  <a:pt x="5301" y="2681"/>
                </a:cubicBezTo>
                <a:cubicBezTo>
                  <a:pt x="5474" y="2585"/>
                  <a:pt x="5627" y="2508"/>
                  <a:pt x="5781" y="2431"/>
                </a:cubicBezTo>
                <a:cubicBezTo>
                  <a:pt x="5877" y="2393"/>
                  <a:pt x="5954" y="2374"/>
                  <a:pt x="6050" y="2316"/>
                </a:cubicBezTo>
                <a:lnTo>
                  <a:pt x="6088" y="2316"/>
                </a:lnTo>
                <a:cubicBezTo>
                  <a:pt x="6088" y="2316"/>
                  <a:pt x="6107" y="2316"/>
                  <a:pt x="6107" y="2297"/>
                </a:cubicBezTo>
                <a:cubicBezTo>
                  <a:pt x="6530" y="2105"/>
                  <a:pt x="6991" y="1990"/>
                  <a:pt x="7471" y="1913"/>
                </a:cubicBezTo>
                <a:cubicBezTo>
                  <a:pt x="7596" y="1903"/>
                  <a:pt x="7716" y="1898"/>
                  <a:pt x="7836" y="1898"/>
                </a:cubicBezTo>
                <a:cubicBezTo>
                  <a:pt x="7956" y="1898"/>
                  <a:pt x="8076" y="1903"/>
                  <a:pt x="8201" y="1913"/>
                </a:cubicBezTo>
                <a:cubicBezTo>
                  <a:pt x="8354" y="1932"/>
                  <a:pt x="8527" y="1990"/>
                  <a:pt x="8700" y="2028"/>
                </a:cubicBezTo>
                <a:cubicBezTo>
                  <a:pt x="8815" y="2086"/>
                  <a:pt x="8930" y="2143"/>
                  <a:pt x="9065" y="2239"/>
                </a:cubicBezTo>
                <a:cubicBezTo>
                  <a:pt x="9161" y="2335"/>
                  <a:pt x="9257" y="2412"/>
                  <a:pt x="9353" y="2527"/>
                </a:cubicBezTo>
                <a:cubicBezTo>
                  <a:pt x="9372" y="2585"/>
                  <a:pt x="9391" y="2604"/>
                  <a:pt x="9410" y="2662"/>
                </a:cubicBezTo>
                <a:cubicBezTo>
                  <a:pt x="9468" y="2700"/>
                  <a:pt x="9506" y="2758"/>
                  <a:pt x="9583" y="2777"/>
                </a:cubicBezTo>
                <a:cubicBezTo>
                  <a:pt x="9606" y="2783"/>
                  <a:pt x="9628" y="2785"/>
                  <a:pt x="9650" y="2785"/>
                </a:cubicBezTo>
                <a:cubicBezTo>
                  <a:pt x="9703" y="2785"/>
                  <a:pt x="9754" y="2771"/>
                  <a:pt x="9795" y="2758"/>
                </a:cubicBezTo>
                <a:cubicBezTo>
                  <a:pt x="9852" y="2719"/>
                  <a:pt x="9891" y="2662"/>
                  <a:pt x="9929" y="2585"/>
                </a:cubicBezTo>
                <a:cubicBezTo>
                  <a:pt x="9948" y="2508"/>
                  <a:pt x="9948" y="2431"/>
                  <a:pt x="9891" y="2374"/>
                </a:cubicBezTo>
                <a:cubicBezTo>
                  <a:pt x="9756" y="2182"/>
                  <a:pt x="9603" y="2009"/>
                  <a:pt x="9449" y="1855"/>
                </a:cubicBezTo>
                <a:cubicBezTo>
                  <a:pt x="9353" y="1798"/>
                  <a:pt x="9276" y="1740"/>
                  <a:pt x="9180" y="1663"/>
                </a:cubicBezTo>
                <a:cubicBezTo>
                  <a:pt x="9084" y="1625"/>
                  <a:pt x="8969" y="1567"/>
                  <a:pt x="8873" y="1529"/>
                </a:cubicBezTo>
                <a:cubicBezTo>
                  <a:pt x="8662" y="1452"/>
                  <a:pt x="8450" y="1413"/>
                  <a:pt x="8239" y="1375"/>
                </a:cubicBezTo>
                <a:cubicBezTo>
                  <a:pt x="8133" y="1365"/>
                  <a:pt x="8023" y="1361"/>
                  <a:pt x="7913" y="1361"/>
                </a:cubicBezTo>
                <a:cubicBezTo>
                  <a:pt x="7802" y="1361"/>
                  <a:pt x="7692" y="1365"/>
                  <a:pt x="7586" y="1375"/>
                </a:cubicBezTo>
                <a:cubicBezTo>
                  <a:pt x="7164" y="1433"/>
                  <a:pt x="6722" y="1548"/>
                  <a:pt x="6299" y="1721"/>
                </a:cubicBezTo>
                <a:cubicBezTo>
                  <a:pt x="6088" y="1798"/>
                  <a:pt x="5896" y="1894"/>
                  <a:pt x="5704" y="1990"/>
                </a:cubicBezTo>
                <a:cubicBezTo>
                  <a:pt x="5704" y="1990"/>
                  <a:pt x="5676" y="1990"/>
                  <a:pt x="5668" y="2002"/>
                </a:cubicBezTo>
                <a:lnTo>
                  <a:pt x="5668" y="2002"/>
                </a:lnTo>
                <a:cubicBezTo>
                  <a:pt x="5744" y="1735"/>
                  <a:pt x="5820" y="1469"/>
                  <a:pt x="5839" y="1221"/>
                </a:cubicBezTo>
                <a:cubicBezTo>
                  <a:pt x="5839" y="1049"/>
                  <a:pt x="5839" y="876"/>
                  <a:pt x="5781" y="741"/>
                </a:cubicBezTo>
                <a:cubicBezTo>
                  <a:pt x="5762" y="664"/>
                  <a:pt x="5743" y="588"/>
                  <a:pt x="5723" y="549"/>
                </a:cubicBezTo>
                <a:cubicBezTo>
                  <a:pt x="5685" y="472"/>
                  <a:pt x="5647" y="415"/>
                  <a:pt x="5589" y="376"/>
                </a:cubicBezTo>
                <a:cubicBezTo>
                  <a:pt x="5531" y="280"/>
                  <a:pt x="5435" y="204"/>
                  <a:pt x="5301" y="165"/>
                </a:cubicBezTo>
                <a:cubicBezTo>
                  <a:pt x="5186" y="88"/>
                  <a:pt x="5051" y="69"/>
                  <a:pt x="4917" y="69"/>
                </a:cubicBezTo>
                <a:lnTo>
                  <a:pt x="4802" y="69"/>
                </a:lnTo>
                <a:cubicBezTo>
                  <a:pt x="4610" y="18"/>
                  <a:pt x="4503" y="1"/>
                  <a:pt x="442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4"/>
          <p:cNvSpPr/>
          <p:nvPr/>
        </p:nvSpPr>
        <p:spPr>
          <a:xfrm>
            <a:off x="-1178775" y="4070725"/>
            <a:ext cx="1778782" cy="534403"/>
          </a:xfrm>
          <a:custGeom>
            <a:avLst/>
            <a:gdLst/>
            <a:ahLst/>
            <a:cxnLst/>
            <a:rect l="l" t="t" r="r" b="b"/>
            <a:pathLst>
              <a:path w="9949" h="2989" extrusionOk="0">
                <a:moveTo>
                  <a:pt x="8508" y="2009"/>
                </a:moveTo>
                <a:cubicBezTo>
                  <a:pt x="8508" y="2009"/>
                  <a:pt x="8527" y="2009"/>
                  <a:pt x="8527" y="2028"/>
                </a:cubicBezTo>
                <a:cubicBezTo>
                  <a:pt x="8527" y="2009"/>
                  <a:pt x="8527" y="2009"/>
                  <a:pt x="8508" y="2009"/>
                </a:cubicBezTo>
                <a:close/>
                <a:moveTo>
                  <a:pt x="4425" y="1"/>
                </a:moveTo>
                <a:cubicBezTo>
                  <a:pt x="4386" y="1"/>
                  <a:pt x="4354" y="5"/>
                  <a:pt x="4322" y="12"/>
                </a:cubicBezTo>
                <a:cubicBezTo>
                  <a:pt x="4187" y="50"/>
                  <a:pt x="4033" y="88"/>
                  <a:pt x="3899" y="127"/>
                </a:cubicBezTo>
                <a:cubicBezTo>
                  <a:pt x="3438" y="300"/>
                  <a:pt x="3035" y="588"/>
                  <a:pt x="2670" y="933"/>
                </a:cubicBezTo>
                <a:cubicBezTo>
                  <a:pt x="2478" y="1125"/>
                  <a:pt x="2286" y="1337"/>
                  <a:pt x="2152" y="1548"/>
                </a:cubicBezTo>
                <a:lnTo>
                  <a:pt x="1921" y="1913"/>
                </a:lnTo>
                <a:cubicBezTo>
                  <a:pt x="1902" y="1990"/>
                  <a:pt x="1863" y="2028"/>
                  <a:pt x="1825" y="2105"/>
                </a:cubicBezTo>
                <a:cubicBezTo>
                  <a:pt x="1710" y="1894"/>
                  <a:pt x="1575" y="1721"/>
                  <a:pt x="1345" y="1605"/>
                </a:cubicBezTo>
                <a:cubicBezTo>
                  <a:pt x="1236" y="1529"/>
                  <a:pt x="1114" y="1496"/>
                  <a:pt x="990" y="1496"/>
                </a:cubicBezTo>
                <a:cubicBezTo>
                  <a:pt x="897" y="1496"/>
                  <a:pt x="802" y="1515"/>
                  <a:pt x="711" y="1548"/>
                </a:cubicBezTo>
                <a:cubicBezTo>
                  <a:pt x="481" y="1625"/>
                  <a:pt x="289" y="1817"/>
                  <a:pt x="193" y="2009"/>
                </a:cubicBezTo>
                <a:cubicBezTo>
                  <a:pt x="58" y="2278"/>
                  <a:pt x="1" y="2604"/>
                  <a:pt x="58" y="2911"/>
                </a:cubicBezTo>
                <a:cubicBezTo>
                  <a:pt x="58" y="2969"/>
                  <a:pt x="78" y="2988"/>
                  <a:pt x="135" y="2988"/>
                </a:cubicBezTo>
                <a:cubicBezTo>
                  <a:pt x="154" y="2988"/>
                  <a:pt x="193" y="2969"/>
                  <a:pt x="193" y="2911"/>
                </a:cubicBezTo>
                <a:cubicBezTo>
                  <a:pt x="174" y="2777"/>
                  <a:pt x="174" y="2662"/>
                  <a:pt x="193" y="2508"/>
                </a:cubicBezTo>
                <a:lnTo>
                  <a:pt x="193" y="2527"/>
                </a:lnTo>
                <a:cubicBezTo>
                  <a:pt x="231" y="2412"/>
                  <a:pt x="250" y="2297"/>
                  <a:pt x="289" y="2201"/>
                </a:cubicBezTo>
                <a:lnTo>
                  <a:pt x="289" y="2220"/>
                </a:lnTo>
                <a:cubicBezTo>
                  <a:pt x="346" y="2124"/>
                  <a:pt x="366" y="2047"/>
                  <a:pt x="442" y="1990"/>
                </a:cubicBezTo>
                <a:lnTo>
                  <a:pt x="577" y="1836"/>
                </a:lnTo>
                <a:cubicBezTo>
                  <a:pt x="634" y="1798"/>
                  <a:pt x="673" y="1759"/>
                  <a:pt x="750" y="1740"/>
                </a:cubicBezTo>
                <a:cubicBezTo>
                  <a:pt x="807" y="1721"/>
                  <a:pt x="846" y="1721"/>
                  <a:pt x="922" y="1701"/>
                </a:cubicBezTo>
                <a:lnTo>
                  <a:pt x="1095" y="1701"/>
                </a:lnTo>
                <a:cubicBezTo>
                  <a:pt x="1134" y="1701"/>
                  <a:pt x="1211" y="1721"/>
                  <a:pt x="1249" y="1740"/>
                </a:cubicBezTo>
                <a:cubicBezTo>
                  <a:pt x="1307" y="1759"/>
                  <a:pt x="1345" y="1798"/>
                  <a:pt x="1403" y="1836"/>
                </a:cubicBezTo>
                <a:cubicBezTo>
                  <a:pt x="1479" y="1894"/>
                  <a:pt x="1537" y="1951"/>
                  <a:pt x="1595" y="2028"/>
                </a:cubicBezTo>
                <a:cubicBezTo>
                  <a:pt x="1671" y="2143"/>
                  <a:pt x="1729" y="2239"/>
                  <a:pt x="1787" y="2393"/>
                </a:cubicBezTo>
                <a:lnTo>
                  <a:pt x="1787" y="2412"/>
                </a:lnTo>
                <a:cubicBezTo>
                  <a:pt x="1806" y="2431"/>
                  <a:pt x="1806" y="2470"/>
                  <a:pt x="1863" y="2489"/>
                </a:cubicBezTo>
                <a:cubicBezTo>
                  <a:pt x="1902" y="2489"/>
                  <a:pt x="1959" y="2489"/>
                  <a:pt x="1979" y="2431"/>
                </a:cubicBezTo>
                <a:cubicBezTo>
                  <a:pt x="2056" y="2297"/>
                  <a:pt x="2113" y="2182"/>
                  <a:pt x="2190" y="2028"/>
                </a:cubicBezTo>
                <a:cubicBezTo>
                  <a:pt x="2267" y="1913"/>
                  <a:pt x="2344" y="1798"/>
                  <a:pt x="2440" y="1663"/>
                </a:cubicBezTo>
                <a:cubicBezTo>
                  <a:pt x="2632" y="1413"/>
                  <a:pt x="2862" y="1164"/>
                  <a:pt x="3131" y="972"/>
                </a:cubicBezTo>
                <a:cubicBezTo>
                  <a:pt x="3131" y="972"/>
                  <a:pt x="3150" y="972"/>
                  <a:pt x="3150" y="953"/>
                </a:cubicBezTo>
                <a:cubicBezTo>
                  <a:pt x="3400" y="780"/>
                  <a:pt x="3630" y="607"/>
                  <a:pt x="3899" y="511"/>
                </a:cubicBezTo>
                <a:cubicBezTo>
                  <a:pt x="4091" y="453"/>
                  <a:pt x="4283" y="376"/>
                  <a:pt x="4475" y="357"/>
                </a:cubicBezTo>
                <a:cubicBezTo>
                  <a:pt x="4533" y="338"/>
                  <a:pt x="4586" y="328"/>
                  <a:pt x="4638" y="328"/>
                </a:cubicBezTo>
                <a:cubicBezTo>
                  <a:pt x="4691" y="328"/>
                  <a:pt x="4744" y="338"/>
                  <a:pt x="4802" y="357"/>
                </a:cubicBezTo>
                <a:cubicBezTo>
                  <a:pt x="4878" y="357"/>
                  <a:pt x="4955" y="376"/>
                  <a:pt x="5032" y="396"/>
                </a:cubicBezTo>
                <a:cubicBezTo>
                  <a:pt x="5070" y="415"/>
                  <a:pt x="5090" y="453"/>
                  <a:pt x="5147" y="472"/>
                </a:cubicBezTo>
                <a:cubicBezTo>
                  <a:pt x="5166" y="492"/>
                  <a:pt x="5224" y="511"/>
                  <a:pt x="5243" y="568"/>
                </a:cubicBezTo>
                <a:cubicBezTo>
                  <a:pt x="5263" y="607"/>
                  <a:pt x="5282" y="664"/>
                  <a:pt x="5301" y="684"/>
                </a:cubicBezTo>
                <a:cubicBezTo>
                  <a:pt x="5339" y="761"/>
                  <a:pt x="5359" y="837"/>
                  <a:pt x="5359" y="895"/>
                </a:cubicBezTo>
                <a:cubicBezTo>
                  <a:pt x="5378" y="1049"/>
                  <a:pt x="5359" y="1183"/>
                  <a:pt x="5359" y="1337"/>
                </a:cubicBezTo>
                <a:cubicBezTo>
                  <a:pt x="5301" y="1625"/>
                  <a:pt x="5205" y="1913"/>
                  <a:pt x="5090" y="2201"/>
                </a:cubicBezTo>
                <a:cubicBezTo>
                  <a:pt x="5070" y="2278"/>
                  <a:pt x="5013" y="2335"/>
                  <a:pt x="4994" y="2412"/>
                </a:cubicBezTo>
                <a:cubicBezTo>
                  <a:pt x="4974" y="2431"/>
                  <a:pt x="4974" y="2489"/>
                  <a:pt x="4974" y="2508"/>
                </a:cubicBezTo>
                <a:cubicBezTo>
                  <a:pt x="4974" y="2566"/>
                  <a:pt x="4994" y="2623"/>
                  <a:pt x="5051" y="2662"/>
                </a:cubicBezTo>
                <a:cubicBezTo>
                  <a:pt x="5083" y="2693"/>
                  <a:pt x="5126" y="2708"/>
                  <a:pt x="5175" y="2708"/>
                </a:cubicBezTo>
                <a:cubicBezTo>
                  <a:pt x="5215" y="2708"/>
                  <a:pt x="5258" y="2698"/>
                  <a:pt x="5301" y="2681"/>
                </a:cubicBezTo>
                <a:cubicBezTo>
                  <a:pt x="5474" y="2585"/>
                  <a:pt x="5627" y="2508"/>
                  <a:pt x="5781" y="2431"/>
                </a:cubicBezTo>
                <a:cubicBezTo>
                  <a:pt x="5877" y="2393"/>
                  <a:pt x="5954" y="2374"/>
                  <a:pt x="6050" y="2316"/>
                </a:cubicBezTo>
                <a:lnTo>
                  <a:pt x="6088" y="2316"/>
                </a:lnTo>
                <a:cubicBezTo>
                  <a:pt x="6088" y="2316"/>
                  <a:pt x="6107" y="2316"/>
                  <a:pt x="6107" y="2297"/>
                </a:cubicBezTo>
                <a:cubicBezTo>
                  <a:pt x="6530" y="2105"/>
                  <a:pt x="6991" y="1990"/>
                  <a:pt x="7471" y="1913"/>
                </a:cubicBezTo>
                <a:cubicBezTo>
                  <a:pt x="7596" y="1903"/>
                  <a:pt x="7716" y="1898"/>
                  <a:pt x="7836" y="1898"/>
                </a:cubicBezTo>
                <a:cubicBezTo>
                  <a:pt x="7956" y="1898"/>
                  <a:pt x="8076" y="1903"/>
                  <a:pt x="8201" y="1913"/>
                </a:cubicBezTo>
                <a:cubicBezTo>
                  <a:pt x="8354" y="1932"/>
                  <a:pt x="8527" y="1990"/>
                  <a:pt x="8700" y="2028"/>
                </a:cubicBezTo>
                <a:cubicBezTo>
                  <a:pt x="8815" y="2086"/>
                  <a:pt x="8930" y="2143"/>
                  <a:pt x="9065" y="2239"/>
                </a:cubicBezTo>
                <a:cubicBezTo>
                  <a:pt x="9161" y="2335"/>
                  <a:pt x="9257" y="2412"/>
                  <a:pt x="9353" y="2527"/>
                </a:cubicBezTo>
                <a:cubicBezTo>
                  <a:pt x="9372" y="2585"/>
                  <a:pt x="9391" y="2604"/>
                  <a:pt x="9410" y="2662"/>
                </a:cubicBezTo>
                <a:cubicBezTo>
                  <a:pt x="9468" y="2700"/>
                  <a:pt x="9506" y="2758"/>
                  <a:pt x="9583" y="2777"/>
                </a:cubicBezTo>
                <a:cubicBezTo>
                  <a:pt x="9606" y="2783"/>
                  <a:pt x="9628" y="2785"/>
                  <a:pt x="9650" y="2785"/>
                </a:cubicBezTo>
                <a:cubicBezTo>
                  <a:pt x="9703" y="2785"/>
                  <a:pt x="9754" y="2771"/>
                  <a:pt x="9795" y="2758"/>
                </a:cubicBezTo>
                <a:cubicBezTo>
                  <a:pt x="9852" y="2719"/>
                  <a:pt x="9891" y="2662"/>
                  <a:pt x="9929" y="2585"/>
                </a:cubicBezTo>
                <a:cubicBezTo>
                  <a:pt x="9948" y="2508"/>
                  <a:pt x="9948" y="2431"/>
                  <a:pt x="9891" y="2374"/>
                </a:cubicBezTo>
                <a:cubicBezTo>
                  <a:pt x="9756" y="2182"/>
                  <a:pt x="9603" y="2009"/>
                  <a:pt x="9449" y="1855"/>
                </a:cubicBezTo>
                <a:cubicBezTo>
                  <a:pt x="9353" y="1798"/>
                  <a:pt x="9276" y="1740"/>
                  <a:pt x="9180" y="1663"/>
                </a:cubicBezTo>
                <a:cubicBezTo>
                  <a:pt x="9084" y="1625"/>
                  <a:pt x="8969" y="1567"/>
                  <a:pt x="8873" y="1529"/>
                </a:cubicBezTo>
                <a:cubicBezTo>
                  <a:pt x="8662" y="1452"/>
                  <a:pt x="8450" y="1413"/>
                  <a:pt x="8239" y="1375"/>
                </a:cubicBezTo>
                <a:cubicBezTo>
                  <a:pt x="8133" y="1365"/>
                  <a:pt x="8023" y="1361"/>
                  <a:pt x="7913" y="1361"/>
                </a:cubicBezTo>
                <a:cubicBezTo>
                  <a:pt x="7802" y="1361"/>
                  <a:pt x="7692" y="1365"/>
                  <a:pt x="7586" y="1375"/>
                </a:cubicBezTo>
                <a:cubicBezTo>
                  <a:pt x="7164" y="1433"/>
                  <a:pt x="6722" y="1548"/>
                  <a:pt x="6299" y="1721"/>
                </a:cubicBezTo>
                <a:cubicBezTo>
                  <a:pt x="6088" y="1798"/>
                  <a:pt x="5896" y="1894"/>
                  <a:pt x="5704" y="1990"/>
                </a:cubicBezTo>
                <a:cubicBezTo>
                  <a:pt x="5704" y="1990"/>
                  <a:pt x="5676" y="1990"/>
                  <a:pt x="5668" y="2002"/>
                </a:cubicBezTo>
                <a:lnTo>
                  <a:pt x="5668" y="2002"/>
                </a:lnTo>
                <a:cubicBezTo>
                  <a:pt x="5744" y="1735"/>
                  <a:pt x="5820" y="1469"/>
                  <a:pt x="5839" y="1221"/>
                </a:cubicBezTo>
                <a:cubicBezTo>
                  <a:pt x="5839" y="1049"/>
                  <a:pt x="5839" y="876"/>
                  <a:pt x="5781" y="741"/>
                </a:cubicBezTo>
                <a:cubicBezTo>
                  <a:pt x="5762" y="664"/>
                  <a:pt x="5743" y="588"/>
                  <a:pt x="5723" y="549"/>
                </a:cubicBezTo>
                <a:cubicBezTo>
                  <a:pt x="5685" y="472"/>
                  <a:pt x="5647" y="415"/>
                  <a:pt x="5589" y="376"/>
                </a:cubicBezTo>
                <a:cubicBezTo>
                  <a:pt x="5531" y="280"/>
                  <a:pt x="5435" y="204"/>
                  <a:pt x="5301" y="165"/>
                </a:cubicBezTo>
                <a:cubicBezTo>
                  <a:pt x="5186" y="88"/>
                  <a:pt x="5051" y="69"/>
                  <a:pt x="4917" y="69"/>
                </a:cubicBezTo>
                <a:lnTo>
                  <a:pt x="4802" y="69"/>
                </a:lnTo>
                <a:cubicBezTo>
                  <a:pt x="4610" y="18"/>
                  <a:pt x="4503" y="1"/>
                  <a:pt x="442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720000" y="53949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720000" y="1017725"/>
            <a:ext cx="77040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  <a:defRPr sz="1250">
                <a:solidFill>
                  <a:schemeClr val="dk1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>
                <a:solidFill>
                  <a:schemeClr val="dk1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>
                <a:solidFill>
                  <a:schemeClr val="dk1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>
                <a:solidFill>
                  <a:schemeClr val="dk1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>
                <a:solidFill>
                  <a:schemeClr val="dk1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>
                <a:solidFill>
                  <a:schemeClr val="dk1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>
                <a:solidFill>
                  <a:schemeClr val="dk1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>
                <a:solidFill>
                  <a:schemeClr val="dk1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/>
          <p:nvPr/>
        </p:nvSpPr>
        <p:spPr>
          <a:xfrm flipH="1">
            <a:off x="-2188242" y="1823135"/>
            <a:ext cx="13825282" cy="4667937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"/>
          <p:cNvSpPr/>
          <p:nvPr/>
        </p:nvSpPr>
        <p:spPr>
          <a:xfrm>
            <a:off x="-183475" y="3070000"/>
            <a:ext cx="10937774" cy="3517236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3" name="Google Shape;93;p5"/>
          <p:cNvGrpSpPr/>
          <p:nvPr/>
        </p:nvGrpSpPr>
        <p:grpSpPr>
          <a:xfrm>
            <a:off x="6914700" y="471204"/>
            <a:ext cx="670499" cy="438524"/>
            <a:chOff x="7555450" y="377766"/>
            <a:chExt cx="670499" cy="438524"/>
          </a:xfrm>
        </p:grpSpPr>
        <p:sp>
          <p:nvSpPr>
            <p:cNvPr id="94" name="Google Shape;94;p5"/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103;p5"/>
          <p:cNvGrpSpPr/>
          <p:nvPr/>
        </p:nvGrpSpPr>
        <p:grpSpPr>
          <a:xfrm>
            <a:off x="1181425" y="1107704"/>
            <a:ext cx="670499" cy="438524"/>
            <a:chOff x="7555450" y="377766"/>
            <a:chExt cx="670499" cy="438524"/>
          </a:xfrm>
        </p:grpSpPr>
        <p:sp>
          <p:nvSpPr>
            <p:cNvPr id="104" name="Google Shape;104;p5"/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" name="Google Shape;107;p5"/>
          <p:cNvSpPr/>
          <p:nvPr/>
        </p:nvSpPr>
        <p:spPr>
          <a:xfrm>
            <a:off x="7221625" y="4269175"/>
            <a:ext cx="1778782" cy="534403"/>
          </a:xfrm>
          <a:custGeom>
            <a:avLst/>
            <a:gdLst/>
            <a:ahLst/>
            <a:cxnLst/>
            <a:rect l="l" t="t" r="r" b="b"/>
            <a:pathLst>
              <a:path w="9949" h="2989" extrusionOk="0">
                <a:moveTo>
                  <a:pt x="8508" y="2009"/>
                </a:moveTo>
                <a:cubicBezTo>
                  <a:pt x="8508" y="2009"/>
                  <a:pt x="8527" y="2009"/>
                  <a:pt x="8527" y="2028"/>
                </a:cubicBezTo>
                <a:cubicBezTo>
                  <a:pt x="8527" y="2009"/>
                  <a:pt x="8527" y="2009"/>
                  <a:pt x="8508" y="2009"/>
                </a:cubicBezTo>
                <a:close/>
                <a:moveTo>
                  <a:pt x="4425" y="1"/>
                </a:moveTo>
                <a:cubicBezTo>
                  <a:pt x="4386" y="1"/>
                  <a:pt x="4354" y="5"/>
                  <a:pt x="4322" y="12"/>
                </a:cubicBezTo>
                <a:cubicBezTo>
                  <a:pt x="4187" y="50"/>
                  <a:pt x="4033" y="88"/>
                  <a:pt x="3899" y="127"/>
                </a:cubicBezTo>
                <a:cubicBezTo>
                  <a:pt x="3438" y="300"/>
                  <a:pt x="3035" y="588"/>
                  <a:pt x="2670" y="933"/>
                </a:cubicBezTo>
                <a:cubicBezTo>
                  <a:pt x="2478" y="1125"/>
                  <a:pt x="2286" y="1337"/>
                  <a:pt x="2152" y="1548"/>
                </a:cubicBezTo>
                <a:lnTo>
                  <a:pt x="1921" y="1913"/>
                </a:lnTo>
                <a:cubicBezTo>
                  <a:pt x="1902" y="1990"/>
                  <a:pt x="1863" y="2028"/>
                  <a:pt x="1825" y="2105"/>
                </a:cubicBezTo>
                <a:cubicBezTo>
                  <a:pt x="1710" y="1894"/>
                  <a:pt x="1575" y="1721"/>
                  <a:pt x="1345" y="1605"/>
                </a:cubicBezTo>
                <a:cubicBezTo>
                  <a:pt x="1236" y="1529"/>
                  <a:pt x="1114" y="1496"/>
                  <a:pt x="990" y="1496"/>
                </a:cubicBezTo>
                <a:cubicBezTo>
                  <a:pt x="897" y="1496"/>
                  <a:pt x="802" y="1515"/>
                  <a:pt x="711" y="1548"/>
                </a:cubicBezTo>
                <a:cubicBezTo>
                  <a:pt x="481" y="1625"/>
                  <a:pt x="289" y="1817"/>
                  <a:pt x="193" y="2009"/>
                </a:cubicBezTo>
                <a:cubicBezTo>
                  <a:pt x="58" y="2278"/>
                  <a:pt x="1" y="2604"/>
                  <a:pt x="58" y="2911"/>
                </a:cubicBezTo>
                <a:cubicBezTo>
                  <a:pt x="58" y="2969"/>
                  <a:pt x="78" y="2988"/>
                  <a:pt x="135" y="2988"/>
                </a:cubicBezTo>
                <a:cubicBezTo>
                  <a:pt x="154" y="2988"/>
                  <a:pt x="193" y="2969"/>
                  <a:pt x="193" y="2911"/>
                </a:cubicBezTo>
                <a:cubicBezTo>
                  <a:pt x="174" y="2777"/>
                  <a:pt x="174" y="2662"/>
                  <a:pt x="193" y="2508"/>
                </a:cubicBezTo>
                <a:lnTo>
                  <a:pt x="193" y="2527"/>
                </a:lnTo>
                <a:cubicBezTo>
                  <a:pt x="231" y="2412"/>
                  <a:pt x="250" y="2297"/>
                  <a:pt x="289" y="2201"/>
                </a:cubicBezTo>
                <a:lnTo>
                  <a:pt x="289" y="2220"/>
                </a:lnTo>
                <a:cubicBezTo>
                  <a:pt x="346" y="2124"/>
                  <a:pt x="366" y="2047"/>
                  <a:pt x="442" y="1990"/>
                </a:cubicBezTo>
                <a:lnTo>
                  <a:pt x="577" y="1836"/>
                </a:lnTo>
                <a:cubicBezTo>
                  <a:pt x="634" y="1798"/>
                  <a:pt x="673" y="1759"/>
                  <a:pt x="750" y="1740"/>
                </a:cubicBezTo>
                <a:cubicBezTo>
                  <a:pt x="807" y="1721"/>
                  <a:pt x="846" y="1721"/>
                  <a:pt x="922" y="1701"/>
                </a:cubicBezTo>
                <a:lnTo>
                  <a:pt x="1095" y="1701"/>
                </a:lnTo>
                <a:cubicBezTo>
                  <a:pt x="1134" y="1701"/>
                  <a:pt x="1211" y="1721"/>
                  <a:pt x="1249" y="1740"/>
                </a:cubicBezTo>
                <a:cubicBezTo>
                  <a:pt x="1307" y="1759"/>
                  <a:pt x="1345" y="1798"/>
                  <a:pt x="1403" y="1836"/>
                </a:cubicBezTo>
                <a:cubicBezTo>
                  <a:pt x="1479" y="1894"/>
                  <a:pt x="1537" y="1951"/>
                  <a:pt x="1595" y="2028"/>
                </a:cubicBezTo>
                <a:cubicBezTo>
                  <a:pt x="1671" y="2143"/>
                  <a:pt x="1729" y="2239"/>
                  <a:pt x="1787" y="2393"/>
                </a:cubicBezTo>
                <a:lnTo>
                  <a:pt x="1787" y="2412"/>
                </a:lnTo>
                <a:cubicBezTo>
                  <a:pt x="1806" y="2431"/>
                  <a:pt x="1806" y="2470"/>
                  <a:pt x="1863" y="2489"/>
                </a:cubicBezTo>
                <a:cubicBezTo>
                  <a:pt x="1902" y="2489"/>
                  <a:pt x="1959" y="2489"/>
                  <a:pt x="1979" y="2431"/>
                </a:cubicBezTo>
                <a:cubicBezTo>
                  <a:pt x="2056" y="2297"/>
                  <a:pt x="2113" y="2182"/>
                  <a:pt x="2190" y="2028"/>
                </a:cubicBezTo>
                <a:cubicBezTo>
                  <a:pt x="2267" y="1913"/>
                  <a:pt x="2344" y="1798"/>
                  <a:pt x="2440" y="1663"/>
                </a:cubicBezTo>
                <a:cubicBezTo>
                  <a:pt x="2632" y="1413"/>
                  <a:pt x="2862" y="1164"/>
                  <a:pt x="3131" y="972"/>
                </a:cubicBezTo>
                <a:cubicBezTo>
                  <a:pt x="3131" y="972"/>
                  <a:pt x="3150" y="972"/>
                  <a:pt x="3150" y="953"/>
                </a:cubicBezTo>
                <a:cubicBezTo>
                  <a:pt x="3400" y="780"/>
                  <a:pt x="3630" y="607"/>
                  <a:pt x="3899" y="511"/>
                </a:cubicBezTo>
                <a:cubicBezTo>
                  <a:pt x="4091" y="453"/>
                  <a:pt x="4283" y="376"/>
                  <a:pt x="4475" y="357"/>
                </a:cubicBezTo>
                <a:cubicBezTo>
                  <a:pt x="4533" y="338"/>
                  <a:pt x="4586" y="328"/>
                  <a:pt x="4638" y="328"/>
                </a:cubicBezTo>
                <a:cubicBezTo>
                  <a:pt x="4691" y="328"/>
                  <a:pt x="4744" y="338"/>
                  <a:pt x="4802" y="357"/>
                </a:cubicBezTo>
                <a:cubicBezTo>
                  <a:pt x="4878" y="357"/>
                  <a:pt x="4955" y="376"/>
                  <a:pt x="5032" y="396"/>
                </a:cubicBezTo>
                <a:cubicBezTo>
                  <a:pt x="5070" y="415"/>
                  <a:pt x="5090" y="453"/>
                  <a:pt x="5147" y="472"/>
                </a:cubicBezTo>
                <a:cubicBezTo>
                  <a:pt x="5166" y="492"/>
                  <a:pt x="5224" y="511"/>
                  <a:pt x="5243" y="568"/>
                </a:cubicBezTo>
                <a:cubicBezTo>
                  <a:pt x="5263" y="607"/>
                  <a:pt x="5282" y="664"/>
                  <a:pt x="5301" y="684"/>
                </a:cubicBezTo>
                <a:cubicBezTo>
                  <a:pt x="5339" y="761"/>
                  <a:pt x="5359" y="837"/>
                  <a:pt x="5359" y="895"/>
                </a:cubicBezTo>
                <a:cubicBezTo>
                  <a:pt x="5378" y="1049"/>
                  <a:pt x="5359" y="1183"/>
                  <a:pt x="5359" y="1337"/>
                </a:cubicBezTo>
                <a:cubicBezTo>
                  <a:pt x="5301" y="1625"/>
                  <a:pt x="5205" y="1913"/>
                  <a:pt x="5090" y="2201"/>
                </a:cubicBezTo>
                <a:cubicBezTo>
                  <a:pt x="5070" y="2278"/>
                  <a:pt x="5013" y="2335"/>
                  <a:pt x="4994" y="2412"/>
                </a:cubicBezTo>
                <a:cubicBezTo>
                  <a:pt x="4974" y="2431"/>
                  <a:pt x="4974" y="2489"/>
                  <a:pt x="4974" y="2508"/>
                </a:cubicBezTo>
                <a:cubicBezTo>
                  <a:pt x="4974" y="2566"/>
                  <a:pt x="4994" y="2623"/>
                  <a:pt x="5051" y="2662"/>
                </a:cubicBezTo>
                <a:cubicBezTo>
                  <a:pt x="5083" y="2693"/>
                  <a:pt x="5126" y="2708"/>
                  <a:pt x="5175" y="2708"/>
                </a:cubicBezTo>
                <a:cubicBezTo>
                  <a:pt x="5215" y="2708"/>
                  <a:pt x="5258" y="2698"/>
                  <a:pt x="5301" y="2681"/>
                </a:cubicBezTo>
                <a:cubicBezTo>
                  <a:pt x="5474" y="2585"/>
                  <a:pt x="5627" y="2508"/>
                  <a:pt x="5781" y="2431"/>
                </a:cubicBezTo>
                <a:cubicBezTo>
                  <a:pt x="5877" y="2393"/>
                  <a:pt x="5954" y="2374"/>
                  <a:pt x="6050" y="2316"/>
                </a:cubicBezTo>
                <a:lnTo>
                  <a:pt x="6088" y="2316"/>
                </a:lnTo>
                <a:cubicBezTo>
                  <a:pt x="6088" y="2316"/>
                  <a:pt x="6107" y="2316"/>
                  <a:pt x="6107" y="2297"/>
                </a:cubicBezTo>
                <a:cubicBezTo>
                  <a:pt x="6530" y="2105"/>
                  <a:pt x="6991" y="1990"/>
                  <a:pt x="7471" y="1913"/>
                </a:cubicBezTo>
                <a:cubicBezTo>
                  <a:pt x="7596" y="1903"/>
                  <a:pt x="7716" y="1898"/>
                  <a:pt x="7836" y="1898"/>
                </a:cubicBezTo>
                <a:cubicBezTo>
                  <a:pt x="7956" y="1898"/>
                  <a:pt x="8076" y="1903"/>
                  <a:pt x="8201" y="1913"/>
                </a:cubicBezTo>
                <a:cubicBezTo>
                  <a:pt x="8354" y="1932"/>
                  <a:pt x="8527" y="1990"/>
                  <a:pt x="8700" y="2028"/>
                </a:cubicBezTo>
                <a:cubicBezTo>
                  <a:pt x="8815" y="2086"/>
                  <a:pt x="8930" y="2143"/>
                  <a:pt x="9065" y="2239"/>
                </a:cubicBezTo>
                <a:cubicBezTo>
                  <a:pt x="9161" y="2335"/>
                  <a:pt x="9257" y="2412"/>
                  <a:pt x="9353" y="2527"/>
                </a:cubicBezTo>
                <a:cubicBezTo>
                  <a:pt x="9372" y="2585"/>
                  <a:pt x="9391" y="2604"/>
                  <a:pt x="9410" y="2662"/>
                </a:cubicBezTo>
                <a:cubicBezTo>
                  <a:pt x="9468" y="2700"/>
                  <a:pt x="9506" y="2758"/>
                  <a:pt x="9583" y="2777"/>
                </a:cubicBezTo>
                <a:cubicBezTo>
                  <a:pt x="9606" y="2783"/>
                  <a:pt x="9628" y="2785"/>
                  <a:pt x="9650" y="2785"/>
                </a:cubicBezTo>
                <a:cubicBezTo>
                  <a:pt x="9703" y="2785"/>
                  <a:pt x="9754" y="2771"/>
                  <a:pt x="9795" y="2758"/>
                </a:cubicBezTo>
                <a:cubicBezTo>
                  <a:pt x="9852" y="2719"/>
                  <a:pt x="9891" y="2662"/>
                  <a:pt x="9929" y="2585"/>
                </a:cubicBezTo>
                <a:cubicBezTo>
                  <a:pt x="9948" y="2508"/>
                  <a:pt x="9948" y="2431"/>
                  <a:pt x="9891" y="2374"/>
                </a:cubicBezTo>
                <a:cubicBezTo>
                  <a:pt x="9756" y="2182"/>
                  <a:pt x="9603" y="2009"/>
                  <a:pt x="9449" y="1855"/>
                </a:cubicBezTo>
                <a:cubicBezTo>
                  <a:pt x="9353" y="1798"/>
                  <a:pt x="9276" y="1740"/>
                  <a:pt x="9180" y="1663"/>
                </a:cubicBezTo>
                <a:cubicBezTo>
                  <a:pt x="9084" y="1625"/>
                  <a:pt x="8969" y="1567"/>
                  <a:pt x="8873" y="1529"/>
                </a:cubicBezTo>
                <a:cubicBezTo>
                  <a:pt x="8662" y="1452"/>
                  <a:pt x="8450" y="1413"/>
                  <a:pt x="8239" y="1375"/>
                </a:cubicBezTo>
                <a:cubicBezTo>
                  <a:pt x="8133" y="1365"/>
                  <a:pt x="8023" y="1361"/>
                  <a:pt x="7913" y="1361"/>
                </a:cubicBezTo>
                <a:cubicBezTo>
                  <a:pt x="7802" y="1361"/>
                  <a:pt x="7692" y="1365"/>
                  <a:pt x="7586" y="1375"/>
                </a:cubicBezTo>
                <a:cubicBezTo>
                  <a:pt x="7164" y="1433"/>
                  <a:pt x="6722" y="1548"/>
                  <a:pt x="6299" y="1721"/>
                </a:cubicBezTo>
                <a:cubicBezTo>
                  <a:pt x="6088" y="1798"/>
                  <a:pt x="5896" y="1894"/>
                  <a:pt x="5704" y="1990"/>
                </a:cubicBezTo>
                <a:cubicBezTo>
                  <a:pt x="5704" y="1990"/>
                  <a:pt x="5676" y="1990"/>
                  <a:pt x="5668" y="2002"/>
                </a:cubicBezTo>
                <a:lnTo>
                  <a:pt x="5668" y="2002"/>
                </a:lnTo>
                <a:cubicBezTo>
                  <a:pt x="5744" y="1735"/>
                  <a:pt x="5820" y="1469"/>
                  <a:pt x="5839" y="1221"/>
                </a:cubicBezTo>
                <a:cubicBezTo>
                  <a:pt x="5839" y="1049"/>
                  <a:pt x="5839" y="876"/>
                  <a:pt x="5781" y="741"/>
                </a:cubicBezTo>
                <a:cubicBezTo>
                  <a:pt x="5762" y="664"/>
                  <a:pt x="5743" y="588"/>
                  <a:pt x="5723" y="549"/>
                </a:cubicBezTo>
                <a:cubicBezTo>
                  <a:pt x="5685" y="472"/>
                  <a:pt x="5647" y="415"/>
                  <a:pt x="5589" y="376"/>
                </a:cubicBezTo>
                <a:cubicBezTo>
                  <a:pt x="5531" y="280"/>
                  <a:pt x="5435" y="204"/>
                  <a:pt x="5301" y="165"/>
                </a:cubicBezTo>
                <a:cubicBezTo>
                  <a:pt x="5186" y="88"/>
                  <a:pt x="5051" y="69"/>
                  <a:pt x="4917" y="69"/>
                </a:cubicBezTo>
                <a:lnTo>
                  <a:pt x="4802" y="69"/>
                </a:lnTo>
                <a:cubicBezTo>
                  <a:pt x="4610" y="18"/>
                  <a:pt x="4503" y="1"/>
                  <a:pt x="4425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"/>
          <p:cNvSpPr/>
          <p:nvPr/>
        </p:nvSpPr>
        <p:spPr>
          <a:xfrm>
            <a:off x="240650" y="1981450"/>
            <a:ext cx="1184702" cy="355923"/>
          </a:xfrm>
          <a:custGeom>
            <a:avLst/>
            <a:gdLst/>
            <a:ahLst/>
            <a:cxnLst/>
            <a:rect l="l" t="t" r="r" b="b"/>
            <a:pathLst>
              <a:path w="9949" h="2989" extrusionOk="0">
                <a:moveTo>
                  <a:pt x="8508" y="2009"/>
                </a:moveTo>
                <a:cubicBezTo>
                  <a:pt x="8508" y="2009"/>
                  <a:pt x="8527" y="2009"/>
                  <a:pt x="8527" y="2028"/>
                </a:cubicBezTo>
                <a:cubicBezTo>
                  <a:pt x="8527" y="2009"/>
                  <a:pt x="8527" y="2009"/>
                  <a:pt x="8508" y="2009"/>
                </a:cubicBezTo>
                <a:close/>
                <a:moveTo>
                  <a:pt x="4425" y="1"/>
                </a:moveTo>
                <a:cubicBezTo>
                  <a:pt x="4386" y="1"/>
                  <a:pt x="4354" y="5"/>
                  <a:pt x="4322" y="12"/>
                </a:cubicBezTo>
                <a:cubicBezTo>
                  <a:pt x="4187" y="50"/>
                  <a:pt x="4033" y="88"/>
                  <a:pt x="3899" y="127"/>
                </a:cubicBezTo>
                <a:cubicBezTo>
                  <a:pt x="3438" y="300"/>
                  <a:pt x="3035" y="588"/>
                  <a:pt x="2670" y="933"/>
                </a:cubicBezTo>
                <a:cubicBezTo>
                  <a:pt x="2478" y="1125"/>
                  <a:pt x="2286" y="1337"/>
                  <a:pt x="2152" y="1548"/>
                </a:cubicBezTo>
                <a:lnTo>
                  <a:pt x="1921" y="1913"/>
                </a:lnTo>
                <a:cubicBezTo>
                  <a:pt x="1902" y="1990"/>
                  <a:pt x="1863" y="2028"/>
                  <a:pt x="1825" y="2105"/>
                </a:cubicBezTo>
                <a:cubicBezTo>
                  <a:pt x="1710" y="1894"/>
                  <a:pt x="1575" y="1721"/>
                  <a:pt x="1345" y="1605"/>
                </a:cubicBezTo>
                <a:cubicBezTo>
                  <a:pt x="1236" y="1529"/>
                  <a:pt x="1114" y="1496"/>
                  <a:pt x="990" y="1496"/>
                </a:cubicBezTo>
                <a:cubicBezTo>
                  <a:pt x="897" y="1496"/>
                  <a:pt x="802" y="1515"/>
                  <a:pt x="711" y="1548"/>
                </a:cubicBezTo>
                <a:cubicBezTo>
                  <a:pt x="481" y="1625"/>
                  <a:pt x="289" y="1817"/>
                  <a:pt x="193" y="2009"/>
                </a:cubicBezTo>
                <a:cubicBezTo>
                  <a:pt x="58" y="2278"/>
                  <a:pt x="1" y="2604"/>
                  <a:pt x="58" y="2911"/>
                </a:cubicBezTo>
                <a:cubicBezTo>
                  <a:pt x="58" y="2969"/>
                  <a:pt x="78" y="2988"/>
                  <a:pt x="135" y="2988"/>
                </a:cubicBezTo>
                <a:cubicBezTo>
                  <a:pt x="154" y="2988"/>
                  <a:pt x="193" y="2969"/>
                  <a:pt x="193" y="2911"/>
                </a:cubicBezTo>
                <a:cubicBezTo>
                  <a:pt x="174" y="2777"/>
                  <a:pt x="174" y="2662"/>
                  <a:pt x="193" y="2508"/>
                </a:cubicBezTo>
                <a:lnTo>
                  <a:pt x="193" y="2527"/>
                </a:lnTo>
                <a:cubicBezTo>
                  <a:pt x="231" y="2412"/>
                  <a:pt x="250" y="2297"/>
                  <a:pt x="289" y="2201"/>
                </a:cubicBezTo>
                <a:lnTo>
                  <a:pt x="289" y="2220"/>
                </a:lnTo>
                <a:cubicBezTo>
                  <a:pt x="346" y="2124"/>
                  <a:pt x="366" y="2047"/>
                  <a:pt x="442" y="1990"/>
                </a:cubicBezTo>
                <a:lnTo>
                  <a:pt x="577" y="1836"/>
                </a:lnTo>
                <a:cubicBezTo>
                  <a:pt x="634" y="1798"/>
                  <a:pt x="673" y="1759"/>
                  <a:pt x="750" y="1740"/>
                </a:cubicBezTo>
                <a:cubicBezTo>
                  <a:pt x="807" y="1721"/>
                  <a:pt x="846" y="1721"/>
                  <a:pt x="922" y="1701"/>
                </a:cubicBezTo>
                <a:lnTo>
                  <a:pt x="1095" y="1701"/>
                </a:lnTo>
                <a:cubicBezTo>
                  <a:pt x="1134" y="1701"/>
                  <a:pt x="1211" y="1721"/>
                  <a:pt x="1249" y="1740"/>
                </a:cubicBezTo>
                <a:cubicBezTo>
                  <a:pt x="1307" y="1759"/>
                  <a:pt x="1345" y="1798"/>
                  <a:pt x="1403" y="1836"/>
                </a:cubicBezTo>
                <a:cubicBezTo>
                  <a:pt x="1479" y="1894"/>
                  <a:pt x="1537" y="1951"/>
                  <a:pt x="1595" y="2028"/>
                </a:cubicBezTo>
                <a:cubicBezTo>
                  <a:pt x="1671" y="2143"/>
                  <a:pt x="1729" y="2239"/>
                  <a:pt x="1787" y="2393"/>
                </a:cubicBezTo>
                <a:lnTo>
                  <a:pt x="1787" y="2412"/>
                </a:lnTo>
                <a:cubicBezTo>
                  <a:pt x="1806" y="2431"/>
                  <a:pt x="1806" y="2470"/>
                  <a:pt x="1863" y="2489"/>
                </a:cubicBezTo>
                <a:cubicBezTo>
                  <a:pt x="1902" y="2489"/>
                  <a:pt x="1959" y="2489"/>
                  <a:pt x="1979" y="2431"/>
                </a:cubicBezTo>
                <a:cubicBezTo>
                  <a:pt x="2056" y="2297"/>
                  <a:pt x="2113" y="2182"/>
                  <a:pt x="2190" y="2028"/>
                </a:cubicBezTo>
                <a:cubicBezTo>
                  <a:pt x="2267" y="1913"/>
                  <a:pt x="2344" y="1798"/>
                  <a:pt x="2440" y="1663"/>
                </a:cubicBezTo>
                <a:cubicBezTo>
                  <a:pt x="2632" y="1413"/>
                  <a:pt x="2862" y="1164"/>
                  <a:pt x="3131" y="972"/>
                </a:cubicBezTo>
                <a:cubicBezTo>
                  <a:pt x="3131" y="972"/>
                  <a:pt x="3150" y="972"/>
                  <a:pt x="3150" y="953"/>
                </a:cubicBezTo>
                <a:cubicBezTo>
                  <a:pt x="3400" y="780"/>
                  <a:pt x="3630" y="607"/>
                  <a:pt x="3899" y="511"/>
                </a:cubicBezTo>
                <a:cubicBezTo>
                  <a:pt x="4091" y="453"/>
                  <a:pt x="4283" y="376"/>
                  <a:pt x="4475" y="357"/>
                </a:cubicBezTo>
                <a:cubicBezTo>
                  <a:pt x="4533" y="338"/>
                  <a:pt x="4586" y="328"/>
                  <a:pt x="4638" y="328"/>
                </a:cubicBezTo>
                <a:cubicBezTo>
                  <a:pt x="4691" y="328"/>
                  <a:pt x="4744" y="338"/>
                  <a:pt x="4802" y="357"/>
                </a:cubicBezTo>
                <a:cubicBezTo>
                  <a:pt x="4878" y="357"/>
                  <a:pt x="4955" y="376"/>
                  <a:pt x="5032" y="396"/>
                </a:cubicBezTo>
                <a:cubicBezTo>
                  <a:pt x="5070" y="415"/>
                  <a:pt x="5090" y="453"/>
                  <a:pt x="5147" y="472"/>
                </a:cubicBezTo>
                <a:cubicBezTo>
                  <a:pt x="5166" y="492"/>
                  <a:pt x="5224" y="511"/>
                  <a:pt x="5243" y="568"/>
                </a:cubicBezTo>
                <a:cubicBezTo>
                  <a:pt x="5263" y="607"/>
                  <a:pt x="5282" y="664"/>
                  <a:pt x="5301" y="684"/>
                </a:cubicBezTo>
                <a:cubicBezTo>
                  <a:pt x="5339" y="761"/>
                  <a:pt x="5359" y="837"/>
                  <a:pt x="5359" y="895"/>
                </a:cubicBezTo>
                <a:cubicBezTo>
                  <a:pt x="5378" y="1049"/>
                  <a:pt x="5359" y="1183"/>
                  <a:pt x="5359" y="1337"/>
                </a:cubicBezTo>
                <a:cubicBezTo>
                  <a:pt x="5301" y="1625"/>
                  <a:pt x="5205" y="1913"/>
                  <a:pt x="5090" y="2201"/>
                </a:cubicBezTo>
                <a:cubicBezTo>
                  <a:pt x="5070" y="2278"/>
                  <a:pt x="5013" y="2335"/>
                  <a:pt x="4994" y="2412"/>
                </a:cubicBezTo>
                <a:cubicBezTo>
                  <a:pt x="4974" y="2431"/>
                  <a:pt x="4974" y="2489"/>
                  <a:pt x="4974" y="2508"/>
                </a:cubicBezTo>
                <a:cubicBezTo>
                  <a:pt x="4974" y="2566"/>
                  <a:pt x="4994" y="2623"/>
                  <a:pt x="5051" y="2662"/>
                </a:cubicBezTo>
                <a:cubicBezTo>
                  <a:pt x="5083" y="2693"/>
                  <a:pt x="5126" y="2708"/>
                  <a:pt x="5175" y="2708"/>
                </a:cubicBezTo>
                <a:cubicBezTo>
                  <a:pt x="5215" y="2708"/>
                  <a:pt x="5258" y="2698"/>
                  <a:pt x="5301" y="2681"/>
                </a:cubicBezTo>
                <a:cubicBezTo>
                  <a:pt x="5474" y="2585"/>
                  <a:pt x="5627" y="2508"/>
                  <a:pt x="5781" y="2431"/>
                </a:cubicBezTo>
                <a:cubicBezTo>
                  <a:pt x="5877" y="2393"/>
                  <a:pt x="5954" y="2374"/>
                  <a:pt x="6050" y="2316"/>
                </a:cubicBezTo>
                <a:lnTo>
                  <a:pt x="6088" y="2316"/>
                </a:lnTo>
                <a:cubicBezTo>
                  <a:pt x="6088" y="2316"/>
                  <a:pt x="6107" y="2316"/>
                  <a:pt x="6107" y="2297"/>
                </a:cubicBezTo>
                <a:cubicBezTo>
                  <a:pt x="6530" y="2105"/>
                  <a:pt x="6991" y="1990"/>
                  <a:pt x="7471" y="1913"/>
                </a:cubicBezTo>
                <a:cubicBezTo>
                  <a:pt x="7596" y="1903"/>
                  <a:pt x="7716" y="1898"/>
                  <a:pt x="7836" y="1898"/>
                </a:cubicBezTo>
                <a:cubicBezTo>
                  <a:pt x="7956" y="1898"/>
                  <a:pt x="8076" y="1903"/>
                  <a:pt x="8201" y="1913"/>
                </a:cubicBezTo>
                <a:cubicBezTo>
                  <a:pt x="8354" y="1932"/>
                  <a:pt x="8527" y="1990"/>
                  <a:pt x="8700" y="2028"/>
                </a:cubicBezTo>
                <a:cubicBezTo>
                  <a:pt x="8815" y="2086"/>
                  <a:pt x="8930" y="2143"/>
                  <a:pt x="9065" y="2239"/>
                </a:cubicBezTo>
                <a:cubicBezTo>
                  <a:pt x="9161" y="2335"/>
                  <a:pt x="9257" y="2412"/>
                  <a:pt x="9353" y="2527"/>
                </a:cubicBezTo>
                <a:cubicBezTo>
                  <a:pt x="9372" y="2585"/>
                  <a:pt x="9391" y="2604"/>
                  <a:pt x="9410" y="2662"/>
                </a:cubicBezTo>
                <a:cubicBezTo>
                  <a:pt x="9468" y="2700"/>
                  <a:pt x="9506" y="2758"/>
                  <a:pt x="9583" y="2777"/>
                </a:cubicBezTo>
                <a:cubicBezTo>
                  <a:pt x="9606" y="2783"/>
                  <a:pt x="9628" y="2785"/>
                  <a:pt x="9650" y="2785"/>
                </a:cubicBezTo>
                <a:cubicBezTo>
                  <a:pt x="9703" y="2785"/>
                  <a:pt x="9754" y="2771"/>
                  <a:pt x="9795" y="2758"/>
                </a:cubicBezTo>
                <a:cubicBezTo>
                  <a:pt x="9852" y="2719"/>
                  <a:pt x="9891" y="2662"/>
                  <a:pt x="9929" y="2585"/>
                </a:cubicBezTo>
                <a:cubicBezTo>
                  <a:pt x="9948" y="2508"/>
                  <a:pt x="9948" y="2431"/>
                  <a:pt x="9891" y="2374"/>
                </a:cubicBezTo>
                <a:cubicBezTo>
                  <a:pt x="9756" y="2182"/>
                  <a:pt x="9603" y="2009"/>
                  <a:pt x="9449" y="1855"/>
                </a:cubicBezTo>
                <a:cubicBezTo>
                  <a:pt x="9353" y="1798"/>
                  <a:pt x="9276" y="1740"/>
                  <a:pt x="9180" y="1663"/>
                </a:cubicBezTo>
                <a:cubicBezTo>
                  <a:pt x="9084" y="1625"/>
                  <a:pt x="8969" y="1567"/>
                  <a:pt x="8873" y="1529"/>
                </a:cubicBezTo>
                <a:cubicBezTo>
                  <a:pt x="8662" y="1452"/>
                  <a:pt x="8450" y="1413"/>
                  <a:pt x="8239" y="1375"/>
                </a:cubicBezTo>
                <a:cubicBezTo>
                  <a:pt x="8133" y="1365"/>
                  <a:pt x="8023" y="1361"/>
                  <a:pt x="7913" y="1361"/>
                </a:cubicBezTo>
                <a:cubicBezTo>
                  <a:pt x="7802" y="1361"/>
                  <a:pt x="7692" y="1365"/>
                  <a:pt x="7586" y="1375"/>
                </a:cubicBezTo>
                <a:cubicBezTo>
                  <a:pt x="7164" y="1433"/>
                  <a:pt x="6722" y="1548"/>
                  <a:pt x="6299" y="1721"/>
                </a:cubicBezTo>
                <a:cubicBezTo>
                  <a:pt x="6088" y="1798"/>
                  <a:pt x="5896" y="1894"/>
                  <a:pt x="5704" y="1990"/>
                </a:cubicBezTo>
                <a:cubicBezTo>
                  <a:pt x="5704" y="1990"/>
                  <a:pt x="5676" y="1990"/>
                  <a:pt x="5668" y="2002"/>
                </a:cubicBezTo>
                <a:lnTo>
                  <a:pt x="5668" y="2002"/>
                </a:lnTo>
                <a:cubicBezTo>
                  <a:pt x="5744" y="1735"/>
                  <a:pt x="5820" y="1469"/>
                  <a:pt x="5839" y="1221"/>
                </a:cubicBezTo>
                <a:cubicBezTo>
                  <a:pt x="5839" y="1049"/>
                  <a:pt x="5839" y="876"/>
                  <a:pt x="5781" y="741"/>
                </a:cubicBezTo>
                <a:cubicBezTo>
                  <a:pt x="5762" y="664"/>
                  <a:pt x="5743" y="588"/>
                  <a:pt x="5723" y="549"/>
                </a:cubicBezTo>
                <a:cubicBezTo>
                  <a:pt x="5685" y="472"/>
                  <a:pt x="5647" y="415"/>
                  <a:pt x="5589" y="376"/>
                </a:cubicBezTo>
                <a:cubicBezTo>
                  <a:pt x="5531" y="280"/>
                  <a:pt x="5435" y="204"/>
                  <a:pt x="5301" y="165"/>
                </a:cubicBezTo>
                <a:cubicBezTo>
                  <a:pt x="5186" y="88"/>
                  <a:pt x="5051" y="69"/>
                  <a:pt x="4917" y="69"/>
                </a:cubicBezTo>
                <a:lnTo>
                  <a:pt x="4802" y="69"/>
                </a:lnTo>
                <a:cubicBezTo>
                  <a:pt x="4610" y="18"/>
                  <a:pt x="4503" y="1"/>
                  <a:pt x="4425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"/>
          <p:cNvSpPr txBox="1">
            <a:spLocks noGrp="1"/>
          </p:cNvSpPr>
          <p:nvPr>
            <p:ph type="subTitle" idx="1"/>
          </p:nvPr>
        </p:nvSpPr>
        <p:spPr>
          <a:xfrm>
            <a:off x="1181425" y="2540175"/>
            <a:ext cx="27981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4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10" name="Google Shape;110;p5"/>
          <p:cNvSpPr txBox="1">
            <a:spLocks noGrp="1"/>
          </p:cNvSpPr>
          <p:nvPr>
            <p:ph type="subTitle" idx="2"/>
          </p:nvPr>
        </p:nvSpPr>
        <p:spPr>
          <a:xfrm>
            <a:off x="4836300" y="2540175"/>
            <a:ext cx="27981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4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376C"/>
              </a:buClr>
              <a:buSzPts val="2500"/>
              <a:buFont typeface="Fredoka One"/>
              <a:buNone/>
              <a:defRPr sz="2500">
                <a:solidFill>
                  <a:srgbClr val="A3376C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11" name="Google Shape;111;p5"/>
          <p:cNvSpPr txBox="1">
            <a:spLocks noGrp="1"/>
          </p:cNvSpPr>
          <p:nvPr>
            <p:ph type="subTitle" idx="3"/>
          </p:nvPr>
        </p:nvSpPr>
        <p:spPr>
          <a:xfrm>
            <a:off x="1181425" y="3121900"/>
            <a:ext cx="2798100" cy="14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5"/>
          <p:cNvSpPr txBox="1">
            <a:spLocks noGrp="1"/>
          </p:cNvSpPr>
          <p:nvPr>
            <p:ph type="subTitle" idx="4"/>
          </p:nvPr>
        </p:nvSpPr>
        <p:spPr>
          <a:xfrm>
            <a:off x="4836300" y="3121905"/>
            <a:ext cx="2798100" cy="14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title"/>
          </p:nvPr>
        </p:nvSpPr>
        <p:spPr>
          <a:xfrm>
            <a:off x="1404375" y="533650"/>
            <a:ext cx="6335100" cy="5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/>
          <p:nvPr/>
        </p:nvSpPr>
        <p:spPr>
          <a:xfrm flipH="1">
            <a:off x="-3071692" y="1229585"/>
            <a:ext cx="13825282" cy="4667937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6"/>
          <p:cNvSpPr/>
          <p:nvPr/>
        </p:nvSpPr>
        <p:spPr>
          <a:xfrm>
            <a:off x="-817000" y="2993375"/>
            <a:ext cx="10937774" cy="3517236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"/>
          <p:cNvSpPr txBox="1">
            <a:spLocks noGrp="1"/>
          </p:cNvSpPr>
          <p:nvPr>
            <p:ph type="title"/>
          </p:nvPr>
        </p:nvSpPr>
        <p:spPr>
          <a:xfrm>
            <a:off x="720000" y="53949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"/>
          <p:cNvSpPr/>
          <p:nvPr/>
        </p:nvSpPr>
        <p:spPr>
          <a:xfrm>
            <a:off x="-397298" y="2552002"/>
            <a:ext cx="12231987" cy="4071595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p7"/>
          <p:cNvSpPr/>
          <p:nvPr/>
        </p:nvSpPr>
        <p:spPr>
          <a:xfrm flipH="1">
            <a:off x="-3669825" y="3275775"/>
            <a:ext cx="10937774" cy="3517236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6" name="Google Shape;126;p7"/>
          <p:cNvGrpSpPr/>
          <p:nvPr/>
        </p:nvGrpSpPr>
        <p:grpSpPr>
          <a:xfrm>
            <a:off x="5942788" y="1427165"/>
            <a:ext cx="490228" cy="608811"/>
            <a:chOff x="7376250" y="1989890"/>
            <a:chExt cx="490228" cy="608811"/>
          </a:xfrm>
        </p:grpSpPr>
        <p:sp>
          <p:nvSpPr>
            <p:cNvPr id="127" name="Google Shape;127;p7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7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7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" name="Google Shape;130;p7"/>
          <p:cNvSpPr/>
          <p:nvPr/>
        </p:nvSpPr>
        <p:spPr>
          <a:xfrm>
            <a:off x="-357862" y="465638"/>
            <a:ext cx="1072969" cy="531477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1" name="Google Shape;131;p7"/>
          <p:cNvGrpSpPr/>
          <p:nvPr/>
        </p:nvGrpSpPr>
        <p:grpSpPr>
          <a:xfrm>
            <a:off x="829088" y="-294072"/>
            <a:ext cx="490228" cy="608811"/>
            <a:chOff x="7376250" y="1989890"/>
            <a:chExt cx="490228" cy="608811"/>
          </a:xfrm>
        </p:grpSpPr>
        <p:sp>
          <p:nvSpPr>
            <p:cNvPr id="132" name="Google Shape;132;p7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6" name="Google Shape;136;p7"/>
          <p:cNvSpPr txBox="1">
            <a:spLocks noGrp="1"/>
          </p:cNvSpPr>
          <p:nvPr>
            <p:ph type="title"/>
          </p:nvPr>
        </p:nvSpPr>
        <p:spPr>
          <a:xfrm>
            <a:off x="720000" y="53949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7"/>
          <p:cNvSpPr txBox="1">
            <a:spLocks noGrp="1"/>
          </p:cNvSpPr>
          <p:nvPr>
            <p:ph type="body" idx="1"/>
          </p:nvPr>
        </p:nvSpPr>
        <p:spPr>
          <a:xfrm>
            <a:off x="720000" y="1529000"/>
            <a:ext cx="4677300" cy="2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600">
                <a:solidFill>
                  <a:schemeClr val="dk1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userDrawn="1">
  <p:cSld name="MAIN_POIN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8"/>
          <p:cNvGrpSpPr/>
          <p:nvPr/>
        </p:nvGrpSpPr>
        <p:grpSpPr>
          <a:xfrm flipH="1">
            <a:off x="227443" y="1997216"/>
            <a:ext cx="670499" cy="438524"/>
            <a:chOff x="7555450" y="377766"/>
            <a:chExt cx="670499" cy="438524"/>
          </a:xfrm>
        </p:grpSpPr>
        <p:sp>
          <p:nvSpPr>
            <p:cNvPr id="140" name="Google Shape;140;p8"/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8"/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8"/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" name="Google Shape;143;p8"/>
          <p:cNvGrpSpPr/>
          <p:nvPr/>
        </p:nvGrpSpPr>
        <p:grpSpPr>
          <a:xfrm>
            <a:off x="4293950" y="4117240"/>
            <a:ext cx="490228" cy="608811"/>
            <a:chOff x="7376250" y="1989890"/>
            <a:chExt cx="490228" cy="608811"/>
          </a:xfrm>
        </p:grpSpPr>
        <p:sp>
          <p:nvSpPr>
            <p:cNvPr id="144" name="Google Shape;144;p8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C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8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C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C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" name="Google Shape;157;p8"/>
          <p:cNvSpPr/>
          <p:nvPr/>
        </p:nvSpPr>
        <p:spPr>
          <a:xfrm flipH="1">
            <a:off x="6805256" y="3381798"/>
            <a:ext cx="3364789" cy="1761702"/>
          </a:xfrm>
          <a:custGeom>
            <a:avLst/>
            <a:gdLst/>
            <a:ahLst/>
            <a:cxnLst/>
            <a:rect l="l" t="t" r="r" b="b"/>
            <a:pathLst>
              <a:path w="182106" h="90402" extrusionOk="0">
                <a:moveTo>
                  <a:pt x="10990" y="1"/>
                </a:moveTo>
                <a:cubicBezTo>
                  <a:pt x="10581" y="1"/>
                  <a:pt x="10173" y="20"/>
                  <a:pt x="9706" y="59"/>
                </a:cubicBezTo>
                <a:lnTo>
                  <a:pt x="9667" y="59"/>
                </a:lnTo>
                <a:cubicBezTo>
                  <a:pt x="7080" y="254"/>
                  <a:pt x="4571" y="954"/>
                  <a:pt x="2023" y="2198"/>
                </a:cubicBezTo>
                <a:cubicBezTo>
                  <a:pt x="1343" y="2510"/>
                  <a:pt x="681" y="2879"/>
                  <a:pt x="1" y="3288"/>
                </a:cubicBezTo>
                <a:lnTo>
                  <a:pt x="1" y="90401"/>
                </a:lnTo>
                <a:lnTo>
                  <a:pt x="182105" y="90401"/>
                </a:lnTo>
                <a:cubicBezTo>
                  <a:pt x="182105" y="88126"/>
                  <a:pt x="180996" y="85967"/>
                  <a:pt x="179051" y="84664"/>
                </a:cubicBezTo>
                <a:cubicBezTo>
                  <a:pt x="178721" y="84469"/>
                  <a:pt x="178429" y="84255"/>
                  <a:pt x="178118" y="84080"/>
                </a:cubicBezTo>
                <a:cubicBezTo>
                  <a:pt x="175181" y="82252"/>
                  <a:pt x="172069" y="81202"/>
                  <a:pt x="170008" y="80540"/>
                </a:cubicBezTo>
                <a:cubicBezTo>
                  <a:pt x="167907" y="79918"/>
                  <a:pt x="165690" y="79373"/>
                  <a:pt x="163239" y="78984"/>
                </a:cubicBezTo>
                <a:cubicBezTo>
                  <a:pt x="163161" y="78965"/>
                  <a:pt x="163103" y="78945"/>
                  <a:pt x="163025" y="78945"/>
                </a:cubicBezTo>
                <a:cubicBezTo>
                  <a:pt x="163259" y="76631"/>
                  <a:pt x="162850" y="74200"/>
                  <a:pt x="161800" y="72041"/>
                </a:cubicBezTo>
                <a:cubicBezTo>
                  <a:pt x="161275" y="70913"/>
                  <a:pt x="160497" y="69824"/>
                  <a:pt x="159524" y="68812"/>
                </a:cubicBezTo>
                <a:cubicBezTo>
                  <a:pt x="158688" y="67937"/>
                  <a:pt x="157716" y="67159"/>
                  <a:pt x="156626" y="66498"/>
                </a:cubicBezTo>
                <a:cubicBezTo>
                  <a:pt x="154954" y="65467"/>
                  <a:pt x="153087" y="64825"/>
                  <a:pt x="150889" y="64495"/>
                </a:cubicBezTo>
                <a:cubicBezTo>
                  <a:pt x="150228" y="64397"/>
                  <a:pt x="149527" y="64358"/>
                  <a:pt x="148827" y="64358"/>
                </a:cubicBezTo>
                <a:cubicBezTo>
                  <a:pt x="147796" y="64358"/>
                  <a:pt x="146707" y="64456"/>
                  <a:pt x="145521" y="64670"/>
                </a:cubicBezTo>
                <a:cubicBezTo>
                  <a:pt x="143693" y="64981"/>
                  <a:pt x="142098" y="65564"/>
                  <a:pt x="140892" y="66031"/>
                </a:cubicBezTo>
                <a:cubicBezTo>
                  <a:pt x="140658" y="66128"/>
                  <a:pt x="140386" y="66226"/>
                  <a:pt x="140114" y="66342"/>
                </a:cubicBezTo>
                <a:cubicBezTo>
                  <a:pt x="139861" y="66128"/>
                  <a:pt x="139589" y="65934"/>
                  <a:pt x="139316" y="65739"/>
                </a:cubicBezTo>
                <a:cubicBezTo>
                  <a:pt x="140094" y="63425"/>
                  <a:pt x="140561" y="61285"/>
                  <a:pt x="140678" y="59224"/>
                </a:cubicBezTo>
                <a:cubicBezTo>
                  <a:pt x="140892" y="55917"/>
                  <a:pt x="140172" y="52864"/>
                  <a:pt x="138558" y="50374"/>
                </a:cubicBezTo>
                <a:cubicBezTo>
                  <a:pt x="136866" y="47710"/>
                  <a:pt x="134143" y="45668"/>
                  <a:pt x="130856" y="44559"/>
                </a:cubicBezTo>
                <a:cubicBezTo>
                  <a:pt x="129475" y="44112"/>
                  <a:pt x="127997" y="43859"/>
                  <a:pt x="126480" y="43859"/>
                </a:cubicBezTo>
                <a:cubicBezTo>
                  <a:pt x="125002" y="43859"/>
                  <a:pt x="123524" y="44073"/>
                  <a:pt x="122104" y="44520"/>
                </a:cubicBezTo>
                <a:cubicBezTo>
                  <a:pt x="119828" y="45220"/>
                  <a:pt x="117611" y="46446"/>
                  <a:pt x="115374" y="48254"/>
                </a:cubicBezTo>
                <a:cubicBezTo>
                  <a:pt x="113721" y="49616"/>
                  <a:pt x="112185" y="51211"/>
                  <a:pt x="110434" y="53370"/>
                </a:cubicBezTo>
                <a:cubicBezTo>
                  <a:pt x="109092" y="55023"/>
                  <a:pt x="107828" y="56851"/>
                  <a:pt x="106544" y="58932"/>
                </a:cubicBezTo>
                <a:lnTo>
                  <a:pt x="105883" y="60021"/>
                </a:lnTo>
                <a:cubicBezTo>
                  <a:pt x="105669" y="60002"/>
                  <a:pt x="105455" y="60002"/>
                  <a:pt x="105241" y="60002"/>
                </a:cubicBezTo>
                <a:cubicBezTo>
                  <a:pt x="104210" y="60002"/>
                  <a:pt x="103199" y="60157"/>
                  <a:pt x="102188" y="60410"/>
                </a:cubicBezTo>
                <a:cubicBezTo>
                  <a:pt x="101273" y="59243"/>
                  <a:pt x="100145" y="58271"/>
                  <a:pt x="98862" y="57551"/>
                </a:cubicBezTo>
                <a:cubicBezTo>
                  <a:pt x="97598" y="56812"/>
                  <a:pt x="96236" y="56365"/>
                  <a:pt x="94797" y="56131"/>
                </a:cubicBezTo>
                <a:cubicBezTo>
                  <a:pt x="94836" y="55684"/>
                  <a:pt x="94855" y="55198"/>
                  <a:pt x="94855" y="54731"/>
                </a:cubicBezTo>
                <a:cubicBezTo>
                  <a:pt x="94933" y="51755"/>
                  <a:pt x="94661" y="49324"/>
                  <a:pt x="93980" y="47068"/>
                </a:cubicBezTo>
                <a:cubicBezTo>
                  <a:pt x="93007" y="43820"/>
                  <a:pt x="91160" y="41194"/>
                  <a:pt x="88631" y="39483"/>
                </a:cubicBezTo>
                <a:cubicBezTo>
                  <a:pt x="87348" y="38608"/>
                  <a:pt x="85811" y="37946"/>
                  <a:pt x="84177" y="37616"/>
                </a:cubicBezTo>
                <a:cubicBezTo>
                  <a:pt x="83302" y="37421"/>
                  <a:pt x="82388" y="37324"/>
                  <a:pt x="81474" y="37324"/>
                </a:cubicBezTo>
                <a:cubicBezTo>
                  <a:pt x="80891" y="37324"/>
                  <a:pt x="80288" y="37363"/>
                  <a:pt x="79685" y="37441"/>
                </a:cubicBezTo>
                <a:cubicBezTo>
                  <a:pt x="77254" y="37752"/>
                  <a:pt x="74900" y="38783"/>
                  <a:pt x="72488" y="40572"/>
                </a:cubicBezTo>
                <a:cubicBezTo>
                  <a:pt x="70349" y="42167"/>
                  <a:pt x="68735" y="44053"/>
                  <a:pt x="67568" y="45512"/>
                </a:cubicBezTo>
                <a:cubicBezTo>
                  <a:pt x="67568" y="45512"/>
                  <a:pt x="67548" y="45570"/>
                  <a:pt x="67529" y="45570"/>
                </a:cubicBezTo>
                <a:cubicBezTo>
                  <a:pt x="67257" y="44695"/>
                  <a:pt x="66945" y="43859"/>
                  <a:pt x="66517" y="43081"/>
                </a:cubicBezTo>
                <a:cubicBezTo>
                  <a:pt x="66517" y="43081"/>
                  <a:pt x="66517" y="43061"/>
                  <a:pt x="66498" y="43061"/>
                </a:cubicBezTo>
                <a:cubicBezTo>
                  <a:pt x="65526" y="41194"/>
                  <a:pt x="64047" y="39599"/>
                  <a:pt x="62219" y="38491"/>
                </a:cubicBezTo>
                <a:cubicBezTo>
                  <a:pt x="60547" y="37460"/>
                  <a:pt x="58679" y="36915"/>
                  <a:pt x="56773" y="36915"/>
                </a:cubicBezTo>
                <a:cubicBezTo>
                  <a:pt x="56482" y="36915"/>
                  <a:pt x="56170" y="36935"/>
                  <a:pt x="55879" y="36954"/>
                </a:cubicBezTo>
                <a:cubicBezTo>
                  <a:pt x="55626" y="36974"/>
                  <a:pt x="55392" y="37013"/>
                  <a:pt x="55178" y="37052"/>
                </a:cubicBezTo>
                <a:cubicBezTo>
                  <a:pt x="54070" y="35204"/>
                  <a:pt x="52592" y="33765"/>
                  <a:pt x="50822" y="32773"/>
                </a:cubicBezTo>
                <a:cubicBezTo>
                  <a:pt x="49149" y="31839"/>
                  <a:pt x="47224" y="31334"/>
                  <a:pt x="45259" y="31334"/>
                </a:cubicBezTo>
                <a:cubicBezTo>
                  <a:pt x="45104" y="31334"/>
                  <a:pt x="44890" y="31334"/>
                  <a:pt x="44637" y="31372"/>
                </a:cubicBezTo>
                <a:cubicBezTo>
                  <a:pt x="42595" y="31450"/>
                  <a:pt x="40611" y="32092"/>
                  <a:pt x="38860" y="33220"/>
                </a:cubicBezTo>
                <a:cubicBezTo>
                  <a:pt x="37091" y="34329"/>
                  <a:pt x="35865" y="35749"/>
                  <a:pt x="35107" y="36682"/>
                </a:cubicBezTo>
                <a:cubicBezTo>
                  <a:pt x="34329" y="37693"/>
                  <a:pt x="33629" y="38783"/>
                  <a:pt x="32928" y="40144"/>
                </a:cubicBezTo>
                <a:cubicBezTo>
                  <a:pt x="33531" y="35690"/>
                  <a:pt x="33687" y="31625"/>
                  <a:pt x="33317" y="27697"/>
                </a:cubicBezTo>
                <a:cubicBezTo>
                  <a:pt x="33123" y="25460"/>
                  <a:pt x="32753" y="23301"/>
                  <a:pt x="32248" y="21278"/>
                </a:cubicBezTo>
                <a:cubicBezTo>
                  <a:pt x="31742" y="19217"/>
                  <a:pt x="30983" y="17097"/>
                  <a:pt x="30030" y="14957"/>
                </a:cubicBezTo>
                <a:cubicBezTo>
                  <a:pt x="28591" y="11748"/>
                  <a:pt x="26938" y="9045"/>
                  <a:pt x="24954" y="6769"/>
                </a:cubicBezTo>
                <a:cubicBezTo>
                  <a:pt x="24001" y="5660"/>
                  <a:pt x="22893" y="4630"/>
                  <a:pt x="21687" y="3696"/>
                </a:cubicBezTo>
                <a:cubicBezTo>
                  <a:pt x="20598" y="2840"/>
                  <a:pt x="19353" y="2121"/>
                  <a:pt x="17894" y="1459"/>
                </a:cubicBezTo>
                <a:cubicBezTo>
                  <a:pt x="15794" y="506"/>
                  <a:pt x="13382" y="1"/>
                  <a:pt x="10990" y="1"/>
                </a:cubicBezTo>
                <a:close/>
              </a:path>
            </a:pathLst>
          </a:custGeom>
          <a:solidFill>
            <a:srgbClr val="74BEA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8" name="Google Shape;158;p8"/>
          <p:cNvGrpSpPr/>
          <p:nvPr/>
        </p:nvGrpSpPr>
        <p:grpSpPr>
          <a:xfrm flipH="1">
            <a:off x="8339852" y="469678"/>
            <a:ext cx="490228" cy="608811"/>
            <a:chOff x="7376250" y="1989890"/>
            <a:chExt cx="490228" cy="608811"/>
          </a:xfrm>
        </p:grpSpPr>
        <p:sp>
          <p:nvSpPr>
            <p:cNvPr id="159" name="Google Shape;159;p8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8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"/>
          <p:cNvSpPr/>
          <p:nvPr/>
        </p:nvSpPr>
        <p:spPr>
          <a:xfrm>
            <a:off x="-230675" y="3696475"/>
            <a:ext cx="10937774" cy="2492235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9"/>
          <p:cNvSpPr/>
          <p:nvPr/>
        </p:nvSpPr>
        <p:spPr>
          <a:xfrm rot="10800000">
            <a:off x="-2277765" y="-2426799"/>
            <a:ext cx="12663615" cy="4075549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6" name="Google Shape;166;p9"/>
          <p:cNvGrpSpPr/>
          <p:nvPr/>
        </p:nvGrpSpPr>
        <p:grpSpPr>
          <a:xfrm flipH="1">
            <a:off x="5777742" y="4658725"/>
            <a:ext cx="557842" cy="281651"/>
            <a:chOff x="2855620" y="1802395"/>
            <a:chExt cx="249884" cy="126165"/>
          </a:xfrm>
        </p:grpSpPr>
        <p:sp>
          <p:nvSpPr>
            <p:cNvPr id="167" name="Google Shape;167;p9"/>
            <p:cNvSpPr/>
            <p:nvPr/>
          </p:nvSpPr>
          <p:spPr>
            <a:xfrm>
              <a:off x="2948947" y="1840497"/>
              <a:ext cx="156557" cy="88063"/>
            </a:xfrm>
            <a:custGeom>
              <a:avLst/>
              <a:gdLst/>
              <a:ahLst/>
              <a:cxnLst/>
              <a:rect l="l" t="t" r="r" b="b"/>
              <a:pathLst>
                <a:path w="2112" h="1188" extrusionOk="0">
                  <a:moveTo>
                    <a:pt x="1286" y="0"/>
                  </a:moveTo>
                  <a:cubicBezTo>
                    <a:pt x="1123" y="0"/>
                    <a:pt x="961" y="28"/>
                    <a:pt x="799" y="55"/>
                  </a:cubicBezTo>
                  <a:cubicBezTo>
                    <a:pt x="663" y="82"/>
                    <a:pt x="542" y="122"/>
                    <a:pt x="420" y="176"/>
                  </a:cubicBezTo>
                  <a:cubicBezTo>
                    <a:pt x="339" y="217"/>
                    <a:pt x="285" y="258"/>
                    <a:pt x="217" y="312"/>
                  </a:cubicBezTo>
                  <a:cubicBezTo>
                    <a:pt x="163" y="366"/>
                    <a:pt x="109" y="420"/>
                    <a:pt x="68" y="501"/>
                  </a:cubicBezTo>
                  <a:cubicBezTo>
                    <a:pt x="14" y="582"/>
                    <a:pt x="0" y="691"/>
                    <a:pt x="27" y="799"/>
                  </a:cubicBezTo>
                  <a:cubicBezTo>
                    <a:pt x="54" y="880"/>
                    <a:pt x="95" y="948"/>
                    <a:pt x="163" y="1002"/>
                  </a:cubicBezTo>
                  <a:cubicBezTo>
                    <a:pt x="203" y="1029"/>
                    <a:pt x="230" y="1056"/>
                    <a:pt x="271" y="1083"/>
                  </a:cubicBezTo>
                  <a:cubicBezTo>
                    <a:pt x="312" y="1096"/>
                    <a:pt x="366" y="1110"/>
                    <a:pt x="406" y="1137"/>
                  </a:cubicBezTo>
                  <a:cubicBezTo>
                    <a:pt x="487" y="1151"/>
                    <a:pt x="569" y="1178"/>
                    <a:pt x="663" y="1178"/>
                  </a:cubicBezTo>
                  <a:cubicBezTo>
                    <a:pt x="731" y="1184"/>
                    <a:pt x="802" y="1188"/>
                    <a:pt x="873" y="1188"/>
                  </a:cubicBezTo>
                  <a:cubicBezTo>
                    <a:pt x="944" y="1188"/>
                    <a:pt x="1015" y="1184"/>
                    <a:pt x="1083" y="1178"/>
                  </a:cubicBezTo>
                  <a:cubicBezTo>
                    <a:pt x="1164" y="1178"/>
                    <a:pt x="1259" y="1164"/>
                    <a:pt x="1340" y="1137"/>
                  </a:cubicBezTo>
                  <a:cubicBezTo>
                    <a:pt x="1408" y="1124"/>
                    <a:pt x="1489" y="1096"/>
                    <a:pt x="1556" y="1083"/>
                  </a:cubicBezTo>
                  <a:cubicBezTo>
                    <a:pt x="1651" y="1042"/>
                    <a:pt x="1732" y="1002"/>
                    <a:pt x="1827" y="948"/>
                  </a:cubicBezTo>
                  <a:cubicBezTo>
                    <a:pt x="1854" y="934"/>
                    <a:pt x="1881" y="907"/>
                    <a:pt x="1908" y="880"/>
                  </a:cubicBezTo>
                  <a:cubicBezTo>
                    <a:pt x="1935" y="853"/>
                    <a:pt x="1962" y="826"/>
                    <a:pt x="1976" y="799"/>
                  </a:cubicBezTo>
                  <a:cubicBezTo>
                    <a:pt x="1989" y="785"/>
                    <a:pt x="2003" y="772"/>
                    <a:pt x="2003" y="758"/>
                  </a:cubicBezTo>
                  <a:cubicBezTo>
                    <a:pt x="2030" y="731"/>
                    <a:pt x="2057" y="691"/>
                    <a:pt x="2071" y="663"/>
                  </a:cubicBezTo>
                  <a:cubicBezTo>
                    <a:pt x="2098" y="609"/>
                    <a:pt x="2111" y="542"/>
                    <a:pt x="2111" y="488"/>
                  </a:cubicBezTo>
                  <a:cubicBezTo>
                    <a:pt x="2111" y="406"/>
                    <a:pt x="2098" y="339"/>
                    <a:pt x="2071" y="271"/>
                  </a:cubicBezTo>
                  <a:cubicBezTo>
                    <a:pt x="2003" y="163"/>
                    <a:pt x="1881" y="82"/>
                    <a:pt x="1746" y="55"/>
                  </a:cubicBezTo>
                  <a:cubicBezTo>
                    <a:pt x="1678" y="28"/>
                    <a:pt x="1597" y="14"/>
                    <a:pt x="1516" y="14"/>
                  </a:cubicBezTo>
                  <a:cubicBezTo>
                    <a:pt x="1462" y="0"/>
                    <a:pt x="1394" y="0"/>
                    <a:pt x="134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2855620" y="1802395"/>
              <a:ext cx="86359" cy="51963"/>
            </a:xfrm>
            <a:custGeom>
              <a:avLst/>
              <a:gdLst/>
              <a:ahLst/>
              <a:cxnLst/>
              <a:rect l="l" t="t" r="r" b="b"/>
              <a:pathLst>
                <a:path w="1165" h="701" extrusionOk="0">
                  <a:moveTo>
                    <a:pt x="732" y="0"/>
                  </a:moveTo>
                  <a:cubicBezTo>
                    <a:pt x="596" y="14"/>
                    <a:pt x="461" y="41"/>
                    <a:pt x="339" y="95"/>
                  </a:cubicBezTo>
                  <a:cubicBezTo>
                    <a:pt x="299" y="109"/>
                    <a:pt x="272" y="136"/>
                    <a:pt x="231" y="149"/>
                  </a:cubicBezTo>
                  <a:cubicBezTo>
                    <a:pt x="190" y="163"/>
                    <a:pt x="163" y="176"/>
                    <a:pt x="136" y="203"/>
                  </a:cubicBezTo>
                  <a:cubicBezTo>
                    <a:pt x="109" y="230"/>
                    <a:pt x="82" y="257"/>
                    <a:pt x="55" y="284"/>
                  </a:cubicBezTo>
                  <a:cubicBezTo>
                    <a:pt x="28" y="325"/>
                    <a:pt x="1" y="366"/>
                    <a:pt x="1" y="420"/>
                  </a:cubicBezTo>
                  <a:cubicBezTo>
                    <a:pt x="1" y="460"/>
                    <a:pt x="14" y="487"/>
                    <a:pt x="28" y="528"/>
                  </a:cubicBezTo>
                  <a:cubicBezTo>
                    <a:pt x="42" y="555"/>
                    <a:pt x="69" y="582"/>
                    <a:pt x="96" y="596"/>
                  </a:cubicBezTo>
                  <a:cubicBezTo>
                    <a:pt x="163" y="636"/>
                    <a:pt x="245" y="677"/>
                    <a:pt x="326" y="690"/>
                  </a:cubicBezTo>
                  <a:cubicBezTo>
                    <a:pt x="373" y="697"/>
                    <a:pt x="424" y="701"/>
                    <a:pt x="475" y="701"/>
                  </a:cubicBezTo>
                  <a:cubicBezTo>
                    <a:pt x="525" y="701"/>
                    <a:pt x="576" y="697"/>
                    <a:pt x="623" y="690"/>
                  </a:cubicBezTo>
                  <a:cubicBezTo>
                    <a:pt x="705" y="677"/>
                    <a:pt x="772" y="650"/>
                    <a:pt x="840" y="623"/>
                  </a:cubicBezTo>
                  <a:cubicBezTo>
                    <a:pt x="880" y="609"/>
                    <a:pt x="935" y="582"/>
                    <a:pt x="975" y="555"/>
                  </a:cubicBezTo>
                  <a:cubicBezTo>
                    <a:pt x="1016" y="528"/>
                    <a:pt x="1056" y="501"/>
                    <a:pt x="1097" y="474"/>
                  </a:cubicBezTo>
                  <a:cubicBezTo>
                    <a:pt x="1124" y="447"/>
                    <a:pt x="1138" y="406"/>
                    <a:pt x="1151" y="366"/>
                  </a:cubicBezTo>
                  <a:lnTo>
                    <a:pt x="1151" y="352"/>
                  </a:lnTo>
                  <a:lnTo>
                    <a:pt x="1151" y="325"/>
                  </a:lnTo>
                  <a:cubicBezTo>
                    <a:pt x="1165" y="230"/>
                    <a:pt x="1124" y="136"/>
                    <a:pt x="1043" y="81"/>
                  </a:cubicBezTo>
                  <a:cubicBezTo>
                    <a:pt x="975" y="27"/>
                    <a:pt x="880" y="0"/>
                    <a:pt x="7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" name="Google Shape;169;p9"/>
          <p:cNvGrpSpPr/>
          <p:nvPr/>
        </p:nvGrpSpPr>
        <p:grpSpPr>
          <a:xfrm flipH="1">
            <a:off x="2053121" y="4489427"/>
            <a:ext cx="597856" cy="450947"/>
            <a:chOff x="2533682" y="3720159"/>
            <a:chExt cx="248847" cy="187691"/>
          </a:xfrm>
        </p:grpSpPr>
        <p:sp>
          <p:nvSpPr>
            <p:cNvPr id="170" name="Google Shape;170;p9"/>
            <p:cNvSpPr/>
            <p:nvPr/>
          </p:nvSpPr>
          <p:spPr>
            <a:xfrm>
              <a:off x="2533682" y="3809409"/>
              <a:ext cx="145512" cy="98441"/>
            </a:xfrm>
            <a:custGeom>
              <a:avLst/>
              <a:gdLst/>
              <a:ahLst/>
              <a:cxnLst/>
              <a:rect l="l" t="t" r="r" b="b"/>
              <a:pathLst>
                <a:path w="1963" h="1328" extrusionOk="0">
                  <a:moveTo>
                    <a:pt x="1475" y="1"/>
                  </a:moveTo>
                  <a:cubicBezTo>
                    <a:pt x="1381" y="1"/>
                    <a:pt x="1286" y="15"/>
                    <a:pt x="1191" y="42"/>
                  </a:cubicBezTo>
                  <a:cubicBezTo>
                    <a:pt x="921" y="96"/>
                    <a:pt x="650" y="204"/>
                    <a:pt x="420" y="366"/>
                  </a:cubicBezTo>
                  <a:cubicBezTo>
                    <a:pt x="325" y="420"/>
                    <a:pt x="244" y="488"/>
                    <a:pt x="163" y="583"/>
                  </a:cubicBezTo>
                  <a:cubicBezTo>
                    <a:pt x="122" y="637"/>
                    <a:pt x="95" y="691"/>
                    <a:pt x="68" y="745"/>
                  </a:cubicBezTo>
                  <a:cubicBezTo>
                    <a:pt x="41" y="799"/>
                    <a:pt x="28" y="867"/>
                    <a:pt x="14" y="935"/>
                  </a:cubicBezTo>
                  <a:cubicBezTo>
                    <a:pt x="0" y="975"/>
                    <a:pt x="14" y="1043"/>
                    <a:pt x="28" y="1083"/>
                  </a:cubicBezTo>
                  <a:cubicBezTo>
                    <a:pt x="41" y="1138"/>
                    <a:pt x="68" y="1192"/>
                    <a:pt x="109" y="1219"/>
                  </a:cubicBezTo>
                  <a:cubicBezTo>
                    <a:pt x="149" y="1246"/>
                    <a:pt x="190" y="1273"/>
                    <a:pt x="230" y="1286"/>
                  </a:cubicBezTo>
                  <a:cubicBezTo>
                    <a:pt x="285" y="1314"/>
                    <a:pt x="339" y="1327"/>
                    <a:pt x="393" y="1327"/>
                  </a:cubicBezTo>
                  <a:cubicBezTo>
                    <a:pt x="515" y="1327"/>
                    <a:pt x="636" y="1327"/>
                    <a:pt x="745" y="1300"/>
                  </a:cubicBezTo>
                  <a:cubicBezTo>
                    <a:pt x="880" y="1273"/>
                    <a:pt x="1002" y="1232"/>
                    <a:pt x="1124" y="1178"/>
                  </a:cubicBezTo>
                  <a:cubicBezTo>
                    <a:pt x="1232" y="1138"/>
                    <a:pt x="1327" y="1083"/>
                    <a:pt x="1421" y="1029"/>
                  </a:cubicBezTo>
                  <a:lnTo>
                    <a:pt x="1448" y="1016"/>
                  </a:lnTo>
                  <a:cubicBezTo>
                    <a:pt x="1584" y="948"/>
                    <a:pt x="1692" y="867"/>
                    <a:pt x="1800" y="772"/>
                  </a:cubicBezTo>
                  <a:cubicBezTo>
                    <a:pt x="1881" y="678"/>
                    <a:pt x="1935" y="569"/>
                    <a:pt x="1949" y="448"/>
                  </a:cubicBezTo>
                  <a:cubicBezTo>
                    <a:pt x="1962" y="339"/>
                    <a:pt x="1922" y="231"/>
                    <a:pt x="1854" y="150"/>
                  </a:cubicBezTo>
                  <a:cubicBezTo>
                    <a:pt x="1760" y="42"/>
                    <a:pt x="1611" y="1"/>
                    <a:pt x="147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2713220" y="3720159"/>
              <a:ext cx="69309" cy="57226"/>
            </a:xfrm>
            <a:custGeom>
              <a:avLst/>
              <a:gdLst/>
              <a:ahLst/>
              <a:cxnLst/>
              <a:rect l="l" t="t" r="r" b="b"/>
              <a:pathLst>
                <a:path w="935" h="772" extrusionOk="0">
                  <a:moveTo>
                    <a:pt x="650" y="1"/>
                  </a:moveTo>
                  <a:cubicBezTo>
                    <a:pt x="596" y="1"/>
                    <a:pt x="555" y="1"/>
                    <a:pt x="515" y="28"/>
                  </a:cubicBezTo>
                  <a:cubicBezTo>
                    <a:pt x="461" y="41"/>
                    <a:pt x="420" y="55"/>
                    <a:pt x="379" y="82"/>
                  </a:cubicBezTo>
                  <a:lnTo>
                    <a:pt x="325" y="123"/>
                  </a:lnTo>
                  <a:cubicBezTo>
                    <a:pt x="258" y="163"/>
                    <a:pt x="190" y="217"/>
                    <a:pt x="136" y="271"/>
                  </a:cubicBezTo>
                  <a:cubicBezTo>
                    <a:pt x="82" y="325"/>
                    <a:pt x="41" y="380"/>
                    <a:pt x="28" y="461"/>
                  </a:cubicBezTo>
                  <a:cubicBezTo>
                    <a:pt x="1" y="596"/>
                    <a:pt x="109" y="745"/>
                    <a:pt x="258" y="772"/>
                  </a:cubicBezTo>
                  <a:lnTo>
                    <a:pt x="366" y="772"/>
                  </a:lnTo>
                  <a:cubicBezTo>
                    <a:pt x="406" y="758"/>
                    <a:pt x="447" y="758"/>
                    <a:pt x="488" y="745"/>
                  </a:cubicBezTo>
                  <a:cubicBezTo>
                    <a:pt x="528" y="731"/>
                    <a:pt x="555" y="718"/>
                    <a:pt x="596" y="704"/>
                  </a:cubicBezTo>
                  <a:cubicBezTo>
                    <a:pt x="664" y="664"/>
                    <a:pt x="718" y="623"/>
                    <a:pt x="785" y="583"/>
                  </a:cubicBezTo>
                  <a:cubicBezTo>
                    <a:pt x="812" y="556"/>
                    <a:pt x="839" y="528"/>
                    <a:pt x="867" y="488"/>
                  </a:cubicBezTo>
                  <a:cubicBezTo>
                    <a:pt x="894" y="447"/>
                    <a:pt x="921" y="407"/>
                    <a:pt x="934" y="353"/>
                  </a:cubicBezTo>
                  <a:cubicBezTo>
                    <a:pt x="934" y="298"/>
                    <a:pt x="934" y="244"/>
                    <a:pt x="921" y="190"/>
                  </a:cubicBezTo>
                  <a:cubicBezTo>
                    <a:pt x="907" y="136"/>
                    <a:pt x="867" y="95"/>
                    <a:pt x="826" y="55"/>
                  </a:cubicBezTo>
                  <a:cubicBezTo>
                    <a:pt x="785" y="28"/>
                    <a:pt x="745" y="1"/>
                    <a:pt x="69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2604919" y="3734244"/>
              <a:ext cx="47219" cy="29132"/>
            </a:xfrm>
            <a:custGeom>
              <a:avLst/>
              <a:gdLst/>
              <a:ahLst/>
              <a:cxnLst/>
              <a:rect l="l" t="t" r="r" b="b"/>
              <a:pathLst>
                <a:path w="637" h="393" extrusionOk="0">
                  <a:moveTo>
                    <a:pt x="366" y="0"/>
                  </a:moveTo>
                  <a:lnTo>
                    <a:pt x="311" y="14"/>
                  </a:lnTo>
                  <a:cubicBezTo>
                    <a:pt x="271" y="14"/>
                    <a:pt x="244" y="27"/>
                    <a:pt x="217" y="41"/>
                  </a:cubicBezTo>
                  <a:cubicBezTo>
                    <a:pt x="203" y="54"/>
                    <a:pt x="190" y="68"/>
                    <a:pt x="176" y="68"/>
                  </a:cubicBezTo>
                  <a:cubicBezTo>
                    <a:pt x="108" y="122"/>
                    <a:pt x="54" y="176"/>
                    <a:pt x="14" y="244"/>
                  </a:cubicBezTo>
                  <a:cubicBezTo>
                    <a:pt x="0" y="271"/>
                    <a:pt x="0" y="298"/>
                    <a:pt x="0" y="325"/>
                  </a:cubicBezTo>
                  <a:cubicBezTo>
                    <a:pt x="14" y="352"/>
                    <a:pt x="41" y="366"/>
                    <a:pt x="68" y="366"/>
                  </a:cubicBezTo>
                  <a:cubicBezTo>
                    <a:pt x="108" y="379"/>
                    <a:pt x="149" y="393"/>
                    <a:pt x="203" y="393"/>
                  </a:cubicBezTo>
                  <a:cubicBezTo>
                    <a:pt x="244" y="379"/>
                    <a:pt x="298" y="379"/>
                    <a:pt x="338" y="366"/>
                  </a:cubicBezTo>
                  <a:cubicBezTo>
                    <a:pt x="393" y="338"/>
                    <a:pt x="433" y="325"/>
                    <a:pt x="474" y="298"/>
                  </a:cubicBezTo>
                  <a:cubicBezTo>
                    <a:pt x="528" y="271"/>
                    <a:pt x="568" y="230"/>
                    <a:pt x="596" y="190"/>
                  </a:cubicBezTo>
                  <a:cubicBezTo>
                    <a:pt x="623" y="149"/>
                    <a:pt x="636" y="108"/>
                    <a:pt x="609" y="68"/>
                  </a:cubicBezTo>
                  <a:cubicBezTo>
                    <a:pt x="596" y="27"/>
                    <a:pt x="568" y="0"/>
                    <a:pt x="52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" name="Google Shape;173;p9"/>
          <p:cNvGrpSpPr/>
          <p:nvPr/>
        </p:nvGrpSpPr>
        <p:grpSpPr>
          <a:xfrm rot="7492537" flipH="1">
            <a:off x="4120216" y="716141"/>
            <a:ext cx="670503" cy="438527"/>
            <a:chOff x="7555450" y="377766"/>
            <a:chExt cx="670499" cy="438524"/>
          </a:xfrm>
        </p:grpSpPr>
        <p:sp>
          <p:nvSpPr>
            <p:cNvPr id="174" name="Google Shape;174;p9"/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7" name="Google Shape;177;p9"/>
          <p:cNvSpPr/>
          <p:nvPr/>
        </p:nvSpPr>
        <p:spPr>
          <a:xfrm>
            <a:off x="6625601" y="145447"/>
            <a:ext cx="907592" cy="450957"/>
          </a:xfrm>
          <a:custGeom>
            <a:avLst/>
            <a:gdLst/>
            <a:ahLst/>
            <a:cxnLst/>
            <a:rect l="l" t="t" r="r" b="b"/>
            <a:pathLst>
              <a:path w="12214" h="6069" extrusionOk="0">
                <a:moveTo>
                  <a:pt x="6318" y="1"/>
                </a:moveTo>
                <a:cubicBezTo>
                  <a:pt x="6069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5" y="2708"/>
                  <a:pt x="2843" y="3265"/>
                </a:cubicBezTo>
                <a:cubicBezTo>
                  <a:pt x="2766" y="3515"/>
                  <a:pt x="2689" y="3784"/>
                  <a:pt x="2612" y="3995"/>
                </a:cubicBezTo>
                <a:cubicBezTo>
                  <a:pt x="2555" y="3745"/>
                  <a:pt x="2420" y="3553"/>
                  <a:pt x="2305" y="3361"/>
                </a:cubicBezTo>
                <a:cubicBezTo>
                  <a:pt x="2170" y="3131"/>
                  <a:pt x="1998" y="2996"/>
                  <a:pt x="1825" y="2900"/>
                </a:cubicBezTo>
                <a:cubicBezTo>
                  <a:pt x="1729" y="2843"/>
                  <a:pt x="1633" y="2804"/>
                  <a:pt x="1537" y="2804"/>
                </a:cubicBezTo>
                <a:cubicBezTo>
                  <a:pt x="1498" y="2804"/>
                  <a:pt x="1422" y="2785"/>
                  <a:pt x="1364" y="2785"/>
                </a:cubicBezTo>
                <a:cubicBezTo>
                  <a:pt x="1306" y="2785"/>
                  <a:pt x="1230" y="2785"/>
                  <a:pt x="1153" y="2804"/>
                </a:cubicBezTo>
                <a:cubicBezTo>
                  <a:pt x="1018" y="2823"/>
                  <a:pt x="884" y="2881"/>
                  <a:pt x="788" y="2920"/>
                </a:cubicBezTo>
                <a:cubicBezTo>
                  <a:pt x="692" y="2977"/>
                  <a:pt x="596" y="3035"/>
                  <a:pt x="481" y="3131"/>
                </a:cubicBezTo>
                <a:cubicBezTo>
                  <a:pt x="346" y="3284"/>
                  <a:pt x="212" y="3457"/>
                  <a:pt x="116" y="3688"/>
                </a:cubicBezTo>
                <a:cubicBezTo>
                  <a:pt x="58" y="3860"/>
                  <a:pt x="0" y="4072"/>
                  <a:pt x="0" y="4360"/>
                </a:cubicBezTo>
                <a:cubicBezTo>
                  <a:pt x="0" y="4552"/>
                  <a:pt x="0" y="4801"/>
                  <a:pt x="20" y="5090"/>
                </a:cubicBezTo>
                <a:cubicBezTo>
                  <a:pt x="58" y="5378"/>
                  <a:pt x="96" y="5627"/>
                  <a:pt x="154" y="5896"/>
                </a:cubicBezTo>
                <a:lnTo>
                  <a:pt x="154" y="5954"/>
                </a:lnTo>
                <a:lnTo>
                  <a:pt x="173" y="6069"/>
                </a:lnTo>
                <a:lnTo>
                  <a:pt x="11734" y="6069"/>
                </a:lnTo>
                <a:lnTo>
                  <a:pt x="11772" y="6050"/>
                </a:lnTo>
                <a:lnTo>
                  <a:pt x="11830" y="5954"/>
                </a:lnTo>
                <a:cubicBezTo>
                  <a:pt x="12099" y="5493"/>
                  <a:pt x="12214" y="5051"/>
                  <a:pt x="12176" y="4667"/>
                </a:cubicBezTo>
                <a:cubicBezTo>
                  <a:pt x="12118" y="4283"/>
                  <a:pt x="11964" y="3957"/>
                  <a:pt x="11676" y="3707"/>
                </a:cubicBezTo>
                <a:cubicBezTo>
                  <a:pt x="11388" y="3476"/>
                  <a:pt x="11023" y="3361"/>
                  <a:pt x="10620" y="3361"/>
                </a:cubicBezTo>
                <a:lnTo>
                  <a:pt x="10562" y="3361"/>
                </a:lnTo>
                <a:cubicBezTo>
                  <a:pt x="10178" y="3361"/>
                  <a:pt x="9775" y="3476"/>
                  <a:pt x="9391" y="3707"/>
                </a:cubicBezTo>
                <a:cubicBezTo>
                  <a:pt x="9237" y="3803"/>
                  <a:pt x="9103" y="3899"/>
                  <a:pt x="8988" y="4033"/>
                </a:cubicBezTo>
                <a:cubicBezTo>
                  <a:pt x="9007" y="3841"/>
                  <a:pt x="9007" y="3592"/>
                  <a:pt x="8988" y="3323"/>
                </a:cubicBezTo>
                <a:cubicBezTo>
                  <a:pt x="8949" y="2843"/>
                  <a:pt x="8853" y="2401"/>
                  <a:pt x="8719" y="1979"/>
                </a:cubicBezTo>
                <a:cubicBezTo>
                  <a:pt x="8546" y="1537"/>
                  <a:pt x="8335" y="1153"/>
                  <a:pt x="8066" y="826"/>
                </a:cubicBezTo>
                <a:cubicBezTo>
                  <a:pt x="7778" y="500"/>
                  <a:pt x="7413" y="250"/>
                  <a:pt x="7010" y="135"/>
                </a:cubicBezTo>
                <a:cubicBezTo>
                  <a:pt x="6799" y="39"/>
                  <a:pt x="6549" y="1"/>
                  <a:pt x="6318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9"/>
          <p:cNvSpPr txBox="1">
            <a:spLocks noGrp="1"/>
          </p:cNvSpPr>
          <p:nvPr>
            <p:ph type="title"/>
          </p:nvPr>
        </p:nvSpPr>
        <p:spPr>
          <a:xfrm>
            <a:off x="1799350" y="1453900"/>
            <a:ext cx="5545200" cy="841800"/>
          </a:xfrm>
          <a:prstGeom prst="rect">
            <a:avLst/>
          </a:prstGeom>
          <a:effectLst>
            <a:outerShdw dist="4762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9" name="Google Shape;179;p9"/>
          <p:cNvSpPr txBox="1">
            <a:spLocks noGrp="1"/>
          </p:cNvSpPr>
          <p:nvPr>
            <p:ph type="subTitle" idx="1"/>
          </p:nvPr>
        </p:nvSpPr>
        <p:spPr>
          <a:xfrm>
            <a:off x="1799750" y="2282825"/>
            <a:ext cx="5544900" cy="13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"/>
          <p:cNvSpPr txBox="1">
            <a:spLocks noGrp="1"/>
          </p:cNvSpPr>
          <p:nvPr>
            <p:ph type="title"/>
          </p:nvPr>
        </p:nvSpPr>
        <p:spPr>
          <a:xfrm>
            <a:off x="1844700" y="3579875"/>
            <a:ext cx="5454600" cy="879300"/>
          </a:xfrm>
          <a:prstGeom prst="rect">
            <a:avLst/>
          </a:prstGeom>
          <a:effectLst>
            <a:outerShdw dist="381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1"/>
          <p:cNvSpPr/>
          <p:nvPr/>
        </p:nvSpPr>
        <p:spPr>
          <a:xfrm flipH="1">
            <a:off x="-3071692" y="1229585"/>
            <a:ext cx="13825282" cy="4667937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1"/>
          <p:cNvSpPr/>
          <p:nvPr/>
        </p:nvSpPr>
        <p:spPr>
          <a:xfrm>
            <a:off x="-817000" y="2993375"/>
            <a:ext cx="10937774" cy="3517236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1"/>
          <p:cNvSpPr txBox="1">
            <a:spLocks noGrp="1"/>
          </p:cNvSpPr>
          <p:nvPr>
            <p:ph type="title" hasCustomPrompt="1"/>
          </p:nvPr>
        </p:nvSpPr>
        <p:spPr>
          <a:xfrm>
            <a:off x="1969800" y="1329875"/>
            <a:ext cx="6576000" cy="1511100"/>
          </a:xfrm>
          <a:prstGeom prst="rect">
            <a:avLst/>
          </a:prstGeom>
          <a:effectLst>
            <a:outerShdw dist="4762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9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88" name="Google Shape;188;p11"/>
          <p:cNvSpPr txBox="1">
            <a:spLocks noGrp="1"/>
          </p:cNvSpPr>
          <p:nvPr>
            <p:ph type="subTitle" idx="1"/>
          </p:nvPr>
        </p:nvSpPr>
        <p:spPr>
          <a:xfrm>
            <a:off x="3823500" y="2688625"/>
            <a:ext cx="2868600" cy="72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"/>
          <p:cNvSpPr/>
          <p:nvPr/>
        </p:nvSpPr>
        <p:spPr>
          <a:xfrm flipH="1">
            <a:off x="-2340642" y="1670735"/>
            <a:ext cx="13825282" cy="4667937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3"/>
          <p:cNvSpPr/>
          <p:nvPr/>
        </p:nvSpPr>
        <p:spPr>
          <a:xfrm>
            <a:off x="-183475" y="2917600"/>
            <a:ext cx="10937774" cy="3517236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3"/>
          <p:cNvSpPr txBox="1">
            <a:spLocks noGrp="1"/>
          </p:cNvSpPr>
          <p:nvPr>
            <p:ph type="title"/>
          </p:nvPr>
        </p:nvSpPr>
        <p:spPr>
          <a:xfrm>
            <a:off x="878875" y="1840450"/>
            <a:ext cx="20187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94" name="Google Shape;194;p13"/>
          <p:cNvSpPr txBox="1">
            <a:spLocks noGrp="1"/>
          </p:cNvSpPr>
          <p:nvPr>
            <p:ph type="title" idx="2" hasCustomPrompt="1"/>
          </p:nvPr>
        </p:nvSpPr>
        <p:spPr>
          <a:xfrm>
            <a:off x="655625" y="1346119"/>
            <a:ext cx="650700" cy="558600"/>
          </a:xfrm>
          <a:prstGeom prst="rect">
            <a:avLst/>
          </a:prstGeom>
          <a:effectLst>
            <a:outerShdw dist="19050" dir="396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5" name="Google Shape;195;p13"/>
          <p:cNvSpPr txBox="1">
            <a:spLocks noGrp="1"/>
          </p:cNvSpPr>
          <p:nvPr>
            <p:ph type="subTitle" idx="1"/>
          </p:nvPr>
        </p:nvSpPr>
        <p:spPr>
          <a:xfrm>
            <a:off x="720000" y="2301943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13"/>
          <p:cNvSpPr txBox="1">
            <a:spLocks noGrp="1"/>
          </p:cNvSpPr>
          <p:nvPr>
            <p:ph type="title" idx="3"/>
          </p:nvPr>
        </p:nvSpPr>
        <p:spPr>
          <a:xfrm>
            <a:off x="3562650" y="1840450"/>
            <a:ext cx="20187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97" name="Google Shape;197;p13"/>
          <p:cNvSpPr txBox="1">
            <a:spLocks noGrp="1"/>
          </p:cNvSpPr>
          <p:nvPr>
            <p:ph type="title" idx="4" hasCustomPrompt="1"/>
          </p:nvPr>
        </p:nvSpPr>
        <p:spPr>
          <a:xfrm>
            <a:off x="3339420" y="1346119"/>
            <a:ext cx="650700" cy="558600"/>
          </a:xfrm>
          <a:prstGeom prst="rect">
            <a:avLst/>
          </a:prstGeom>
          <a:effectLst>
            <a:outerShdw dist="19050" dir="396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8" name="Google Shape;198;p13"/>
          <p:cNvSpPr txBox="1">
            <a:spLocks noGrp="1"/>
          </p:cNvSpPr>
          <p:nvPr>
            <p:ph type="subTitle" idx="5"/>
          </p:nvPr>
        </p:nvSpPr>
        <p:spPr>
          <a:xfrm>
            <a:off x="3403800" y="2301943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13"/>
          <p:cNvSpPr txBox="1">
            <a:spLocks noGrp="1"/>
          </p:cNvSpPr>
          <p:nvPr>
            <p:ph type="title" idx="6"/>
          </p:nvPr>
        </p:nvSpPr>
        <p:spPr>
          <a:xfrm>
            <a:off x="6271300" y="1840450"/>
            <a:ext cx="19689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0" name="Google Shape;200;p13"/>
          <p:cNvSpPr txBox="1">
            <a:spLocks noGrp="1"/>
          </p:cNvSpPr>
          <p:nvPr>
            <p:ph type="title" idx="7" hasCustomPrompt="1"/>
          </p:nvPr>
        </p:nvSpPr>
        <p:spPr>
          <a:xfrm>
            <a:off x="6023215" y="1346119"/>
            <a:ext cx="650700" cy="558600"/>
          </a:xfrm>
          <a:prstGeom prst="rect">
            <a:avLst/>
          </a:prstGeom>
          <a:effectLst>
            <a:outerShdw dist="19050" dir="396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1" name="Google Shape;201;p13"/>
          <p:cNvSpPr txBox="1">
            <a:spLocks noGrp="1"/>
          </p:cNvSpPr>
          <p:nvPr>
            <p:ph type="subTitle" idx="8"/>
          </p:nvPr>
        </p:nvSpPr>
        <p:spPr>
          <a:xfrm>
            <a:off x="6087600" y="2301943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13"/>
          <p:cNvSpPr txBox="1">
            <a:spLocks noGrp="1"/>
          </p:cNvSpPr>
          <p:nvPr>
            <p:ph type="title" idx="9"/>
          </p:nvPr>
        </p:nvSpPr>
        <p:spPr>
          <a:xfrm>
            <a:off x="878875" y="3581021"/>
            <a:ext cx="20187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3" name="Google Shape;203;p13"/>
          <p:cNvSpPr txBox="1">
            <a:spLocks noGrp="1"/>
          </p:cNvSpPr>
          <p:nvPr>
            <p:ph type="title" idx="13" hasCustomPrompt="1"/>
          </p:nvPr>
        </p:nvSpPr>
        <p:spPr>
          <a:xfrm>
            <a:off x="658550" y="3096587"/>
            <a:ext cx="650700" cy="546000"/>
          </a:xfrm>
          <a:prstGeom prst="rect">
            <a:avLst/>
          </a:prstGeom>
          <a:effectLst>
            <a:outerShdw dist="19050" dir="396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4" name="Google Shape;204;p13"/>
          <p:cNvSpPr txBox="1">
            <a:spLocks noGrp="1"/>
          </p:cNvSpPr>
          <p:nvPr>
            <p:ph type="subTitle" idx="14"/>
          </p:nvPr>
        </p:nvSpPr>
        <p:spPr>
          <a:xfrm>
            <a:off x="720000" y="4042500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13"/>
          <p:cNvSpPr txBox="1">
            <a:spLocks noGrp="1"/>
          </p:cNvSpPr>
          <p:nvPr>
            <p:ph type="title" idx="15"/>
          </p:nvPr>
        </p:nvSpPr>
        <p:spPr>
          <a:xfrm>
            <a:off x="3562650" y="3581021"/>
            <a:ext cx="20187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6" name="Google Shape;206;p13"/>
          <p:cNvSpPr txBox="1">
            <a:spLocks noGrp="1"/>
          </p:cNvSpPr>
          <p:nvPr>
            <p:ph type="title" idx="16" hasCustomPrompt="1"/>
          </p:nvPr>
        </p:nvSpPr>
        <p:spPr>
          <a:xfrm>
            <a:off x="3342345" y="3096587"/>
            <a:ext cx="650700" cy="546000"/>
          </a:xfrm>
          <a:prstGeom prst="rect">
            <a:avLst/>
          </a:prstGeom>
          <a:effectLst>
            <a:outerShdw dist="19050" dir="396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7" name="Google Shape;207;p13"/>
          <p:cNvSpPr txBox="1">
            <a:spLocks noGrp="1"/>
          </p:cNvSpPr>
          <p:nvPr>
            <p:ph type="subTitle" idx="17"/>
          </p:nvPr>
        </p:nvSpPr>
        <p:spPr>
          <a:xfrm>
            <a:off x="3403800" y="4042500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13"/>
          <p:cNvSpPr txBox="1">
            <a:spLocks noGrp="1"/>
          </p:cNvSpPr>
          <p:nvPr>
            <p:ph type="title" idx="18"/>
          </p:nvPr>
        </p:nvSpPr>
        <p:spPr>
          <a:xfrm>
            <a:off x="6271300" y="3581021"/>
            <a:ext cx="19689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9" name="Google Shape;209;p13"/>
          <p:cNvSpPr txBox="1">
            <a:spLocks noGrp="1"/>
          </p:cNvSpPr>
          <p:nvPr>
            <p:ph type="title" idx="19" hasCustomPrompt="1"/>
          </p:nvPr>
        </p:nvSpPr>
        <p:spPr>
          <a:xfrm>
            <a:off x="6026140" y="3096587"/>
            <a:ext cx="650700" cy="546000"/>
          </a:xfrm>
          <a:prstGeom prst="rect">
            <a:avLst/>
          </a:prstGeom>
          <a:effectLst>
            <a:outerShdw dist="19050" dir="396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10" name="Google Shape;210;p13"/>
          <p:cNvSpPr txBox="1">
            <a:spLocks noGrp="1"/>
          </p:cNvSpPr>
          <p:nvPr>
            <p:ph type="subTitle" idx="20"/>
          </p:nvPr>
        </p:nvSpPr>
        <p:spPr>
          <a:xfrm>
            <a:off x="6087600" y="4042500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13"/>
          <p:cNvSpPr txBox="1">
            <a:spLocks noGrp="1"/>
          </p:cNvSpPr>
          <p:nvPr>
            <p:ph type="title" idx="21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"/>
          <p:cNvSpPr/>
          <p:nvPr/>
        </p:nvSpPr>
        <p:spPr>
          <a:xfrm>
            <a:off x="-937174" y="2476126"/>
            <a:ext cx="5684903" cy="2996391"/>
          </a:xfrm>
          <a:custGeom>
            <a:avLst/>
            <a:gdLst/>
            <a:ahLst/>
            <a:cxnLst/>
            <a:rect l="l" t="t" r="r" b="b"/>
            <a:pathLst>
              <a:path w="190449" h="97404" extrusionOk="0">
                <a:moveTo>
                  <a:pt x="12428" y="1"/>
                </a:moveTo>
                <a:cubicBezTo>
                  <a:pt x="11845" y="1"/>
                  <a:pt x="11261" y="20"/>
                  <a:pt x="10620" y="79"/>
                </a:cubicBezTo>
                <a:lnTo>
                  <a:pt x="10561" y="79"/>
                </a:lnTo>
                <a:cubicBezTo>
                  <a:pt x="7099" y="351"/>
                  <a:pt x="3793" y="1265"/>
                  <a:pt x="448" y="2899"/>
                </a:cubicBezTo>
                <a:lnTo>
                  <a:pt x="0" y="3113"/>
                </a:lnTo>
                <a:lnTo>
                  <a:pt x="0" y="97403"/>
                </a:lnTo>
                <a:lnTo>
                  <a:pt x="190448" y="97403"/>
                </a:lnTo>
                <a:cubicBezTo>
                  <a:pt x="190448" y="92774"/>
                  <a:pt x="188153" y="88495"/>
                  <a:pt x="184322" y="85947"/>
                </a:cubicBezTo>
                <a:cubicBezTo>
                  <a:pt x="183952" y="85695"/>
                  <a:pt x="183583" y="85461"/>
                  <a:pt x="183194" y="85247"/>
                </a:cubicBezTo>
                <a:cubicBezTo>
                  <a:pt x="179576" y="83011"/>
                  <a:pt x="175900" y="81746"/>
                  <a:pt x="173469" y="80988"/>
                </a:cubicBezTo>
                <a:cubicBezTo>
                  <a:pt x="172652" y="80716"/>
                  <a:pt x="171796" y="80502"/>
                  <a:pt x="170941" y="80288"/>
                </a:cubicBezTo>
                <a:cubicBezTo>
                  <a:pt x="170610" y="78848"/>
                  <a:pt x="170124" y="77409"/>
                  <a:pt x="169462" y="76048"/>
                </a:cubicBezTo>
                <a:cubicBezTo>
                  <a:pt x="168607" y="74278"/>
                  <a:pt x="167420" y="72566"/>
                  <a:pt x="165942" y="71049"/>
                </a:cubicBezTo>
                <a:cubicBezTo>
                  <a:pt x="164697" y="69746"/>
                  <a:pt x="163258" y="68618"/>
                  <a:pt x="161683" y="67607"/>
                </a:cubicBezTo>
                <a:cubicBezTo>
                  <a:pt x="159193" y="66090"/>
                  <a:pt x="156451" y="65137"/>
                  <a:pt x="153320" y="64670"/>
                </a:cubicBezTo>
                <a:cubicBezTo>
                  <a:pt x="152308" y="64514"/>
                  <a:pt x="151297" y="64456"/>
                  <a:pt x="150247" y="64456"/>
                </a:cubicBezTo>
                <a:cubicBezTo>
                  <a:pt x="149838" y="64456"/>
                  <a:pt x="149449" y="64456"/>
                  <a:pt x="149041" y="64475"/>
                </a:cubicBezTo>
                <a:cubicBezTo>
                  <a:pt x="148943" y="60508"/>
                  <a:pt x="147835" y="56793"/>
                  <a:pt x="145832" y="53642"/>
                </a:cubicBezTo>
                <a:cubicBezTo>
                  <a:pt x="143264" y="49655"/>
                  <a:pt x="139258" y="46563"/>
                  <a:pt x="134473" y="44987"/>
                </a:cubicBezTo>
                <a:cubicBezTo>
                  <a:pt x="132373" y="44268"/>
                  <a:pt x="130175" y="43937"/>
                  <a:pt x="127938" y="43937"/>
                </a:cubicBezTo>
                <a:cubicBezTo>
                  <a:pt x="125760" y="43937"/>
                  <a:pt x="123601" y="44248"/>
                  <a:pt x="121539" y="44909"/>
                </a:cubicBezTo>
                <a:cubicBezTo>
                  <a:pt x="118369" y="45882"/>
                  <a:pt x="115413" y="47496"/>
                  <a:pt x="112437" y="49908"/>
                </a:cubicBezTo>
                <a:cubicBezTo>
                  <a:pt x="110395" y="51600"/>
                  <a:pt x="108586" y="53467"/>
                  <a:pt x="106505" y="56015"/>
                </a:cubicBezTo>
                <a:cubicBezTo>
                  <a:pt x="105785" y="56949"/>
                  <a:pt x="105046" y="57882"/>
                  <a:pt x="104346" y="58893"/>
                </a:cubicBezTo>
                <a:cubicBezTo>
                  <a:pt x="104132" y="58757"/>
                  <a:pt x="103938" y="58621"/>
                  <a:pt x="103724" y="58504"/>
                </a:cubicBezTo>
                <a:cubicBezTo>
                  <a:pt x="103529" y="58368"/>
                  <a:pt x="103296" y="58271"/>
                  <a:pt x="103101" y="58154"/>
                </a:cubicBezTo>
                <a:cubicBezTo>
                  <a:pt x="102965" y="55976"/>
                  <a:pt x="102596" y="53992"/>
                  <a:pt x="102012" y="52047"/>
                </a:cubicBezTo>
                <a:cubicBezTo>
                  <a:pt x="100612" y="47243"/>
                  <a:pt x="97811" y="43334"/>
                  <a:pt x="93941" y="40708"/>
                </a:cubicBezTo>
                <a:cubicBezTo>
                  <a:pt x="91918" y="39347"/>
                  <a:pt x="89565" y="38316"/>
                  <a:pt x="87056" y="37791"/>
                </a:cubicBezTo>
                <a:cubicBezTo>
                  <a:pt x="85694" y="37499"/>
                  <a:pt x="84313" y="37344"/>
                  <a:pt x="82913" y="37344"/>
                </a:cubicBezTo>
                <a:cubicBezTo>
                  <a:pt x="82038" y="37344"/>
                  <a:pt x="81123" y="37402"/>
                  <a:pt x="80229" y="37519"/>
                </a:cubicBezTo>
                <a:cubicBezTo>
                  <a:pt x="76728" y="37966"/>
                  <a:pt x="73441" y="39347"/>
                  <a:pt x="70193" y="41681"/>
                </a:cubicBezTo>
                <a:cubicBezTo>
                  <a:pt x="69318" y="40864"/>
                  <a:pt x="68345" y="40144"/>
                  <a:pt x="67314" y="39502"/>
                </a:cubicBezTo>
                <a:cubicBezTo>
                  <a:pt x="65058" y="38122"/>
                  <a:pt x="62549" y="37266"/>
                  <a:pt x="59982" y="37013"/>
                </a:cubicBezTo>
                <a:cubicBezTo>
                  <a:pt x="58718" y="35671"/>
                  <a:pt x="57259" y="34543"/>
                  <a:pt x="55645" y="33648"/>
                </a:cubicBezTo>
                <a:cubicBezTo>
                  <a:pt x="52961" y="32151"/>
                  <a:pt x="49868" y="31334"/>
                  <a:pt x="46698" y="31334"/>
                </a:cubicBezTo>
                <a:cubicBezTo>
                  <a:pt x="46367" y="31334"/>
                  <a:pt x="46056" y="31334"/>
                  <a:pt x="45765" y="31373"/>
                </a:cubicBezTo>
                <a:cubicBezTo>
                  <a:pt x="44306" y="31431"/>
                  <a:pt x="42847" y="31684"/>
                  <a:pt x="41427" y="32092"/>
                </a:cubicBezTo>
                <a:cubicBezTo>
                  <a:pt x="41194" y="30167"/>
                  <a:pt x="40824" y="28280"/>
                  <a:pt x="40377" y="26510"/>
                </a:cubicBezTo>
                <a:cubicBezTo>
                  <a:pt x="39774" y="24040"/>
                  <a:pt x="38899" y="21551"/>
                  <a:pt x="37790" y="19042"/>
                </a:cubicBezTo>
                <a:cubicBezTo>
                  <a:pt x="36079" y="15191"/>
                  <a:pt x="34056" y="11962"/>
                  <a:pt x="31605" y="9142"/>
                </a:cubicBezTo>
                <a:cubicBezTo>
                  <a:pt x="30341" y="7683"/>
                  <a:pt x="28902" y="6341"/>
                  <a:pt x="27346" y="5155"/>
                </a:cubicBezTo>
                <a:cubicBezTo>
                  <a:pt x="25829" y="3969"/>
                  <a:pt x="24117" y="2977"/>
                  <a:pt x="22153" y="2063"/>
                </a:cubicBezTo>
                <a:cubicBezTo>
                  <a:pt x="19158" y="701"/>
                  <a:pt x="15774" y="1"/>
                  <a:pt x="1242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4"/>
          <p:cNvSpPr/>
          <p:nvPr/>
        </p:nvSpPr>
        <p:spPr>
          <a:xfrm>
            <a:off x="-937182" y="2583837"/>
            <a:ext cx="5435864" cy="2780992"/>
          </a:xfrm>
          <a:custGeom>
            <a:avLst/>
            <a:gdLst/>
            <a:ahLst/>
            <a:cxnLst/>
            <a:rect l="l" t="t" r="r" b="b"/>
            <a:pathLst>
              <a:path w="182106" h="90402" extrusionOk="0">
                <a:moveTo>
                  <a:pt x="10990" y="1"/>
                </a:moveTo>
                <a:cubicBezTo>
                  <a:pt x="10581" y="1"/>
                  <a:pt x="10173" y="20"/>
                  <a:pt x="9706" y="59"/>
                </a:cubicBezTo>
                <a:lnTo>
                  <a:pt x="9667" y="59"/>
                </a:lnTo>
                <a:cubicBezTo>
                  <a:pt x="7080" y="254"/>
                  <a:pt x="4571" y="954"/>
                  <a:pt x="2023" y="2198"/>
                </a:cubicBezTo>
                <a:cubicBezTo>
                  <a:pt x="1343" y="2510"/>
                  <a:pt x="681" y="2879"/>
                  <a:pt x="1" y="3288"/>
                </a:cubicBezTo>
                <a:lnTo>
                  <a:pt x="1" y="90401"/>
                </a:lnTo>
                <a:lnTo>
                  <a:pt x="182105" y="90401"/>
                </a:lnTo>
                <a:cubicBezTo>
                  <a:pt x="182105" y="88126"/>
                  <a:pt x="180996" y="85967"/>
                  <a:pt x="179051" y="84664"/>
                </a:cubicBezTo>
                <a:cubicBezTo>
                  <a:pt x="178721" y="84469"/>
                  <a:pt x="178429" y="84255"/>
                  <a:pt x="178118" y="84080"/>
                </a:cubicBezTo>
                <a:cubicBezTo>
                  <a:pt x="175181" y="82252"/>
                  <a:pt x="172069" y="81202"/>
                  <a:pt x="170008" y="80540"/>
                </a:cubicBezTo>
                <a:cubicBezTo>
                  <a:pt x="167907" y="79918"/>
                  <a:pt x="165690" y="79373"/>
                  <a:pt x="163239" y="78984"/>
                </a:cubicBezTo>
                <a:cubicBezTo>
                  <a:pt x="163161" y="78965"/>
                  <a:pt x="163103" y="78945"/>
                  <a:pt x="163025" y="78945"/>
                </a:cubicBezTo>
                <a:cubicBezTo>
                  <a:pt x="163259" y="76631"/>
                  <a:pt x="162850" y="74200"/>
                  <a:pt x="161800" y="72041"/>
                </a:cubicBezTo>
                <a:cubicBezTo>
                  <a:pt x="161275" y="70913"/>
                  <a:pt x="160497" y="69824"/>
                  <a:pt x="159524" y="68812"/>
                </a:cubicBezTo>
                <a:cubicBezTo>
                  <a:pt x="158688" y="67937"/>
                  <a:pt x="157716" y="67159"/>
                  <a:pt x="156626" y="66498"/>
                </a:cubicBezTo>
                <a:cubicBezTo>
                  <a:pt x="154954" y="65467"/>
                  <a:pt x="153087" y="64825"/>
                  <a:pt x="150889" y="64495"/>
                </a:cubicBezTo>
                <a:cubicBezTo>
                  <a:pt x="150228" y="64397"/>
                  <a:pt x="149527" y="64358"/>
                  <a:pt x="148827" y="64358"/>
                </a:cubicBezTo>
                <a:cubicBezTo>
                  <a:pt x="147796" y="64358"/>
                  <a:pt x="146707" y="64456"/>
                  <a:pt x="145521" y="64670"/>
                </a:cubicBezTo>
                <a:cubicBezTo>
                  <a:pt x="143693" y="64981"/>
                  <a:pt x="142098" y="65564"/>
                  <a:pt x="140892" y="66031"/>
                </a:cubicBezTo>
                <a:cubicBezTo>
                  <a:pt x="140658" y="66128"/>
                  <a:pt x="140386" y="66226"/>
                  <a:pt x="140114" y="66342"/>
                </a:cubicBezTo>
                <a:cubicBezTo>
                  <a:pt x="139861" y="66128"/>
                  <a:pt x="139589" y="65934"/>
                  <a:pt x="139316" y="65739"/>
                </a:cubicBezTo>
                <a:cubicBezTo>
                  <a:pt x="140094" y="63425"/>
                  <a:pt x="140561" y="61285"/>
                  <a:pt x="140678" y="59224"/>
                </a:cubicBezTo>
                <a:cubicBezTo>
                  <a:pt x="140892" y="55917"/>
                  <a:pt x="140172" y="52864"/>
                  <a:pt x="138558" y="50374"/>
                </a:cubicBezTo>
                <a:cubicBezTo>
                  <a:pt x="136866" y="47710"/>
                  <a:pt x="134143" y="45668"/>
                  <a:pt x="130856" y="44559"/>
                </a:cubicBezTo>
                <a:cubicBezTo>
                  <a:pt x="129475" y="44112"/>
                  <a:pt x="127997" y="43859"/>
                  <a:pt x="126480" y="43859"/>
                </a:cubicBezTo>
                <a:cubicBezTo>
                  <a:pt x="125002" y="43859"/>
                  <a:pt x="123524" y="44073"/>
                  <a:pt x="122104" y="44520"/>
                </a:cubicBezTo>
                <a:cubicBezTo>
                  <a:pt x="119828" y="45220"/>
                  <a:pt x="117611" y="46446"/>
                  <a:pt x="115374" y="48254"/>
                </a:cubicBezTo>
                <a:cubicBezTo>
                  <a:pt x="113721" y="49616"/>
                  <a:pt x="112185" y="51211"/>
                  <a:pt x="110434" y="53370"/>
                </a:cubicBezTo>
                <a:cubicBezTo>
                  <a:pt x="109092" y="55023"/>
                  <a:pt x="107828" y="56851"/>
                  <a:pt x="106544" y="58932"/>
                </a:cubicBezTo>
                <a:lnTo>
                  <a:pt x="105883" y="60021"/>
                </a:lnTo>
                <a:cubicBezTo>
                  <a:pt x="105669" y="60002"/>
                  <a:pt x="105455" y="60002"/>
                  <a:pt x="105241" y="60002"/>
                </a:cubicBezTo>
                <a:cubicBezTo>
                  <a:pt x="104210" y="60002"/>
                  <a:pt x="103199" y="60157"/>
                  <a:pt x="102188" y="60410"/>
                </a:cubicBezTo>
                <a:cubicBezTo>
                  <a:pt x="101273" y="59243"/>
                  <a:pt x="100145" y="58271"/>
                  <a:pt x="98862" y="57551"/>
                </a:cubicBezTo>
                <a:cubicBezTo>
                  <a:pt x="97598" y="56812"/>
                  <a:pt x="96236" y="56365"/>
                  <a:pt x="94797" y="56131"/>
                </a:cubicBezTo>
                <a:cubicBezTo>
                  <a:pt x="94836" y="55684"/>
                  <a:pt x="94855" y="55198"/>
                  <a:pt x="94855" y="54731"/>
                </a:cubicBezTo>
                <a:cubicBezTo>
                  <a:pt x="94933" y="51755"/>
                  <a:pt x="94661" y="49324"/>
                  <a:pt x="93980" y="47068"/>
                </a:cubicBezTo>
                <a:cubicBezTo>
                  <a:pt x="93007" y="43820"/>
                  <a:pt x="91160" y="41194"/>
                  <a:pt x="88631" y="39483"/>
                </a:cubicBezTo>
                <a:cubicBezTo>
                  <a:pt x="87348" y="38608"/>
                  <a:pt x="85811" y="37946"/>
                  <a:pt x="84177" y="37616"/>
                </a:cubicBezTo>
                <a:cubicBezTo>
                  <a:pt x="83302" y="37421"/>
                  <a:pt x="82388" y="37324"/>
                  <a:pt x="81474" y="37324"/>
                </a:cubicBezTo>
                <a:cubicBezTo>
                  <a:pt x="80891" y="37324"/>
                  <a:pt x="80288" y="37363"/>
                  <a:pt x="79685" y="37441"/>
                </a:cubicBezTo>
                <a:cubicBezTo>
                  <a:pt x="77254" y="37752"/>
                  <a:pt x="74900" y="38783"/>
                  <a:pt x="72488" y="40572"/>
                </a:cubicBezTo>
                <a:cubicBezTo>
                  <a:pt x="70349" y="42167"/>
                  <a:pt x="68735" y="44053"/>
                  <a:pt x="67568" y="45512"/>
                </a:cubicBezTo>
                <a:cubicBezTo>
                  <a:pt x="67568" y="45512"/>
                  <a:pt x="67548" y="45570"/>
                  <a:pt x="67529" y="45570"/>
                </a:cubicBezTo>
                <a:cubicBezTo>
                  <a:pt x="67257" y="44695"/>
                  <a:pt x="66945" y="43859"/>
                  <a:pt x="66517" y="43081"/>
                </a:cubicBezTo>
                <a:cubicBezTo>
                  <a:pt x="66517" y="43081"/>
                  <a:pt x="66517" y="43061"/>
                  <a:pt x="66498" y="43061"/>
                </a:cubicBezTo>
                <a:cubicBezTo>
                  <a:pt x="65526" y="41194"/>
                  <a:pt x="64047" y="39599"/>
                  <a:pt x="62219" y="38491"/>
                </a:cubicBezTo>
                <a:cubicBezTo>
                  <a:pt x="60547" y="37460"/>
                  <a:pt x="58679" y="36915"/>
                  <a:pt x="56773" y="36915"/>
                </a:cubicBezTo>
                <a:cubicBezTo>
                  <a:pt x="56482" y="36915"/>
                  <a:pt x="56170" y="36935"/>
                  <a:pt x="55879" y="36954"/>
                </a:cubicBezTo>
                <a:cubicBezTo>
                  <a:pt x="55626" y="36974"/>
                  <a:pt x="55392" y="37013"/>
                  <a:pt x="55178" y="37052"/>
                </a:cubicBezTo>
                <a:cubicBezTo>
                  <a:pt x="54070" y="35204"/>
                  <a:pt x="52592" y="33765"/>
                  <a:pt x="50822" y="32773"/>
                </a:cubicBezTo>
                <a:cubicBezTo>
                  <a:pt x="49149" y="31839"/>
                  <a:pt x="47224" y="31334"/>
                  <a:pt x="45259" y="31334"/>
                </a:cubicBezTo>
                <a:cubicBezTo>
                  <a:pt x="45104" y="31334"/>
                  <a:pt x="44890" y="31334"/>
                  <a:pt x="44637" y="31372"/>
                </a:cubicBezTo>
                <a:cubicBezTo>
                  <a:pt x="42595" y="31450"/>
                  <a:pt x="40611" y="32092"/>
                  <a:pt x="38860" y="33220"/>
                </a:cubicBezTo>
                <a:cubicBezTo>
                  <a:pt x="37091" y="34329"/>
                  <a:pt x="35865" y="35749"/>
                  <a:pt x="35107" y="36682"/>
                </a:cubicBezTo>
                <a:cubicBezTo>
                  <a:pt x="34329" y="37693"/>
                  <a:pt x="33629" y="38783"/>
                  <a:pt x="32928" y="40144"/>
                </a:cubicBezTo>
                <a:cubicBezTo>
                  <a:pt x="33531" y="35690"/>
                  <a:pt x="33687" y="31625"/>
                  <a:pt x="33317" y="27697"/>
                </a:cubicBezTo>
                <a:cubicBezTo>
                  <a:pt x="33123" y="25460"/>
                  <a:pt x="32753" y="23301"/>
                  <a:pt x="32248" y="21278"/>
                </a:cubicBezTo>
                <a:cubicBezTo>
                  <a:pt x="31742" y="19217"/>
                  <a:pt x="30983" y="17097"/>
                  <a:pt x="30030" y="14957"/>
                </a:cubicBezTo>
                <a:cubicBezTo>
                  <a:pt x="28591" y="11748"/>
                  <a:pt x="26938" y="9045"/>
                  <a:pt x="24954" y="6769"/>
                </a:cubicBezTo>
                <a:cubicBezTo>
                  <a:pt x="24001" y="5660"/>
                  <a:pt x="22893" y="4630"/>
                  <a:pt x="21687" y="3696"/>
                </a:cubicBezTo>
                <a:cubicBezTo>
                  <a:pt x="20598" y="2840"/>
                  <a:pt x="19353" y="2121"/>
                  <a:pt x="17894" y="1459"/>
                </a:cubicBezTo>
                <a:cubicBezTo>
                  <a:pt x="15794" y="506"/>
                  <a:pt x="13382" y="1"/>
                  <a:pt x="10990" y="1"/>
                </a:cubicBezTo>
                <a:close/>
              </a:path>
            </a:pathLst>
          </a:custGeom>
          <a:solidFill>
            <a:srgbClr val="74BEA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3" name="Google Shape;223;p14"/>
          <p:cNvGrpSpPr/>
          <p:nvPr/>
        </p:nvGrpSpPr>
        <p:grpSpPr>
          <a:xfrm>
            <a:off x="7920650" y="1204729"/>
            <a:ext cx="670499" cy="438524"/>
            <a:chOff x="7555450" y="377766"/>
            <a:chExt cx="670499" cy="438524"/>
          </a:xfrm>
        </p:grpSpPr>
        <p:sp>
          <p:nvSpPr>
            <p:cNvPr id="224" name="Google Shape;224;p14"/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4"/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4"/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" name="Google Shape;227;p14"/>
          <p:cNvGrpSpPr/>
          <p:nvPr/>
        </p:nvGrpSpPr>
        <p:grpSpPr>
          <a:xfrm>
            <a:off x="861613" y="2381903"/>
            <a:ext cx="490228" cy="608811"/>
            <a:chOff x="7376250" y="1989890"/>
            <a:chExt cx="490228" cy="608811"/>
          </a:xfrm>
        </p:grpSpPr>
        <p:sp>
          <p:nvSpPr>
            <p:cNvPr id="228" name="Google Shape;228;p14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4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4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1" name="Google Shape;231;p14"/>
          <p:cNvSpPr txBox="1">
            <a:spLocks noGrp="1"/>
          </p:cNvSpPr>
          <p:nvPr>
            <p:ph type="title"/>
          </p:nvPr>
        </p:nvSpPr>
        <p:spPr>
          <a:xfrm>
            <a:off x="1696638" y="1204725"/>
            <a:ext cx="5462100" cy="1242300"/>
          </a:xfrm>
          <a:prstGeom prst="rect">
            <a:avLst/>
          </a:prstGeom>
          <a:effectLst>
            <a:outerShdw dist="57150" dir="396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"/>
              <a:buNone/>
              <a:defRPr sz="8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14"/>
          <p:cNvSpPr txBox="1">
            <a:spLocks noGrp="1"/>
          </p:cNvSpPr>
          <p:nvPr>
            <p:ph type="subTitle" idx="1"/>
          </p:nvPr>
        </p:nvSpPr>
        <p:spPr>
          <a:xfrm>
            <a:off x="2235138" y="2427000"/>
            <a:ext cx="4385100" cy="107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"/>
          <p:cNvSpPr/>
          <p:nvPr/>
        </p:nvSpPr>
        <p:spPr>
          <a:xfrm>
            <a:off x="-937174" y="2476126"/>
            <a:ext cx="5684903" cy="2996391"/>
          </a:xfrm>
          <a:custGeom>
            <a:avLst/>
            <a:gdLst/>
            <a:ahLst/>
            <a:cxnLst/>
            <a:rect l="l" t="t" r="r" b="b"/>
            <a:pathLst>
              <a:path w="190449" h="97404" extrusionOk="0">
                <a:moveTo>
                  <a:pt x="12428" y="1"/>
                </a:moveTo>
                <a:cubicBezTo>
                  <a:pt x="11845" y="1"/>
                  <a:pt x="11261" y="20"/>
                  <a:pt x="10620" y="79"/>
                </a:cubicBezTo>
                <a:lnTo>
                  <a:pt x="10561" y="79"/>
                </a:lnTo>
                <a:cubicBezTo>
                  <a:pt x="7099" y="351"/>
                  <a:pt x="3793" y="1265"/>
                  <a:pt x="448" y="2899"/>
                </a:cubicBezTo>
                <a:lnTo>
                  <a:pt x="0" y="3113"/>
                </a:lnTo>
                <a:lnTo>
                  <a:pt x="0" y="97403"/>
                </a:lnTo>
                <a:lnTo>
                  <a:pt x="190448" y="97403"/>
                </a:lnTo>
                <a:cubicBezTo>
                  <a:pt x="190448" y="92774"/>
                  <a:pt x="188153" y="88495"/>
                  <a:pt x="184322" y="85947"/>
                </a:cubicBezTo>
                <a:cubicBezTo>
                  <a:pt x="183952" y="85695"/>
                  <a:pt x="183583" y="85461"/>
                  <a:pt x="183194" y="85247"/>
                </a:cubicBezTo>
                <a:cubicBezTo>
                  <a:pt x="179576" y="83011"/>
                  <a:pt x="175900" y="81746"/>
                  <a:pt x="173469" y="80988"/>
                </a:cubicBezTo>
                <a:cubicBezTo>
                  <a:pt x="172652" y="80716"/>
                  <a:pt x="171796" y="80502"/>
                  <a:pt x="170941" y="80288"/>
                </a:cubicBezTo>
                <a:cubicBezTo>
                  <a:pt x="170610" y="78848"/>
                  <a:pt x="170124" y="77409"/>
                  <a:pt x="169462" y="76048"/>
                </a:cubicBezTo>
                <a:cubicBezTo>
                  <a:pt x="168607" y="74278"/>
                  <a:pt x="167420" y="72566"/>
                  <a:pt x="165942" y="71049"/>
                </a:cubicBezTo>
                <a:cubicBezTo>
                  <a:pt x="164697" y="69746"/>
                  <a:pt x="163258" y="68618"/>
                  <a:pt x="161683" y="67607"/>
                </a:cubicBezTo>
                <a:cubicBezTo>
                  <a:pt x="159193" y="66090"/>
                  <a:pt x="156451" y="65137"/>
                  <a:pt x="153320" y="64670"/>
                </a:cubicBezTo>
                <a:cubicBezTo>
                  <a:pt x="152308" y="64514"/>
                  <a:pt x="151297" y="64456"/>
                  <a:pt x="150247" y="64456"/>
                </a:cubicBezTo>
                <a:cubicBezTo>
                  <a:pt x="149838" y="64456"/>
                  <a:pt x="149449" y="64456"/>
                  <a:pt x="149041" y="64475"/>
                </a:cubicBezTo>
                <a:cubicBezTo>
                  <a:pt x="148943" y="60508"/>
                  <a:pt x="147835" y="56793"/>
                  <a:pt x="145832" y="53642"/>
                </a:cubicBezTo>
                <a:cubicBezTo>
                  <a:pt x="143264" y="49655"/>
                  <a:pt x="139258" y="46563"/>
                  <a:pt x="134473" y="44987"/>
                </a:cubicBezTo>
                <a:cubicBezTo>
                  <a:pt x="132373" y="44268"/>
                  <a:pt x="130175" y="43937"/>
                  <a:pt x="127938" y="43937"/>
                </a:cubicBezTo>
                <a:cubicBezTo>
                  <a:pt x="125760" y="43937"/>
                  <a:pt x="123601" y="44248"/>
                  <a:pt x="121539" y="44909"/>
                </a:cubicBezTo>
                <a:cubicBezTo>
                  <a:pt x="118369" y="45882"/>
                  <a:pt x="115413" y="47496"/>
                  <a:pt x="112437" y="49908"/>
                </a:cubicBezTo>
                <a:cubicBezTo>
                  <a:pt x="110395" y="51600"/>
                  <a:pt x="108586" y="53467"/>
                  <a:pt x="106505" y="56015"/>
                </a:cubicBezTo>
                <a:cubicBezTo>
                  <a:pt x="105785" y="56949"/>
                  <a:pt x="105046" y="57882"/>
                  <a:pt x="104346" y="58893"/>
                </a:cubicBezTo>
                <a:cubicBezTo>
                  <a:pt x="104132" y="58757"/>
                  <a:pt x="103938" y="58621"/>
                  <a:pt x="103724" y="58504"/>
                </a:cubicBezTo>
                <a:cubicBezTo>
                  <a:pt x="103529" y="58368"/>
                  <a:pt x="103296" y="58271"/>
                  <a:pt x="103101" y="58154"/>
                </a:cubicBezTo>
                <a:cubicBezTo>
                  <a:pt x="102965" y="55976"/>
                  <a:pt x="102596" y="53992"/>
                  <a:pt x="102012" y="52047"/>
                </a:cubicBezTo>
                <a:cubicBezTo>
                  <a:pt x="100612" y="47243"/>
                  <a:pt x="97811" y="43334"/>
                  <a:pt x="93941" y="40708"/>
                </a:cubicBezTo>
                <a:cubicBezTo>
                  <a:pt x="91918" y="39347"/>
                  <a:pt x="89565" y="38316"/>
                  <a:pt x="87056" y="37791"/>
                </a:cubicBezTo>
                <a:cubicBezTo>
                  <a:pt x="85694" y="37499"/>
                  <a:pt x="84313" y="37344"/>
                  <a:pt x="82913" y="37344"/>
                </a:cubicBezTo>
                <a:cubicBezTo>
                  <a:pt x="82038" y="37344"/>
                  <a:pt x="81123" y="37402"/>
                  <a:pt x="80229" y="37519"/>
                </a:cubicBezTo>
                <a:cubicBezTo>
                  <a:pt x="76728" y="37966"/>
                  <a:pt x="73441" y="39347"/>
                  <a:pt x="70193" y="41681"/>
                </a:cubicBezTo>
                <a:cubicBezTo>
                  <a:pt x="69318" y="40864"/>
                  <a:pt x="68345" y="40144"/>
                  <a:pt x="67314" y="39502"/>
                </a:cubicBezTo>
                <a:cubicBezTo>
                  <a:pt x="65058" y="38122"/>
                  <a:pt x="62549" y="37266"/>
                  <a:pt x="59982" y="37013"/>
                </a:cubicBezTo>
                <a:cubicBezTo>
                  <a:pt x="58718" y="35671"/>
                  <a:pt x="57259" y="34543"/>
                  <a:pt x="55645" y="33648"/>
                </a:cubicBezTo>
                <a:cubicBezTo>
                  <a:pt x="52961" y="32151"/>
                  <a:pt x="49868" y="31334"/>
                  <a:pt x="46698" y="31334"/>
                </a:cubicBezTo>
                <a:cubicBezTo>
                  <a:pt x="46367" y="31334"/>
                  <a:pt x="46056" y="31334"/>
                  <a:pt x="45765" y="31373"/>
                </a:cubicBezTo>
                <a:cubicBezTo>
                  <a:pt x="44306" y="31431"/>
                  <a:pt x="42847" y="31684"/>
                  <a:pt x="41427" y="32092"/>
                </a:cubicBezTo>
                <a:cubicBezTo>
                  <a:pt x="41194" y="30167"/>
                  <a:pt x="40824" y="28280"/>
                  <a:pt x="40377" y="26510"/>
                </a:cubicBezTo>
                <a:cubicBezTo>
                  <a:pt x="39774" y="24040"/>
                  <a:pt x="38899" y="21551"/>
                  <a:pt x="37790" y="19042"/>
                </a:cubicBezTo>
                <a:cubicBezTo>
                  <a:pt x="36079" y="15191"/>
                  <a:pt x="34056" y="11962"/>
                  <a:pt x="31605" y="9142"/>
                </a:cubicBezTo>
                <a:cubicBezTo>
                  <a:pt x="30341" y="7683"/>
                  <a:pt x="28902" y="6341"/>
                  <a:pt x="27346" y="5155"/>
                </a:cubicBezTo>
                <a:cubicBezTo>
                  <a:pt x="25829" y="3969"/>
                  <a:pt x="24117" y="2977"/>
                  <a:pt x="22153" y="2063"/>
                </a:cubicBezTo>
                <a:cubicBezTo>
                  <a:pt x="19158" y="701"/>
                  <a:pt x="15774" y="1"/>
                  <a:pt x="1242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5"/>
          <p:cNvSpPr/>
          <p:nvPr/>
        </p:nvSpPr>
        <p:spPr>
          <a:xfrm>
            <a:off x="-937182" y="2583837"/>
            <a:ext cx="5435864" cy="2780992"/>
          </a:xfrm>
          <a:custGeom>
            <a:avLst/>
            <a:gdLst/>
            <a:ahLst/>
            <a:cxnLst/>
            <a:rect l="l" t="t" r="r" b="b"/>
            <a:pathLst>
              <a:path w="182106" h="90402" extrusionOk="0">
                <a:moveTo>
                  <a:pt x="10990" y="1"/>
                </a:moveTo>
                <a:cubicBezTo>
                  <a:pt x="10581" y="1"/>
                  <a:pt x="10173" y="20"/>
                  <a:pt x="9706" y="59"/>
                </a:cubicBezTo>
                <a:lnTo>
                  <a:pt x="9667" y="59"/>
                </a:lnTo>
                <a:cubicBezTo>
                  <a:pt x="7080" y="254"/>
                  <a:pt x="4571" y="954"/>
                  <a:pt x="2023" y="2198"/>
                </a:cubicBezTo>
                <a:cubicBezTo>
                  <a:pt x="1343" y="2510"/>
                  <a:pt x="681" y="2879"/>
                  <a:pt x="1" y="3288"/>
                </a:cubicBezTo>
                <a:lnTo>
                  <a:pt x="1" y="90401"/>
                </a:lnTo>
                <a:lnTo>
                  <a:pt x="182105" y="90401"/>
                </a:lnTo>
                <a:cubicBezTo>
                  <a:pt x="182105" y="88126"/>
                  <a:pt x="180996" y="85967"/>
                  <a:pt x="179051" y="84664"/>
                </a:cubicBezTo>
                <a:cubicBezTo>
                  <a:pt x="178721" y="84469"/>
                  <a:pt x="178429" y="84255"/>
                  <a:pt x="178118" y="84080"/>
                </a:cubicBezTo>
                <a:cubicBezTo>
                  <a:pt x="175181" y="82252"/>
                  <a:pt x="172069" y="81202"/>
                  <a:pt x="170008" y="80540"/>
                </a:cubicBezTo>
                <a:cubicBezTo>
                  <a:pt x="167907" y="79918"/>
                  <a:pt x="165690" y="79373"/>
                  <a:pt x="163239" y="78984"/>
                </a:cubicBezTo>
                <a:cubicBezTo>
                  <a:pt x="163161" y="78965"/>
                  <a:pt x="163103" y="78945"/>
                  <a:pt x="163025" y="78945"/>
                </a:cubicBezTo>
                <a:cubicBezTo>
                  <a:pt x="163259" y="76631"/>
                  <a:pt x="162850" y="74200"/>
                  <a:pt x="161800" y="72041"/>
                </a:cubicBezTo>
                <a:cubicBezTo>
                  <a:pt x="161275" y="70913"/>
                  <a:pt x="160497" y="69824"/>
                  <a:pt x="159524" y="68812"/>
                </a:cubicBezTo>
                <a:cubicBezTo>
                  <a:pt x="158688" y="67937"/>
                  <a:pt x="157716" y="67159"/>
                  <a:pt x="156626" y="66498"/>
                </a:cubicBezTo>
                <a:cubicBezTo>
                  <a:pt x="154954" y="65467"/>
                  <a:pt x="153087" y="64825"/>
                  <a:pt x="150889" y="64495"/>
                </a:cubicBezTo>
                <a:cubicBezTo>
                  <a:pt x="150228" y="64397"/>
                  <a:pt x="149527" y="64358"/>
                  <a:pt x="148827" y="64358"/>
                </a:cubicBezTo>
                <a:cubicBezTo>
                  <a:pt x="147796" y="64358"/>
                  <a:pt x="146707" y="64456"/>
                  <a:pt x="145521" y="64670"/>
                </a:cubicBezTo>
                <a:cubicBezTo>
                  <a:pt x="143693" y="64981"/>
                  <a:pt x="142098" y="65564"/>
                  <a:pt x="140892" y="66031"/>
                </a:cubicBezTo>
                <a:cubicBezTo>
                  <a:pt x="140658" y="66128"/>
                  <a:pt x="140386" y="66226"/>
                  <a:pt x="140114" y="66342"/>
                </a:cubicBezTo>
                <a:cubicBezTo>
                  <a:pt x="139861" y="66128"/>
                  <a:pt x="139589" y="65934"/>
                  <a:pt x="139316" y="65739"/>
                </a:cubicBezTo>
                <a:cubicBezTo>
                  <a:pt x="140094" y="63425"/>
                  <a:pt x="140561" y="61285"/>
                  <a:pt x="140678" y="59224"/>
                </a:cubicBezTo>
                <a:cubicBezTo>
                  <a:pt x="140892" y="55917"/>
                  <a:pt x="140172" y="52864"/>
                  <a:pt x="138558" y="50374"/>
                </a:cubicBezTo>
                <a:cubicBezTo>
                  <a:pt x="136866" y="47710"/>
                  <a:pt x="134143" y="45668"/>
                  <a:pt x="130856" y="44559"/>
                </a:cubicBezTo>
                <a:cubicBezTo>
                  <a:pt x="129475" y="44112"/>
                  <a:pt x="127997" y="43859"/>
                  <a:pt x="126480" y="43859"/>
                </a:cubicBezTo>
                <a:cubicBezTo>
                  <a:pt x="125002" y="43859"/>
                  <a:pt x="123524" y="44073"/>
                  <a:pt x="122104" y="44520"/>
                </a:cubicBezTo>
                <a:cubicBezTo>
                  <a:pt x="119828" y="45220"/>
                  <a:pt x="117611" y="46446"/>
                  <a:pt x="115374" y="48254"/>
                </a:cubicBezTo>
                <a:cubicBezTo>
                  <a:pt x="113721" y="49616"/>
                  <a:pt x="112185" y="51211"/>
                  <a:pt x="110434" y="53370"/>
                </a:cubicBezTo>
                <a:cubicBezTo>
                  <a:pt x="109092" y="55023"/>
                  <a:pt x="107828" y="56851"/>
                  <a:pt x="106544" y="58932"/>
                </a:cubicBezTo>
                <a:lnTo>
                  <a:pt x="105883" y="60021"/>
                </a:lnTo>
                <a:cubicBezTo>
                  <a:pt x="105669" y="60002"/>
                  <a:pt x="105455" y="60002"/>
                  <a:pt x="105241" y="60002"/>
                </a:cubicBezTo>
                <a:cubicBezTo>
                  <a:pt x="104210" y="60002"/>
                  <a:pt x="103199" y="60157"/>
                  <a:pt x="102188" y="60410"/>
                </a:cubicBezTo>
                <a:cubicBezTo>
                  <a:pt x="101273" y="59243"/>
                  <a:pt x="100145" y="58271"/>
                  <a:pt x="98862" y="57551"/>
                </a:cubicBezTo>
                <a:cubicBezTo>
                  <a:pt x="97598" y="56812"/>
                  <a:pt x="96236" y="56365"/>
                  <a:pt x="94797" y="56131"/>
                </a:cubicBezTo>
                <a:cubicBezTo>
                  <a:pt x="94836" y="55684"/>
                  <a:pt x="94855" y="55198"/>
                  <a:pt x="94855" y="54731"/>
                </a:cubicBezTo>
                <a:cubicBezTo>
                  <a:pt x="94933" y="51755"/>
                  <a:pt x="94661" y="49324"/>
                  <a:pt x="93980" y="47068"/>
                </a:cubicBezTo>
                <a:cubicBezTo>
                  <a:pt x="93007" y="43820"/>
                  <a:pt x="91160" y="41194"/>
                  <a:pt x="88631" y="39483"/>
                </a:cubicBezTo>
                <a:cubicBezTo>
                  <a:pt x="87348" y="38608"/>
                  <a:pt x="85811" y="37946"/>
                  <a:pt x="84177" y="37616"/>
                </a:cubicBezTo>
                <a:cubicBezTo>
                  <a:pt x="83302" y="37421"/>
                  <a:pt x="82388" y="37324"/>
                  <a:pt x="81474" y="37324"/>
                </a:cubicBezTo>
                <a:cubicBezTo>
                  <a:pt x="80891" y="37324"/>
                  <a:pt x="80288" y="37363"/>
                  <a:pt x="79685" y="37441"/>
                </a:cubicBezTo>
                <a:cubicBezTo>
                  <a:pt x="77254" y="37752"/>
                  <a:pt x="74900" y="38783"/>
                  <a:pt x="72488" y="40572"/>
                </a:cubicBezTo>
                <a:cubicBezTo>
                  <a:pt x="70349" y="42167"/>
                  <a:pt x="68735" y="44053"/>
                  <a:pt x="67568" y="45512"/>
                </a:cubicBezTo>
                <a:cubicBezTo>
                  <a:pt x="67568" y="45512"/>
                  <a:pt x="67548" y="45570"/>
                  <a:pt x="67529" y="45570"/>
                </a:cubicBezTo>
                <a:cubicBezTo>
                  <a:pt x="67257" y="44695"/>
                  <a:pt x="66945" y="43859"/>
                  <a:pt x="66517" y="43081"/>
                </a:cubicBezTo>
                <a:cubicBezTo>
                  <a:pt x="66517" y="43081"/>
                  <a:pt x="66517" y="43061"/>
                  <a:pt x="66498" y="43061"/>
                </a:cubicBezTo>
                <a:cubicBezTo>
                  <a:pt x="65526" y="41194"/>
                  <a:pt x="64047" y="39599"/>
                  <a:pt x="62219" y="38491"/>
                </a:cubicBezTo>
                <a:cubicBezTo>
                  <a:pt x="60547" y="37460"/>
                  <a:pt x="58679" y="36915"/>
                  <a:pt x="56773" y="36915"/>
                </a:cubicBezTo>
                <a:cubicBezTo>
                  <a:pt x="56482" y="36915"/>
                  <a:pt x="56170" y="36935"/>
                  <a:pt x="55879" y="36954"/>
                </a:cubicBezTo>
                <a:cubicBezTo>
                  <a:pt x="55626" y="36974"/>
                  <a:pt x="55392" y="37013"/>
                  <a:pt x="55178" y="37052"/>
                </a:cubicBezTo>
                <a:cubicBezTo>
                  <a:pt x="54070" y="35204"/>
                  <a:pt x="52592" y="33765"/>
                  <a:pt x="50822" y="32773"/>
                </a:cubicBezTo>
                <a:cubicBezTo>
                  <a:pt x="49149" y="31839"/>
                  <a:pt x="47224" y="31334"/>
                  <a:pt x="45259" y="31334"/>
                </a:cubicBezTo>
                <a:cubicBezTo>
                  <a:pt x="45104" y="31334"/>
                  <a:pt x="44890" y="31334"/>
                  <a:pt x="44637" y="31372"/>
                </a:cubicBezTo>
                <a:cubicBezTo>
                  <a:pt x="42595" y="31450"/>
                  <a:pt x="40611" y="32092"/>
                  <a:pt x="38860" y="33220"/>
                </a:cubicBezTo>
                <a:cubicBezTo>
                  <a:pt x="37091" y="34329"/>
                  <a:pt x="35865" y="35749"/>
                  <a:pt x="35107" y="36682"/>
                </a:cubicBezTo>
                <a:cubicBezTo>
                  <a:pt x="34329" y="37693"/>
                  <a:pt x="33629" y="38783"/>
                  <a:pt x="32928" y="40144"/>
                </a:cubicBezTo>
                <a:cubicBezTo>
                  <a:pt x="33531" y="35690"/>
                  <a:pt x="33687" y="31625"/>
                  <a:pt x="33317" y="27697"/>
                </a:cubicBezTo>
                <a:cubicBezTo>
                  <a:pt x="33123" y="25460"/>
                  <a:pt x="32753" y="23301"/>
                  <a:pt x="32248" y="21278"/>
                </a:cubicBezTo>
                <a:cubicBezTo>
                  <a:pt x="31742" y="19217"/>
                  <a:pt x="30983" y="17097"/>
                  <a:pt x="30030" y="14957"/>
                </a:cubicBezTo>
                <a:cubicBezTo>
                  <a:pt x="28591" y="11748"/>
                  <a:pt x="26938" y="9045"/>
                  <a:pt x="24954" y="6769"/>
                </a:cubicBezTo>
                <a:cubicBezTo>
                  <a:pt x="24001" y="5660"/>
                  <a:pt x="22893" y="4630"/>
                  <a:pt x="21687" y="3696"/>
                </a:cubicBezTo>
                <a:cubicBezTo>
                  <a:pt x="20598" y="2840"/>
                  <a:pt x="19353" y="2121"/>
                  <a:pt x="17894" y="1459"/>
                </a:cubicBezTo>
                <a:cubicBezTo>
                  <a:pt x="15794" y="506"/>
                  <a:pt x="13382" y="1"/>
                  <a:pt x="10990" y="1"/>
                </a:cubicBezTo>
                <a:close/>
              </a:path>
            </a:pathLst>
          </a:custGeom>
          <a:solidFill>
            <a:srgbClr val="74BEA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6" name="Google Shape;236;p15"/>
          <p:cNvGrpSpPr/>
          <p:nvPr/>
        </p:nvGrpSpPr>
        <p:grpSpPr>
          <a:xfrm>
            <a:off x="188613" y="800753"/>
            <a:ext cx="490228" cy="608811"/>
            <a:chOff x="7376250" y="1989890"/>
            <a:chExt cx="490228" cy="608811"/>
          </a:xfrm>
        </p:grpSpPr>
        <p:sp>
          <p:nvSpPr>
            <p:cNvPr id="237" name="Google Shape;237;p15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5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5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3" name="Google Shape;243;p15"/>
          <p:cNvSpPr txBox="1">
            <a:spLocks noGrp="1"/>
          </p:cNvSpPr>
          <p:nvPr>
            <p:ph type="title"/>
          </p:nvPr>
        </p:nvSpPr>
        <p:spPr>
          <a:xfrm>
            <a:off x="1566000" y="2486175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44" name="Google Shape;244;p15"/>
          <p:cNvSpPr txBox="1">
            <a:spLocks noGrp="1"/>
          </p:cNvSpPr>
          <p:nvPr>
            <p:ph type="subTitle" idx="1"/>
          </p:nvPr>
        </p:nvSpPr>
        <p:spPr>
          <a:xfrm>
            <a:off x="1534325" y="883300"/>
            <a:ext cx="59382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245" name="Google Shape;245;p15"/>
          <p:cNvGrpSpPr/>
          <p:nvPr/>
        </p:nvGrpSpPr>
        <p:grpSpPr>
          <a:xfrm>
            <a:off x="7920675" y="2226504"/>
            <a:ext cx="670499" cy="438524"/>
            <a:chOff x="7555450" y="377766"/>
            <a:chExt cx="670499" cy="438524"/>
          </a:xfrm>
        </p:grpSpPr>
        <p:sp>
          <p:nvSpPr>
            <p:cNvPr id="246" name="Google Shape;246;p15"/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5"/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5"/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6"/>
          <p:cNvSpPr/>
          <p:nvPr/>
        </p:nvSpPr>
        <p:spPr>
          <a:xfrm>
            <a:off x="-229650" y="2528175"/>
            <a:ext cx="10937774" cy="4371294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6"/>
          <p:cNvSpPr/>
          <p:nvPr/>
        </p:nvSpPr>
        <p:spPr>
          <a:xfrm flipH="1">
            <a:off x="-2672842" y="1468410"/>
            <a:ext cx="13825282" cy="4667937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6"/>
          <p:cNvSpPr/>
          <p:nvPr/>
        </p:nvSpPr>
        <p:spPr>
          <a:xfrm flipH="1">
            <a:off x="5333507" y="2945049"/>
            <a:ext cx="4766462" cy="2527390"/>
          </a:xfrm>
          <a:custGeom>
            <a:avLst/>
            <a:gdLst/>
            <a:ahLst/>
            <a:cxnLst/>
            <a:rect l="l" t="t" r="r" b="b"/>
            <a:pathLst>
              <a:path w="190449" h="97404" extrusionOk="0">
                <a:moveTo>
                  <a:pt x="12428" y="1"/>
                </a:moveTo>
                <a:cubicBezTo>
                  <a:pt x="11845" y="1"/>
                  <a:pt x="11261" y="20"/>
                  <a:pt x="10620" y="79"/>
                </a:cubicBezTo>
                <a:lnTo>
                  <a:pt x="10561" y="79"/>
                </a:lnTo>
                <a:cubicBezTo>
                  <a:pt x="7099" y="351"/>
                  <a:pt x="3793" y="1265"/>
                  <a:pt x="448" y="2899"/>
                </a:cubicBezTo>
                <a:lnTo>
                  <a:pt x="0" y="3113"/>
                </a:lnTo>
                <a:lnTo>
                  <a:pt x="0" y="97403"/>
                </a:lnTo>
                <a:lnTo>
                  <a:pt x="190448" y="97403"/>
                </a:lnTo>
                <a:cubicBezTo>
                  <a:pt x="190448" y="92774"/>
                  <a:pt x="188153" y="88495"/>
                  <a:pt x="184322" y="85947"/>
                </a:cubicBezTo>
                <a:cubicBezTo>
                  <a:pt x="183952" y="85695"/>
                  <a:pt x="183583" y="85461"/>
                  <a:pt x="183194" y="85247"/>
                </a:cubicBezTo>
                <a:cubicBezTo>
                  <a:pt x="179576" y="83011"/>
                  <a:pt x="175900" y="81746"/>
                  <a:pt x="173469" y="80988"/>
                </a:cubicBezTo>
                <a:cubicBezTo>
                  <a:pt x="172652" y="80716"/>
                  <a:pt x="171796" y="80502"/>
                  <a:pt x="170941" y="80288"/>
                </a:cubicBezTo>
                <a:cubicBezTo>
                  <a:pt x="170610" y="78848"/>
                  <a:pt x="170124" y="77409"/>
                  <a:pt x="169462" y="76048"/>
                </a:cubicBezTo>
                <a:cubicBezTo>
                  <a:pt x="168607" y="74278"/>
                  <a:pt x="167420" y="72566"/>
                  <a:pt x="165942" y="71049"/>
                </a:cubicBezTo>
                <a:cubicBezTo>
                  <a:pt x="164697" y="69746"/>
                  <a:pt x="163258" y="68618"/>
                  <a:pt x="161683" y="67607"/>
                </a:cubicBezTo>
                <a:cubicBezTo>
                  <a:pt x="159193" y="66090"/>
                  <a:pt x="156451" y="65137"/>
                  <a:pt x="153320" y="64670"/>
                </a:cubicBezTo>
                <a:cubicBezTo>
                  <a:pt x="152308" y="64514"/>
                  <a:pt x="151297" y="64456"/>
                  <a:pt x="150247" y="64456"/>
                </a:cubicBezTo>
                <a:cubicBezTo>
                  <a:pt x="149838" y="64456"/>
                  <a:pt x="149449" y="64456"/>
                  <a:pt x="149041" y="64475"/>
                </a:cubicBezTo>
                <a:cubicBezTo>
                  <a:pt x="148943" y="60508"/>
                  <a:pt x="147835" y="56793"/>
                  <a:pt x="145832" y="53642"/>
                </a:cubicBezTo>
                <a:cubicBezTo>
                  <a:pt x="143264" y="49655"/>
                  <a:pt x="139258" y="46563"/>
                  <a:pt x="134473" y="44987"/>
                </a:cubicBezTo>
                <a:cubicBezTo>
                  <a:pt x="132373" y="44268"/>
                  <a:pt x="130175" y="43937"/>
                  <a:pt x="127938" y="43937"/>
                </a:cubicBezTo>
                <a:cubicBezTo>
                  <a:pt x="125760" y="43937"/>
                  <a:pt x="123601" y="44248"/>
                  <a:pt x="121539" y="44909"/>
                </a:cubicBezTo>
                <a:cubicBezTo>
                  <a:pt x="118369" y="45882"/>
                  <a:pt x="115413" y="47496"/>
                  <a:pt x="112437" y="49908"/>
                </a:cubicBezTo>
                <a:cubicBezTo>
                  <a:pt x="110395" y="51600"/>
                  <a:pt x="108586" y="53467"/>
                  <a:pt x="106505" y="56015"/>
                </a:cubicBezTo>
                <a:cubicBezTo>
                  <a:pt x="105785" y="56949"/>
                  <a:pt x="105046" y="57882"/>
                  <a:pt x="104346" y="58893"/>
                </a:cubicBezTo>
                <a:cubicBezTo>
                  <a:pt x="104132" y="58757"/>
                  <a:pt x="103938" y="58621"/>
                  <a:pt x="103724" y="58504"/>
                </a:cubicBezTo>
                <a:cubicBezTo>
                  <a:pt x="103529" y="58368"/>
                  <a:pt x="103296" y="58271"/>
                  <a:pt x="103101" y="58154"/>
                </a:cubicBezTo>
                <a:cubicBezTo>
                  <a:pt x="102965" y="55976"/>
                  <a:pt x="102596" y="53992"/>
                  <a:pt x="102012" y="52047"/>
                </a:cubicBezTo>
                <a:cubicBezTo>
                  <a:pt x="100612" y="47243"/>
                  <a:pt x="97811" y="43334"/>
                  <a:pt x="93941" y="40708"/>
                </a:cubicBezTo>
                <a:cubicBezTo>
                  <a:pt x="91918" y="39347"/>
                  <a:pt x="89565" y="38316"/>
                  <a:pt x="87056" y="37791"/>
                </a:cubicBezTo>
                <a:cubicBezTo>
                  <a:pt x="85694" y="37499"/>
                  <a:pt x="84313" y="37344"/>
                  <a:pt x="82913" y="37344"/>
                </a:cubicBezTo>
                <a:cubicBezTo>
                  <a:pt x="82038" y="37344"/>
                  <a:pt x="81123" y="37402"/>
                  <a:pt x="80229" y="37519"/>
                </a:cubicBezTo>
                <a:cubicBezTo>
                  <a:pt x="76728" y="37966"/>
                  <a:pt x="73441" y="39347"/>
                  <a:pt x="70193" y="41681"/>
                </a:cubicBezTo>
                <a:cubicBezTo>
                  <a:pt x="69318" y="40864"/>
                  <a:pt x="68345" y="40144"/>
                  <a:pt x="67314" y="39502"/>
                </a:cubicBezTo>
                <a:cubicBezTo>
                  <a:pt x="65058" y="38122"/>
                  <a:pt x="62549" y="37266"/>
                  <a:pt x="59982" y="37013"/>
                </a:cubicBezTo>
                <a:cubicBezTo>
                  <a:pt x="58718" y="35671"/>
                  <a:pt x="57259" y="34543"/>
                  <a:pt x="55645" y="33648"/>
                </a:cubicBezTo>
                <a:cubicBezTo>
                  <a:pt x="52961" y="32151"/>
                  <a:pt x="49868" y="31334"/>
                  <a:pt x="46698" y="31334"/>
                </a:cubicBezTo>
                <a:cubicBezTo>
                  <a:pt x="46367" y="31334"/>
                  <a:pt x="46056" y="31334"/>
                  <a:pt x="45765" y="31373"/>
                </a:cubicBezTo>
                <a:cubicBezTo>
                  <a:pt x="44306" y="31431"/>
                  <a:pt x="42847" y="31684"/>
                  <a:pt x="41427" y="32092"/>
                </a:cubicBezTo>
                <a:cubicBezTo>
                  <a:pt x="41194" y="30167"/>
                  <a:pt x="40824" y="28280"/>
                  <a:pt x="40377" y="26510"/>
                </a:cubicBezTo>
                <a:cubicBezTo>
                  <a:pt x="39774" y="24040"/>
                  <a:pt x="38899" y="21551"/>
                  <a:pt x="37790" y="19042"/>
                </a:cubicBezTo>
                <a:cubicBezTo>
                  <a:pt x="36079" y="15191"/>
                  <a:pt x="34056" y="11962"/>
                  <a:pt x="31605" y="9142"/>
                </a:cubicBezTo>
                <a:cubicBezTo>
                  <a:pt x="30341" y="7683"/>
                  <a:pt x="28902" y="6341"/>
                  <a:pt x="27346" y="5155"/>
                </a:cubicBezTo>
                <a:cubicBezTo>
                  <a:pt x="25829" y="3969"/>
                  <a:pt x="24117" y="2977"/>
                  <a:pt x="22153" y="2063"/>
                </a:cubicBezTo>
                <a:cubicBezTo>
                  <a:pt x="19158" y="701"/>
                  <a:pt x="15774" y="1"/>
                  <a:pt x="1242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6"/>
          <p:cNvSpPr/>
          <p:nvPr/>
        </p:nvSpPr>
        <p:spPr>
          <a:xfrm flipH="1">
            <a:off x="5515002" y="3035904"/>
            <a:ext cx="4584974" cy="2345706"/>
          </a:xfrm>
          <a:custGeom>
            <a:avLst/>
            <a:gdLst/>
            <a:ahLst/>
            <a:cxnLst/>
            <a:rect l="l" t="t" r="r" b="b"/>
            <a:pathLst>
              <a:path w="182106" h="90402" extrusionOk="0">
                <a:moveTo>
                  <a:pt x="10990" y="1"/>
                </a:moveTo>
                <a:cubicBezTo>
                  <a:pt x="10581" y="1"/>
                  <a:pt x="10173" y="20"/>
                  <a:pt x="9706" y="59"/>
                </a:cubicBezTo>
                <a:lnTo>
                  <a:pt x="9667" y="59"/>
                </a:lnTo>
                <a:cubicBezTo>
                  <a:pt x="7080" y="254"/>
                  <a:pt x="4571" y="954"/>
                  <a:pt x="2023" y="2198"/>
                </a:cubicBezTo>
                <a:cubicBezTo>
                  <a:pt x="1343" y="2510"/>
                  <a:pt x="681" y="2879"/>
                  <a:pt x="1" y="3288"/>
                </a:cubicBezTo>
                <a:lnTo>
                  <a:pt x="1" y="90401"/>
                </a:lnTo>
                <a:lnTo>
                  <a:pt x="182105" y="90401"/>
                </a:lnTo>
                <a:cubicBezTo>
                  <a:pt x="182105" y="88126"/>
                  <a:pt x="180996" y="85967"/>
                  <a:pt x="179051" y="84664"/>
                </a:cubicBezTo>
                <a:cubicBezTo>
                  <a:pt x="178721" y="84469"/>
                  <a:pt x="178429" y="84255"/>
                  <a:pt x="178118" y="84080"/>
                </a:cubicBezTo>
                <a:cubicBezTo>
                  <a:pt x="175181" y="82252"/>
                  <a:pt x="172069" y="81202"/>
                  <a:pt x="170008" y="80540"/>
                </a:cubicBezTo>
                <a:cubicBezTo>
                  <a:pt x="167907" y="79918"/>
                  <a:pt x="165690" y="79373"/>
                  <a:pt x="163239" y="78984"/>
                </a:cubicBezTo>
                <a:cubicBezTo>
                  <a:pt x="163161" y="78965"/>
                  <a:pt x="163103" y="78945"/>
                  <a:pt x="163025" y="78945"/>
                </a:cubicBezTo>
                <a:cubicBezTo>
                  <a:pt x="163259" y="76631"/>
                  <a:pt x="162850" y="74200"/>
                  <a:pt x="161800" y="72041"/>
                </a:cubicBezTo>
                <a:cubicBezTo>
                  <a:pt x="161275" y="70913"/>
                  <a:pt x="160497" y="69824"/>
                  <a:pt x="159524" y="68812"/>
                </a:cubicBezTo>
                <a:cubicBezTo>
                  <a:pt x="158688" y="67937"/>
                  <a:pt x="157716" y="67159"/>
                  <a:pt x="156626" y="66498"/>
                </a:cubicBezTo>
                <a:cubicBezTo>
                  <a:pt x="154954" y="65467"/>
                  <a:pt x="153087" y="64825"/>
                  <a:pt x="150889" y="64495"/>
                </a:cubicBezTo>
                <a:cubicBezTo>
                  <a:pt x="150228" y="64397"/>
                  <a:pt x="149527" y="64358"/>
                  <a:pt x="148827" y="64358"/>
                </a:cubicBezTo>
                <a:cubicBezTo>
                  <a:pt x="147796" y="64358"/>
                  <a:pt x="146707" y="64456"/>
                  <a:pt x="145521" y="64670"/>
                </a:cubicBezTo>
                <a:cubicBezTo>
                  <a:pt x="143693" y="64981"/>
                  <a:pt x="142098" y="65564"/>
                  <a:pt x="140892" y="66031"/>
                </a:cubicBezTo>
                <a:cubicBezTo>
                  <a:pt x="140658" y="66128"/>
                  <a:pt x="140386" y="66226"/>
                  <a:pt x="140114" y="66342"/>
                </a:cubicBezTo>
                <a:cubicBezTo>
                  <a:pt x="139861" y="66128"/>
                  <a:pt x="139589" y="65934"/>
                  <a:pt x="139316" y="65739"/>
                </a:cubicBezTo>
                <a:cubicBezTo>
                  <a:pt x="140094" y="63425"/>
                  <a:pt x="140561" y="61285"/>
                  <a:pt x="140678" y="59224"/>
                </a:cubicBezTo>
                <a:cubicBezTo>
                  <a:pt x="140892" y="55917"/>
                  <a:pt x="140172" y="52864"/>
                  <a:pt x="138558" y="50374"/>
                </a:cubicBezTo>
                <a:cubicBezTo>
                  <a:pt x="136866" y="47710"/>
                  <a:pt x="134143" y="45668"/>
                  <a:pt x="130856" y="44559"/>
                </a:cubicBezTo>
                <a:cubicBezTo>
                  <a:pt x="129475" y="44112"/>
                  <a:pt x="127997" y="43859"/>
                  <a:pt x="126480" y="43859"/>
                </a:cubicBezTo>
                <a:cubicBezTo>
                  <a:pt x="125002" y="43859"/>
                  <a:pt x="123524" y="44073"/>
                  <a:pt x="122104" y="44520"/>
                </a:cubicBezTo>
                <a:cubicBezTo>
                  <a:pt x="119828" y="45220"/>
                  <a:pt x="117611" y="46446"/>
                  <a:pt x="115374" y="48254"/>
                </a:cubicBezTo>
                <a:cubicBezTo>
                  <a:pt x="113721" y="49616"/>
                  <a:pt x="112185" y="51211"/>
                  <a:pt x="110434" y="53370"/>
                </a:cubicBezTo>
                <a:cubicBezTo>
                  <a:pt x="109092" y="55023"/>
                  <a:pt x="107828" y="56851"/>
                  <a:pt x="106544" y="58932"/>
                </a:cubicBezTo>
                <a:lnTo>
                  <a:pt x="105883" y="60021"/>
                </a:lnTo>
                <a:cubicBezTo>
                  <a:pt x="105669" y="60002"/>
                  <a:pt x="105455" y="60002"/>
                  <a:pt x="105241" y="60002"/>
                </a:cubicBezTo>
                <a:cubicBezTo>
                  <a:pt x="104210" y="60002"/>
                  <a:pt x="103199" y="60157"/>
                  <a:pt x="102188" y="60410"/>
                </a:cubicBezTo>
                <a:cubicBezTo>
                  <a:pt x="101273" y="59243"/>
                  <a:pt x="100145" y="58271"/>
                  <a:pt x="98862" y="57551"/>
                </a:cubicBezTo>
                <a:cubicBezTo>
                  <a:pt x="97598" y="56812"/>
                  <a:pt x="96236" y="56365"/>
                  <a:pt x="94797" y="56131"/>
                </a:cubicBezTo>
                <a:cubicBezTo>
                  <a:pt x="94836" y="55684"/>
                  <a:pt x="94855" y="55198"/>
                  <a:pt x="94855" y="54731"/>
                </a:cubicBezTo>
                <a:cubicBezTo>
                  <a:pt x="94933" y="51755"/>
                  <a:pt x="94661" y="49324"/>
                  <a:pt x="93980" y="47068"/>
                </a:cubicBezTo>
                <a:cubicBezTo>
                  <a:pt x="93007" y="43820"/>
                  <a:pt x="91160" y="41194"/>
                  <a:pt x="88631" y="39483"/>
                </a:cubicBezTo>
                <a:cubicBezTo>
                  <a:pt x="87348" y="38608"/>
                  <a:pt x="85811" y="37946"/>
                  <a:pt x="84177" y="37616"/>
                </a:cubicBezTo>
                <a:cubicBezTo>
                  <a:pt x="83302" y="37421"/>
                  <a:pt x="82388" y="37324"/>
                  <a:pt x="81474" y="37324"/>
                </a:cubicBezTo>
                <a:cubicBezTo>
                  <a:pt x="80891" y="37324"/>
                  <a:pt x="80288" y="37363"/>
                  <a:pt x="79685" y="37441"/>
                </a:cubicBezTo>
                <a:cubicBezTo>
                  <a:pt x="77254" y="37752"/>
                  <a:pt x="74900" y="38783"/>
                  <a:pt x="72488" y="40572"/>
                </a:cubicBezTo>
                <a:cubicBezTo>
                  <a:pt x="70349" y="42167"/>
                  <a:pt x="68735" y="44053"/>
                  <a:pt x="67568" y="45512"/>
                </a:cubicBezTo>
                <a:cubicBezTo>
                  <a:pt x="67568" y="45512"/>
                  <a:pt x="67548" y="45570"/>
                  <a:pt x="67529" y="45570"/>
                </a:cubicBezTo>
                <a:cubicBezTo>
                  <a:pt x="67257" y="44695"/>
                  <a:pt x="66945" y="43859"/>
                  <a:pt x="66517" y="43081"/>
                </a:cubicBezTo>
                <a:cubicBezTo>
                  <a:pt x="66517" y="43081"/>
                  <a:pt x="66517" y="43061"/>
                  <a:pt x="66498" y="43061"/>
                </a:cubicBezTo>
                <a:cubicBezTo>
                  <a:pt x="65526" y="41194"/>
                  <a:pt x="64047" y="39599"/>
                  <a:pt x="62219" y="38491"/>
                </a:cubicBezTo>
                <a:cubicBezTo>
                  <a:pt x="60547" y="37460"/>
                  <a:pt x="58679" y="36915"/>
                  <a:pt x="56773" y="36915"/>
                </a:cubicBezTo>
                <a:cubicBezTo>
                  <a:pt x="56482" y="36915"/>
                  <a:pt x="56170" y="36935"/>
                  <a:pt x="55879" y="36954"/>
                </a:cubicBezTo>
                <a:cubicBezTo>
                  <a:pt x="55626" y="36974"/>
                  <a:pt x="55392" y="37013"/>
                  <a:pt x="55178" y="37052"/>
                </a:cubicBezTo>
                <a:cubicBezTo>
                  <a:pt x="54070" y="35204"/>
                  <a:pt x="52592" y="33765"/>
                  <a:pt x="50822" y="32773"/>
                </a:cubicBezTo>
                <a:cubicBezTo>
                  <a:pt x="49149" y="31839"/>
                  <a:pt x="47224" y="31334"/>
                  <a:pt x="45259" y="31334"/>
                </a:cubicBezTo>
                <a:cubicBezTo>
                  <a:pt x="45104" y="31334"/>
                  <a:pt x="44890" y="31334"/>
                  <a:pt x="44637" y="31372"/>
                </a:cubicBezTo>
                <a:cubicBezTo>
                  <a:pt x="42595" y="31450"/>
                  <a:pt x="40611" y="32092"/>
                  <a:pt x="38860" y="33220"/>
                </a:cubicBezTo>
                <a:cubicBezTo>
                  <a:pt x="37091" y="34329"/>
                  <a:pt x="35865" y="35749"/>
                  <a:pt x="35107" y="36682"/>
                </a:cubicBezTo>
                <a:cubicBezTo>
                  <a:pt x="34329" y="37693"/>
                  <a:pt x="33629" y="38783"/>
                  <a:pt x="32928" y="40144"/>
                </a:cubicBezTo>
                <a:cubicBezTo>
                  <a:pt x="33531" y="35690"/>
                  <a:pt x="33687" y="31625"/>
                  <a:pt x="33317" y="27697"/>
                </a:cubicBezTo>
                <a:cubicBezTo>
                  <a:pt x="33123" y="25460"/>
                  <a:pt x="32753" y="23301"/>
                  <a:pt x="32248" y="21278"/>
                </a:cubicBezTo>
                <a:cubicBezTo>
                  <a:pt x="31742" y="19217"/>
                  <a:pt x="30983" y="17097"/>
                  <a:pt x="30030" y="14957"/>
                </a:cubicBezTo>
                <a:cubicBezTo>
                  <a:pt x="28591" y="11748"/>
                  <a:pt x="26938" y="9045"/>
                  <a:pt x="24954" y="6769"/>
                </a:cubicBezTo>
                <a:cubicBezTo>
                  <a:pt x="24001" y="5660"/>
                  <a:pt x="22893" y="4630"/>
                  <a:pt x="21687" y="3696"/>
                </a:cubicBezTo>
                <a:cubicBezTo>
                  <a:pt x="20598" y="2840"/>
                  <a:pt x="19353" y="2121"/>
                  <a:pt x="17894" y="1459"/>
                </a:cubicBezTo>
                <a:cubicBezTo>
                  <a:pt x="15794" y="506"/>
                  <a:pt x="13382" y="1"/>
                  <a:pt x="10990" y="1"/>
                </a:cubicBezTo>
                <a:close/>
              </a:path>
            </a:pathLst>
          </a:custGeom>
          <a:solidFill>
            <a:srgbClr val="74BEA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4" name="Google Shape;254;p16"/>
          <p:cNvGrpSpPr/>
          <p:nvPr/>
        </p:nvGrpSpPr>
        <p:grpSpPr>
          <a:xfrm>
            <a:off x="6782681" y="4897925"/>
            <a:ext cx="504289" cy="380375"/>
            <a:chOff x="2533682" y="3720159"/>
            <a:chExt cx="248847" cy="187691"/>
          </a:xfrm>
        </p:grpSpPr>
        <p:sp>
          <p:nvSpPr>
            <p:cNvPr id="255" name="Google Shape;255;p16"/>
            <p:cNvSpPr/>
            <p:nvPr/>
          </p:nvSpPr>
          <p:spPr>
            <a:xfrm>
              <a:off x="2533682" y="3809409"/>
              <a:ext cx="145512" cy="98441"/>
            </a:xfrm>
            <a:custGeom>
              <a:avLst/>
              <a:gdLst/>
              <a:ahLst/>
              <a:cxnLst/>
              <a:rect l="l" t="t" r="r" b="b"/>
              <a:pathLst>
                <a:path w="1963" h="1328" extrusionOk="0">
                  <a:moveTo>
                    <a:pt x="1475" y="1"/>
                  </a:moveTo>
                  <a:cubicBezTo>
                    <a:pt x="1381" y="1"/>
                    <a:pt x="1286" y="15"/>
                    <a:pt x="1191" y="42"/>
                  </a:cubicBezTo>
                  <a:cubicBezTo>
                    <a:pt x="921" y="96"/>
                    <a:pt x="650" y="204"/>
                    <a:pt x="420" y="366"/>
                  </a:cubicBezTo>
                  <a:cubicBezTo>
                    <a:pt x="325" y="420"/>
                    <a:pt x="244" y="488"/>
                    <a:pt x="163" y="583"/>
                  </a:cubicBezTo>
                  <a:cubicBezTo>
                    <a:pt x="122" y="637"/>
                    <a:pt x="95" y="691"/>
                    <a:pt x="68" y="745"/>
                  </a:cubicBezTo>
                  <a:cubicBezTo>
                    <a:pt x="41" y="799"/>
                    <a:pt x="28" y="867"/>
                    <a:pt x="14" y="935"/>
                  </a:cubicBezTo>
                  <a:cubicBezTo>
                    <a:pt x="0" y="975"/>
                    <a:pt x="14" y="1043"/>
                    <a:pt x="28" y="1083"/>
                  </a:cubicBezTo>
                  <a:cubicBezTo>
                    <a:pt x="41" y="1138"/>
                    <a:pt x="68" y="1192"/>
                    <a:pt x="109" y="1219"/>
                  </a:cubicBezTo>
                  <a:cubicBezTo>
                    <a:pt x="149" y="1246"/>
                    <a:pt x="190" y="1273"/>
                    <a:pt x="230" y="1286"/>
                  </a:cubicBezTo>
                  <a:cubicBezTo>
                    <a:pt x="285" y="1314"/>
                    <a:pt x="339" y="1327"/>
                    <a:pt x="393" y="1327"/>
                  </a:cubicBezTo>
                  <a:cubicBezTo>
                    <a:pt x="515" y="1327"/>
                    <a:pt x="636" y="1327"/>
                    <a:pt x="745" y="1300"/>
                  </a:cubicBezTo>
                  <a:cubicBezTo>
                    <a:pt x="880" y="1273"/>
                    <a:pt x="1002" y="1232"/>
                    <a:pt x="1124" y="1178"/>
                  </a:cubicBezTo>
                  <a:cubicBezTo>
                    <a:pt x="1232" y="1138"/>
                    <a:pt x="1327" y="1083"/>
                    <a:pt x="1421" y="1029"/>
                  </a:cubicBezTo>
                  <a:lnTo>
                    <a:pt x="1448" y="1016"/>
                  </a:lnTo>
                  <a:cubicBezTo>
                    <a:pt x="1584" y="948"/>
                    <a:pt x="1692" y="867"/>
                    <a:pt x="1800" y="772"/>
                  </a:cubicBezTo>
                  <a:cubicBezTo>
                    <a:pt x="1881" y="678"/>
                    <a:pt x="1935" y="569"/>
                    <a:pt x="1949" y="448"/>
                  </a:cubicBezTo>
                  <a:cubicBezTo>
                    <a:pt x="1962" y="339"/>
                    <a:pt x="1922" y="231"/>
                    <a:pt x="1854" y="150"/>
                  </a:cubicBezTo>
                  <a:cubicBezTo>
                    <a:pt x="1760" y="42"/>
                    <a:pt x="1611" y="1"/>
                    <a:pt x="147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6"/>
            <p:cNvSpPr/>
            <p:nvPr/>
          </p:nvSpPr>
          <p:spPr>
            <a:xfrm>
              <a:off x="2713220" y="3720159"/>
              <a:ext cx="69309" cy="57226"/>
            </a:xfrm>
            <a:custGeom>
              <a:avLst/>
              <a:gdLst/>
              <a:ahLst/>
              <a:cxnLst/>
              <a:rect l="l" t="t" r="r" b="b"/>
              <a:pathLst>
                <a:path w="935" h="772" extrusionOk="0">
                  <a:moveTo>
                    <a:pt x="650" y="1"/>
                  </a:moveTo>
                  <a:cubicBezTo>
                    <a:pt x="596" y="1"/>
                    <a:pt x="555" y="1"/>
                    <a:pt x="515" y="28"/>
                  </a:cubicBezTo>
                  <a:cubicBezTo>
                    <a:pt x="461" y="41"/>
                    <a:pt x="420" y="55"/>
                    <a:pt x="379" y="82"/>
                  </a:cubicBezTo>
                  <a:lnTo>
                    <a:pt x="325" y="123"/>
                  </a:lnTo>
                  <a:cubicBezTo>
                    <a:pt x="258" y="163"/>
                    <a:pt x="190" y="217"/>
                    <a:pt x="136" y="271"/>
                  </a:cubicBezTo>
                  <a:cubicBezTo>
                    <a:pt x="82" y="325"/>
                    <a:pt x="41" y="380"/>
                    <a:pt x="28" y="461"/>
                  </a:cubicBezTo>
                  <a:cubicBezTo>
                    <a:pt x="1" y="596"/>
                    <a:pt x="109" y="745"/>
                    <a:pt x="258" y="772"/>
                  </a:cubicBezTo>
                  <a:lnTo>
                    <a:pt x="366" y="772"/>
                  </a:lnTo>
                  <a:cubicBezTo>
                    <a:pt x="406" y="758"/>
                    <a:pt x="447" y="758"/>
                    <a:pt x="488" y="745"/>
                  </a:cubicBezTo>
                  <a:cubicBezTo>
                    <a:pt x="528" y="731"/>
                    <a:pt x="555" y="718"/>
                    <a:pt x="596" y="704"/>
                  </a:cubicBezTo>
                  <a:cubicBezTo>
                    <a:pt x="664" y="664"/>
                    <a:pt x="718" y="623"/>
                    <a:pt x="785" y="583"/>
                  </a:cubicBezTo>
                  <a:cubicBezTo>
                    <a:pt x="812" y="556"/>
                    <a:pt x="839" y="528"/>
                    <a:pt x="867" y="488"/>
                  </a:cubicBezTo>
                  <a:cubicBezTo>
                    <a:pt x="894" y="447"/>
                    <a:pt x="921" y="407"/>
                    <a:pt x="934" y="353"/>
                  </a:cubicBezTo>
                  <a:cubicBezTo>
                    <a:pt x="934" y="298"/>
                    <a:pt x="934" y="244"/>
                    <a:pt x="921" y="190"/>
                  </a:cubicBezTo>
                  <a:cubicBezTo>
                    <a:pt x="907" y="136"/>
                    <a:pt x="867" y="95"/>
                    <a:pt x="826" y="55"/>
                  </a:cubicBezTo>
                  <a:cubicBezTo>
                    <a:pt x="785" y="28"/>
                    <a:pt x="745" y="1"/>
                    <a:pt x="69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6"/>
            <p:cNvSpPr/>
            <p:nvPr/>
          </p:nvSpPr>
          <p:spPr>
            <a:xfrm>
              <a:off x="2604919" y="3734244"/>
              <a:ext cx="47219" cy="29132"/>
            </a:xfrm>
            <a:custGeom>
              <a:avLst/>
              <a:gdLst/>
              <a:ahLst/>
              <a:cxnLst/>
              <a:rect l="l" t="t" r="r" b="b"/>
              <a:pathLst>
                <a:path w="637" h="393" extrusionOk="0">
                  <a:moveTo>
                    <a:pt x="366" y="0"/>
                  </a:moveTo>
                  <a:lnTo>
                    <a:pt x="311" y="14"/>
                  </a:lnTo>
                  <a:cubicBezTo>
                    <a:pt x="271" y="14"/>
                    <a:pt x="244" y="27"/>
                    <a:pt x="217" y="41"/>
                  </a:cubicBezTo>
                  <a:cubicBezTo>
                    <a:pt x="203" y="54"/>
                    <a:pt x="190" y="68"/>
                    <a:pt x="176" y="68"/>
                  </a:cubicBezTo>
                  <a:cubicBezTo>
                    <a:pt x="108" y="122"/>
                    <a:pt x="54" y="176"/>
                    <a:pt x="14" y="244"/>
                  </a:cubicBezTo>
                  <a:cubicBezTo>
                    <a:pt x="0" y="271"/>
                    <a:pt x="0" y="298"/>
                    <a:pt x="0" y="325"/>
                  </a:cubicBezTo>
                  <a:cubicBezTo>
                    <a:pt x="14" y="352"/>
                    <a:pt x="41" y="366"/>
                    <a:pt x="68" y="366"/>
                  </a:cubicBezTo>
                  <a:cubicBezTo>
                    <a:pt x="108" y="379"/>
                    <a:pt x="149" y="393"/>
                    <a:pt x="203" y="393"/>
                  </a:cubicBezTo>
                  <a:cubicBezTo>
                    <a:pt x="244" y="379"/>
                    <a:pt x="298" y="379"/>
                    <a:pt x="338" y="366"/>
                  </a:cubicBezTo>
                  <a:cubicBezTo>
                    <a:pt x="393" y="338"/>
                    <a:pt x="433" y="325"/>
                    <a:pt x="474" y="298"/>
                  </a:cubicBezTo>
                  <a:cubicBezTo>
                    <a:pt x="528" y="271"/>
                    <a:pt x="568" y="230"/>
                    <a:pt x="596" y="190"/>
                  </a:cubicBezTo>
                  <a:cubicBezTo>
                    <a:pt x="623" y="149"/>
                    <a:pt x="636" y="108"/>
                    <a:pt x="609" y="68"/>
                  </a:cubicBezTo>
                  <a:cubicBezTo>
                    <a:pt x="596" y="27"/>
                    <a:pt x="568" y="0"/>
                    <a:pt x="52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8" name="Google Shape;258;p16"/>
          <p:cNvGrpSpPr/>
          <p:nvPr/>
        </p:nvGrpSpPr>
        <p:grpSpPr>
          <a:xfrm flipH="1">
            <a:off x="3891667" y="4608500"/>
            <a:ext cx="557842" cy="281651"/>
            <a:chOff x="2855620" y="1802395"/>
            <a:chExt cx="249884" cy="126165"/>
          </a:xfrm>
        </p:grpSpPr>
        <p:sp>
          <p:nvSpPr>
            <p:cNvPr id="259" name="Google Shape;259;p16"/>
            <p:cNvSpPr/>
            <p:nvPr/>
          </p:nvSpPr>
          <p:spPr>
            <a:xfrm>
              <a:off x="2948947" y="1840497"/>
              <a:ext cx="156557" cy="88063"/>
            </a:xfrm>
            <a:custGeom>
              <a:avLst/>
              <a:gdLst/>
              <a:ahLst/>
              <a:cxnLst/>
              <a:rect l="l" t="t" r="r" b="b"/>
              <a:pathLst>
                <a:path w="2112" h="1188" extrusionOk="0">
                  <a:moveTo>
                    <a:pt x="1286" y="0"/>
                  </a:moveTo>
                  <a:cubicBezTo>
                    <a:pt x="1123" y="0"/>
                    <a:pt x="961" y="28"/>
                    <a:pt x="799" y="55"/>
                  </a:cubicBezTo>
                  <a:cubicBezTo>
                    <a:pt x="663" y="82"/>
                    <a:pt x="542" y="122"/>
                    <a:pt x="420" y="176"/>
                  </a:cubicBezTo>
                  <a:cubicBezTo>
                    <a:pt x="339" y="217"/>
                    <a:pt x="285" y="258"/>
                    <a:pt x="217" y="312"/>
                  </a:cubicBezTo>
                  <a:cubicBezTo>
                    <a:pt x="163" y="366"/>
                    <a:pt x="109" y="420"/>
                    <a:pt x="68" y="501"/>
                  </a:cubicBezTo>
                  <a:cubicBezTo>
                    <a:pt x="14" y="582"/>
                    <a:pt x="0" y="691"/>
                    <a:pt x="27" y="799"/>
                  </a:cubicBezTo>
                  <a:cubicBezTo>
                    <a:pt x="54" y="880"/>
                    <a:pt x="95" y="948"/>
                    <a:pt x="163" y="1002"/>
                  </a:cubicBezTo>
                  <a:cubicBezTo>
                    <a:pt x="203" y="1029"/>
                    <a:pt x="230" y="1056"/>
                    <a:pt x="271" y="1083"/>
                  </a:cubicBezTo>
                  <a:cubicBezTo>
                    <a:pt x="312" y="1096"/>
                    <a:pt x="366" y="1110"/>
                    <a:pt x="406" y="1137"/>
                  </a:cubicBezTo>
                  <a:cubicBezTo>
                    <a:pt x="487" y="1151"/>
                    <a:pt x="569" y="1178"/>
                    <a:pt x="663" y="1178"/>
                  </a:cubicBezTo>
                  <a:cubicBezTo>
                    <a:pt x="731" y="1184"/>
                    <a:pt x="802" y="1188"/>
                    <a:pt x="873" y="1188"/>
                  </a:cubicBezTo>
                  <a:cubicBezTo>
                    <a:pt x="944" y="1188"/>
                    <a:pt x="1015" y="1184"/>
                    <a:pt x="1083" y="1178"/>
                  </a:cubicBezTo>
                  <a:cubicBezTo>
                    <a:pt x="1164" y="1178"/>
                    <a:pt x="1259" y="1164"/>
                    <a:pt x="1340" y="1137"/>
                  </a:cubicBezTo>
                  <a:cubicBezTo>
                    <a:pt x="1408" y="1124"/>
                    <a:pt x="1489" y="1096"/>
                    <a:pt x="1556" y="1083"/>
                  </a:cubicBezTo>
                  <a:cubicBezTo>
                    <a:pt x="1651" y="1042"/>
                    <a:pt x="1732" y="1002"/>
                    <a:pt x="1827" y="948"/>
                  </a:cubicBezTo>
                  <a:cubicBezTo>
                    <a:pt x="1854" y="934"/>
                    <a:pt x="1881" y="907"/>
                    <a:pt x="1908" y="880"/>
                  </a:cubicBezTo>
                  <a:cubicBezTo>
                    <a:pt x="1935" y="853"/>
                    <a:pt x="1962" y="826"/>
                    <a:pt x="1976" y="799"/>
                  </a:cubicBezTo>
                  <a:cubicBezTo>
                    <a:pt x="1989" y="785"/>
                    <a:pt x="2003" y="772"/>
                    <a:pt x="2003" y="758"/>
                  </a:cubicBezTo>
                  <a:cubicBezTo>
                    <a:pt x="2030" y="731"/>
                    <a:pt x="2057" y="691"/>
                    <a:pt x="2071" y="663"/>
                  </a:cubicBezTo>
                  <a:cubicBezTo>
                    <a:pt x="2098" y="609"/>
                    <a:pt x="2111" y="542"/>
                    <a:pt x="2111" y="488"/>
                  </a:cubicBezTo>
                  <a:cubicBezTo>
                    <a:pt x="2111" y="406"/>
                    <a:pt x="2098" y="339"/>
                    <a:pt x="2071" y="271"/>
                  </a:cubicBezTo>
                  <a:cubicBezTo>
                    <a:pt x="2003" y="163"/>
                    <a:pt x="1881" y="82"/>
                    <a:pt x="1746" y="55"/>
                  </a:cubicBezTo>
                  <a:cubicBezTo>
                    <a:pt x="1678" y="28"/>
                    <a:pt x="1597" y="14"/>
                    <a:pt x="1516" y="14"/>
                  </a:cubicBezTo>
                  <a:cubicBezTo>
                    <a:pt x="1462" y="0"/>
                    <a:pt x="1394" y="0"/>
                    <a:pt x="134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6"/>
            <p:cNvSpPr/>
            <p:nvPr/>
          </p:nvSpPr>
          <p:spPr>
            <a:xfrm>
              <a:off x="2855620" y="1802395"/>
              <a:ext cx="86359" cy="51963"/>
            </a:xfrm>
            <a:custGeom>
              <a:avLst/>
              <a:gdLst/>
              <a:ahLst/>
              <a:cxnLst/>
              <a:rect l="l" t="t" r="r" b="b"/>
              <a:pathLst>
                <a:path w="1165" h="701" extrusionOk="0">
                  <a:moveTo>
                    <a:pt x="732" y="0"/>
                  </a:moveTo>
                  <a:cubicBezTo>
                    <a:pt x="596" y="14"/>
                    <a:pt x="461" y="41"/>
                    <a:pt x="339" y="95"/>
                  </a:cubicBezTo>
                  <a:cubicBezTo>
                    <a:pt x="299" y="109"/>
                    <a:pt x="272" y="136"/>
                    <a:pt x="231" y="149"/>
                  </a:cubicBezTo>
                  <a:cubicBezTo>
                    <a:pt x="190" y="163"/>
                    <a:pt x="163" y="176"/>
                    <a:pt x="136" y="203"/>
                  </a:cubicBezTo>
                  <a:cubicBezTo>
                    <a:pt x="109" y="230"/>
                    <a:pt x="82" y="257"/>
                    <a:pt x="55" y="284"/>
                  </a:cubicBezTo>
                  <a:cubicBezTo>
                    <a:pt x="28" y="325"/>
                    <a:pt x="1" y="366"/>
                    <a:pt x="1" y="420"/>
                  </a:cubicBezTo>
                  <a:cubicBezTo>
                    <a:pt x="1" y="460"/>
                    <a:pt x="14" y="487"/>
                    <a:pt x="28" y="528"/>
                  </a:cubicBezTo>
                  <a:cubicBezTo>
                    <a:pt x="42" y="555"/>
                    <a:pt x="69" y="582"/>
                    <a:pt x="96" y="596"/>
                  </a:cubicBezTo>
                  <a:cubicBezTo>
                    <a:pt x="163" y="636"/>
                    <a:pt x="245" y="677"/>
                    <a:pt x="326" y="690"/>
                  </a:cubicBezTo>
                  <a:cubicBezTo>
                    <a:pt x="373" y="697"/>
                    <a:pt x="424" y="701"/>
                    <a:pt x="475" y="701"/>
                  </a:cubicBezTo>
                  <a:cubicBezTo>
                    <a:pt x="525" y="701"/>
                    <a:pt x="576" y="697"/>
                    <a:pt x="623" y="690"/>
                  </a:cubicBezTo>
                  <a:cubicBezTo>
                    <a:pt x="705" y="677"/>
                    <a:pt x="772" y="650"/>
                    <a:pt x="840" y="623"/>
                  </a:cubicBezTo>
                  <a:cubicBezTo>
                    <a:pt x="880" y="609"/>
                    <a:pt x="935" y="582"/>
                    <a:pt x="975" y="555"/>
                  </a:cubicBezTo>
                  <a:cubicBezTo>
                    <a:pt x="1016" y="528"/>
                    <a:pt x="1056" y="501"/>
                    <a:pt x="1097" y="474"/>
                  </a:cubicBezTo>
                  <a:cubicBezTo>
                    <a:pt x="1124" y="447"/>
                    <a:pt x="1138" y="406"/>
                    <a:pt x="1151" y="366"/>
                  </a:cubicBezTo>
                  <a:lnTo>
                    <a:pt x="1151" y="352"/>
                  </a:lnTo>
                  <a:lnTo>
                    <a:pt x="1151" y="325"/>
                  </a:lnTo>
                  <a:cubicBezTo>
                    <a:pt x="1165" y="230"/>
                    <a:pt x="1124" y="136"/>
                    <a:pt x="1043" y="81"/>
                  </a:cubicBezTo>
                  <a:cubicBezTo>
                    <a:pt x="975" y="27"/>
                    <a:pt x="880" y="0"/>
                    <a:pt x="7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1" name="Google Shape;261;p16"/>
          <p:cNvGrpSpPr/>
          <p:nvPr/>
        </p:nvGrpSpPr>
        <p:grpSpPr>
          <a:xfrm>
            <a:off x="8289002" y="4319849"/>
            <a:ext cx="504289" cy="380375"/>
            <a:chOff x="2533682" y="3720159"/>
            <a:chExt cx="248847" cy="187691"/>
          </a:xfrm>
        </p:grpSpPr>
        <p:sp>
          <p:nvSpPr>
            <p:cNvPr id="262" name="Google Shape;262;p16"/>
            <p:cNvSpPr/>
            <p:nvPr/>
          </p:nvSpPr>
          <p:spPr>
            <a:xfrm>
              <a:off x="2533682" y="3809409"/>
              <a:ext cx="145512" cy="98441"/>
            </a:xfrm>
            <a:custGeom>
              <a:avLst/>
              <a:gdLst/>
              <a:ahLst/>
              <a:cxnLst/>
              <a:rect l="l" t="t" r="r" b="b"/>
              <a:pathLst>
                <a:path w="1963" h="1328" extrusionOk="0">
                  <a:moveTo>
                    <a:pt x="1475" y="1"/>
                  </a:moveTo>
                  <a:cubicBezTo>
                    <a:pt x="1381" y="1"/>
                    <a:pt x="1286" y="15"/>
                    <a:pt x="1191" y="42"/>
                  </a:cubicBezTo>
                  <a:cubicBezTo>
                    <a:pt x="921" y="96"/>
                    <a:pt x="650" y="204"/>
                    <a:pt x="420" y="366"/>
                  </a:cubicBezTo>
                  <a:cubicBezTo>
                    <a:pt x="325" y="420"/>
                    <a:pt x="244" y="488"/>
                    <a:pt x="163" y="583"/>
                  </a:cubicBezTo>
                  <a:cubicBezTo>
                    <a:pt x="122" y="637"/>
                    <a:pt x="95" y="691"/>
                    <a:pt x="68" y="745"/>
                  </a:cubicBezTo>
                  <a:cubicBezTo>
                    <a:pt x="41" y="799"/>
                    <a:pt x="28" y="867"/>
                    <a:pt x="14" y="935"/>
                  </a:cubicBezTo>
                  <a:cubicBezTo>
                    <a:pt x="0" y="975"/>
                    <a:pt x="14" y="1043"/>
                    <a:pt x="28" y="1083"/>
                  </a:cubicBezTo>
                  <a:cubicBezTo>
                    <a:pt x="41" y="1138"/>
                    <a:pt x="68" y="1192"/>
                    <a:pt x="109" y="1219"/>
                  </a:cubicBezTo>
                  <a:cubicBezTo>
                    <a:pt x="149" y="1246"/>
                    <a:pt x="190" y="1273"/>
                    <a:pt x="230" y="1286"/>
                  </a:cubicBezTo>
                  <a:cubicBezTo>
                    <a:pt x="285" y="1314"/>
                    <a:pt x="339" y="1327"/>
                    <a:pt x="393" y="1327"/>
                  </a:cubicBezTo>
                  <a:cubicBezTo>
                    <a:pt x="515" y="1327"/>
                    <a:pt x="636" y="1327"/>
                    <a:pt x="745" y="1300"/>
                  </a:cubicBezTo>
                  <a:cubicBezTo>
                    <a:pt x="880" y="1273"/>
                    <a:pt x="1002" y="1232"/>
                    <a:pt x="1124" y="1178"/>
                  </a:cubicBezTo>
                  <a:cubicBezTo>
                    <a:pt x="1232" y="1138"/>
                    <a:pt x="1327" y="1083"/>
                    <a:pt x="1421" y="1029"/>
                  </a:cubicBezTo>
                  <a:lnTo>
                    <a:pt x="1448" y="1016"/>
                  </a:lnTo>
                  <a:cubicBezTo>
                    <a:pt x="1584" y="948"/>
                    <a:pt x="1692" y="867"/>
                    <a:pt x="1800" y="772"/>
                  </a:cubicBezTo>
                  <a:cubicBezTo>
                    <a:pt x="1881" y="678"/>
                    <a:pt x="1935" y="569"/>
                    <a:pt x="1949" y="448"/>
                  </a:cubicBezTo>
                  <a:cubicBezTo>
                    <a:pt x="1962" y="339"/>
                    <a:pt x="1922" y="231"/>
                    <a:pt x="1854" y="150"/>
                  </a:cubicBezTo>
                  <a:cubicBezTo>
                    <a:pt x="1760" y="42"/>
                    <a:pt x="1611" y="1"/>
                    <a:pt x="147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6"/>
            <p:cNvSpPr/>
            <p:nvPr/>
          </p:nvSpPr>
          <p:spPr>
            <a:xfrm>
              <a:off x="2713220" y="3720159"/>
              <a:ext cx="69309" cy="57226"/>
            </a:xfrm>
            <a:custGeom>
              <a:avLst/>
              <a:gdLst/>
              <a:ahLst/>
              <a:cxnLst/>
              <a:rect l="l" t="t" r="r" b="b"/>
              <a:pathLst>
                <a:path w="935" h="772" extrusionOk="0">
                  <a:moveTo>
                    <a:pt x="650" y="1"/>
                  </a:moveTo>
                  <a:cubicBezTo>
                    <a:pt x="596" y="1"/>
                    <a:pt x="555" y="1"/>
                    <a:pt x="515" y="28"/>
                  </a:cubicBezTo>
                  <a:cubicBezTo>
                    <a:pt x="461" y="41"/>
                    <a:pt x="420" y="55"/>
                    <a:pt x="379" y="82"/>
                  </a:cubicBezTo>
                  <a:lnTo>
                    <a:pt x="325" y="123"/>
                  </a:lnTo>
                  <a:cubicBezTo>
                    <a:pt x="258" y="163"/>
                    <a:pt x="190" y="217"/>
                    <a:pt x="136" y="271"/>
                  </a:cubicBezTo>
                  <a:cubicBezTo>
                    <a:pt x="82" y="325"/>
                    <a:pt x="41" y="380"/>
                    <a:pt x="28" y="461"/>
                  </a:cubicBezTo>
                  <a:cubicBezTo>
                    <a:pt x="1" y="596"/>
                    <a:pt x="109" y="745"/>
                    <a:pt x="258" y="772"/>
                  </a:cubicBezTo>
                  <a:lnTo>
                    <a:pt x="366" y="772"/>
                  </a:lnTo>
                  <a:cubicBezTo>
                    <a:pt x="406" y="758"/>
                    <a:pt x="447" y="758"/>
                    <a:pt x="488" y="745"/>
                  </a:cubicBezTo>
                  <a:cubicBezTo>
                    <a:pt x="528" y="731"/>
                    <a:pt x="555" y="718"/>
                    <a:pt x="596" y="704"/>
                  </a:cubicBezTo>
                  <a:cubicBezTo>
                    <a:pt x="664" y="664"/>
                    <a:pt x="718" y="623"/>
                    <a:pt x="785" y="583"/>
                  </a:cubicBezTo>
                  <a:cubicBezTo>
                    <a:pt x="812" y="556"/>
                    <a:pt x="839" y="528"/>
                    <a:pt x="867" y="488"/>
                  </a:cubicBezTo>
                  <a:cubicBezTo>
                    <a:pt x="894" y="447"/>
                    <a:pt x="921" y="407"/>
                    <a:pt x="934" y="353"/>
                  </a:cubicBezTo>
                  <a:cubicBezTo>
                    <a:pt x="934" y="298"/>
                    <a:pt x="934" y="244"/>
                    <a:pt x="921" y="190"/>
                  </a:cubicBezTo>
                  <a:cubicBezTo>
                    <a:pt x="907" y="136"/>
                    <a:pt x="867" y="95"/>
                    <a:pt x="826" y="55"/>
                  </a:cubicBezTo>
                  <a:cubicBezTo>
                    <a:pt x="785" y="28"/>
                    <a:pt x="745" y="1"/>
                    <a:pt x="69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6"/>
            <p:cNvSpPr/>
            <p:nvPr/>
          </p:nvSpPr>
          <p:spPr>
            <a:xfrm>
              <a:off x="2604919" y="3734244"/>
              <a:ext cx="47219" cy="29132"/>
            </a:xfrm>
            <a:custGeom>
              <a:avLst/>
              <a:gdLst/>
              <a:ahLst/>
              <a:cxnLst/>
              <a:rect l="l" t="t" r="r" b="b"/>
              <a:pathLst>
                <a:path w="637" h="393" extrusionOk="0">
                  <a:moveTo>
                    <a:pt x="366" y="0"/>
                  </a:moveTo>
                  <a:lnTo>
                    <a:pt x="311" y="14"/>
                  </a:lnTo>
                  <a:cubicBezTo>
                    <a:pt x="271" y="14"/>
                    <a:pt x="244" y="27"/>
                    <a:pt x="217" y="41"/>
                  </a:cubicBezTo>
                  <a:cubicBezTo>
                    <a:pt x="203" y="54"/>
                    <a:pt x="190" y="68"/>
                    <a:pt x="176" y="68"/>
                  </a:cubicBezTo>
                  <a:cubicBezTo>
                    <a:pt x="108" y="122"/>
                    <a:pt x="54" y="176"/>
                    <a:pt x="14" y="244"/>
                  </a:cubicBezTo>
                  <a:cubicBezTo>
                    <a:pt x="0" y="271"/>
                    <a:pt x="0" y="298"/>
                    <a:pt x="0" y="325"/>
                  </a:cubicBezTo>
                  <a:cubicBezTo>
                    <a:pt x="14" y="352"/>
                    <a:pt x="41" y="366"/>
                    <a:pt x="68" y="366"/>
                  </a:cubicBezTo>
                  <a:cubicBezTo>
                    <a:pt x="108" y="379"/>
                    <a:pt x="149" y="393"/>
                    <a:pt x="203" y="393"/>
                  </a:cubicBezTo>
                  <a:cubicBezTo>
                    <a:pt x="244" y="379"/>
                    <a:pt x="298" y="379"/>
                    <a:pt x="338" y="366"/>
                  </a:cubicBezTo>
                  <a:cubicBezTo>
                    <a:pt x="393" y="338"/>
                    <a:pt x="433" y="325"/>
                    <a:pt x="474" y="298"/>
                  </a:cubicBezTo>
                  <a:cubicBezTo>
                    <a:pt x="528" y="271"/>
                    <a:pt x="568" y="230"/>
                    <a:pt x="596" y="190"/>
                  </a:cubicBezTo>
                  <a:cubicBezTo>
                    <a:pt x="623" y="149"/>
                    <a:pt x="636" y="108"/>
                    <a:pt x="609" y="68"/>
                  </a:cubicBezTo>
                  <a:cubicBezTo>
                    <a:pt x="596" y="27"/>
                    <a:pt x="568" y="0"/>
                    <a:pt x="52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5" name="Google Shape;265;p16"/>
          <p:cNvSpPr txBox="1">
            <a:spLocks noGrp="1"/>
          </p:cNvSpPr>
          <p:nvPr>
            <p:ph type="title"/>
          </p:nvPr>
        </p:nvSpPr>
        <p:spPr>
          <a:xfrm>
            <a:off x="715050" y="2774700"/>
            <a:ext cx="7713900" cy="601800"/>
          </a:xfrm>
          <a:prstGeom prst="rect">
            <a:avLst/>
          </a:prstGeom>
          <a:effectLst>
            <a:outerShdw dist="381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6" name="Google Shape;266;p16"/>
          <p:cNvSpPr txBox="1">
            <a:spLocks noGrp="1"/>
          </p:cNvSpPr>
          <p:nvPr>
            <p:ph type="title" idx="2" hasCustomPrompt="1"/>
          </p:nvPr>
        </p:nvSpPr>
        <p:spPr>
          <a:xfrm>
            <a:off x="3894900" y="1464794"/>
            <a:ext cx="1354200" cy="841800"/>
          </a:xfrm>
          <a:prstGeom prst="rect">
            <a:avLst/>
          </a:prstGeom>
          <a:effectLst>
            <a:outerShdw dist="381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67" name="Google Shape;267;p16"/>
          <p:cNvSpPr txBox="1">
            <a:spLocks noGrp="1"/>
          </p:cNvSpPr>
          <p:nvPr>
            <p:ph type="subTitle" idx="1"/>
          </p:nvPr>
        </p:nvSpPr>
        <p:spPr>
          <a:xfrm>
            <a:off x="3054800" y="3573125"/>
            <a:ext cx="3034500" cy="3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6"/>
          <p:cNvSpPr/>
          <p:nvPr/>
        </p:nvSpPr>
        <p:spPr>
          <a:xfrm flipH="1">
            <a:off x="241654" y="474200"/>
            <a:ext cx="1072969" cy="531477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8" name="Google Shape;278;p16"/>
          <p:cNvGrpSpPr/>
          <p:nvPr/>
        </p:nvGrpSpPr>
        <p:grpSpPr>
          <a:xfrm>
            <a:off x="8097111" y="680562"/>
            <a:ext cx="490238" cy="355904"/>
            <a:chOff x="8787625" y="134475"/>
            <a:chExt cx="838586" cy="608799"/>
          </a:xfrm>
        </p:grpSpPr>
        <p:sp>
          <p:nvSpPr>
            <p:cNvPr id="279" name="Google Shape;279;p16"/>
            <p:cNvSpPr/>
            <p:nvPr/>
          </p:nvSpPr>
          <p:spPr>
            <a:xfrm>
              <a:off x="8787625" y="134475"/>
              <a:ext cx="838586" cy="608799"/>
            </a:xfrm>
            <a:custGeom>
              <a:avLst/>
              <a:gdLst/>
              <a:ahLst/>
              <a:cxnLst/>
              <a:rect l="l" t="t" r="r" b="b"/>
              <a:pathLst>
                <a:path w="7682" h="5577" extrusionOk="0">
                  <a:moveTo>
                    <a:pt x="4010" y="0"/>
                  </a:moveTo>
                  <a:cubicBezTo>
                    <a:pt x="3863" y="0"/>
                    <a:pt x="3708" y="18"/>
                    <a:pt x="3553" y="46"/>
                  </a:cubicBezTo>
                  <a:cubicBezTo>
                    <a:pt x="3188" y="123"/>
                    <a:pt x="2804" y="296"/>
                    <a:pt x="2459" y="526"/>
                  </a:cubicBezTo>
                  <a:cubicBezTo>
                    <a:pt x="1863" y="968"/>
                    <a:pt x="1402" y="1621"/>
                    <a:pt x="1191" y="2331"/>
                  </a:cubicBezTo>
                  <a:cubicBezTo>
                    <a:pt x="1057" y="2351"/>
                    <a:pt x="903" y="2427"/>
                    <a:pt x="769" y="2504"/>
                  </a:cubicBezTo>
                  <a:cubicBezTo>
                    <a:pt x="634" y="2581"/>
                    <a:pt x="519" y="2677"/>
                    <a:pt x="404" y="2811"/>
                  </a:cubicBezTo>
                  <a:cubicBezTo>
                    <a:pt x="135" y="3119"/>
                    <a:pt x="1" y="3541"/>
                    <a:pt x="1" y="4041"/>
                  </a:cubicBezTo>
                  <a:cubicBezTo>
                    <a:pt x="1" y="4213"/>
                    <a:pt x="20" y="4405"/>
                    <a:pt x="58" y="4597"/>
                  </a:cubicBezTo>
                  <a:cubicBezTo>
                    <a:pt x="97" y="4732"/>
                    <a:pt x="135" y="4847"/>
                    <a:pt x="193" y="5001"/>
                  </a:cubicBezTo>
                  <a:cubicBezTo>
                    <a:pt x="250" y="5327"/>
                    <a:pt x="538" y="5577"/>
                    <a:pt x="884" y="5577"/>
                  </a:cubicBezTo>
                  <a:lnTo>
                    <a:pt x="6818" y="5577"/>
                  </a:lnTo>
                  <a:cubicBezTo>
                    <a:pt x="7106" y="5577"/>
                    <a:pt x="7394" y="5385"/>
                    <a:pt x="7490" y="5116"/>
                  </a:cubicBezTo>
                  <a:cubicBezTo>
                    <a:pt x="7624" y="4751"/>
                    <a:pt x="7682" y="4367"/>
                    <a:pt x="7682" y="3983"/>
                  </a:cubicBezTo>
                  <a:cubicBezTo>
                    <a:pt x="7682" y="3445"/>
                    <a:pt x="7490" y="2984"/>
                    <a:pt x="7144" y="2677"/>
                  </a:cubicBezTo>
                  <a:cubicBezTo>
                    <a:pt x="6952" y="2504"/>
                    <a:pt x="6722" y="2389"/>
                    <a:pt x="6472" y="2331"/>
                  </a:cubicBezTo>
                  <a:cubicBezTo>
                    <a:pt x="6453" y="2139"/>
                    <a:pt x="6395" y="1967"/>
                    <a:pt x="6357" y="1813"/>
                  </a:cubicBezTo>
                  <a:cubicBezTo>
                    <a:pt x="6299" y="1640"/>
                    <a:pt x="6242" y="1467"/>
                    <a:pt x="6165" y="1294"/>
                  </a:cubicBezTo>
                  <a:cubicBezTo>
                    <a:pt x="6088" y="1141"/>
                    <a:pt x="5973" y="968"/>
                    <a:pt x="5858" y="814"/>
                  </a:cubicBezTo>
                  <a:cubicBezTo>
                    <a:pt x="5589" y="507"/>
                    <a:pt x="5224" y="277"/>
                    <a:pt x="4821" y="123"/>
                  </a:cubicBezTo>
                  <a:cubicBezTo>
                    <a:pt x="4629" y="46"/>
                    <a:pt x="4417" y="8"/>
                    <a:pt x="4168" y="8"/>
                  </a:cubicBezTo>
                  <a:cubicBezTo>
                    <a:pt x="4116" y="3"/>
                    <a:pt x="4063" y="0"/>
                    <a:pt x="40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6"/>
            <p:cNvSpPr/>
            <p:nvPr/>
          </p:nvSpPr>
          <p:spPr>
            <a:xfrm>
              <a:off x="8865240" y="212854"/>
              <a:ext cx="679318" cy="450841"/>
            </a:xfrm>
            <a:custGeom>
              <a:avLst/>
              <a:gdLst/>
              <a:ahLst/>
              <a:cxnLst/>
              <a:rect l="l" t="t" r="r" b="b"/>
              <a:pathLst>
                <a:path w="6223" h="4130" extrusionOk="0">
                  <a:moveTo>
                    <a:pt x="3322" y="0"/>
                  </a:moveTo>
                  <a:cubicBezTo>
                    <a:pt x="3226" y="0"/>
                    <a:pt x="3092" y="39"/>
                    <a:pt x="2977" y="39"/>
                  </a:cubicBezTo>
                  <a:cubicBezTo>
                    <a:pt x="2708" y="77"/>
                    <a:pt x="2420" y="192"/>
                    <a:pt x="2189" y="384"/>
                  </a:cubicBezTo>
                  <a:cubicBezTo>
                    <a:pt x="1709" y="749"/>
                    <a:pt x="1325" y="1287"/>
                    <a:pt x="1172" y="1882"/>
                  </a:cubicBezTo>
                  <a:cubicBezTo>
                    <a:pt x="1133" y="2074"/>
                    <a:pt x="1114" y="2286"/>
                    <a:pt x="1114" y="2478"/>
                  </a:cubicBezTo>
                  <a:cubicBezTo>
                    <a:pt x="1076" y="2458"/>
                    <a:pt x="1056" y="2439"/>
                    <a:pt x="1018" y="2401"/>
                  </a:cubicBezTo>
                  <a:cubicBezTo>
                    <a:pt x="960" y="2382"/>
                    <a:pt x="883" y="2362"/>
                    <a:pt x="845" y="2343"/>
                  </a:cubicBezTo>
                  <a:lnTo>
                    <a:pt x="634" y="2343"/>
                  </a:lnTo>
                  <a:cubicBezTo>
                    <a:pt x="576" y="2343"/>
                    <a:pt x="499" y="2382"/>
                    <a:pt x="442" y="2401"/>
                  </a:cubicBezTo>
                  <a:cubicBezTo>
                    <a:pt x="365" y="2458"/>
                    <a:pt x="307" y="2497"/>
                    <a:pt x="250" y="2574"/>
                  </a:cubicBezTo>
                  <a:cubicBezTo>
                    <a:pt x="96" y="2746"/>
                    <a:pt x="0" y="3015"/>
                    <a:pt x="0" y="3323"/>
                  </a:cubicBezTo>
                  <a:cubicBezTo>
                    <a:pt x="0" y="3438"/>
                    <a:pt x="19" y="3591"/>
                    <a:pt x="58" y="3726"/>
                  </a:cubicBezTo>
                  <a:cubicBezTo>
                    <a:pt x="77" y="3841"/>
                    <a:pt x="115" y="3975"/>
                    <a:pt x="154" y="4091"/>
                  </a:cubicBezTo>
                  <a:lnTo>
                    <a:pt x="154" y="4110"/>
                  </a:lnTo>
                  <a:lnTo>
                    <a:pt x="154" y="4129"/>
                  </a:lnTo>
                  <a:lnTo>
                    <a:pt x="6068" y="4129"/>
                  </a:lnTo>
                  <a:cubicBezTo>
                    <a:pt x="6164" y="3879"/>
                    <a:pt x="6222" y="3553"/>
                    <a:pt x="6222" y="3265"/>
                  </a:cubicBezTo>
                  <a:cubicBezTo>
                    <a:pt x="6222" y="2938"/>
                    <a:pt x="6107" y="2650"/>
                    <a:pt x="5915" y="2478"/>
                  </a:cubicBezTo>
                  <a:cubicBezTo>
                    <a:pt x="5819" y="2401"/>
                    <a:pt x="5723" y="2343"/>
                    <a:pt x="5588" y="2343"/>
                  </a:cubicBezTo>
                  <a:lnTo>
                    <a:pt x="5396" y="2343"/>
                  </a:lnTo>
                  <a:cubicBezTo>
                    <a:pt x="5339" y="2343"/>
                    <a:pt x="5281" y="2362"/>
                    <a:pt x="5243" y="2382"/>
                  </a:cubicBezTo>
                  <a:cubicBezTo>
                    <a:pt x="5166" y="2401"/>
                    <a:pt x="5089" y="2458"/>
                    <a:pt x="5051" y="2535"/>
                  </a:cubicBezTo>
                  <a:lnTo>
                    <a:pt x="5051" y="2170"/>
                  </a:lnTo>
                  <a:cubicBezTo>
                    <a:pt x="5012" y="1863"/>
                    <a:pt x="4993" y="1575"/>
                    <a:pt x="4897" y="1325"/>
                  </a:cubicBezTo>
                  <a:cubicBezTo>
                    <a:pt x="4859" y="1172"/>
                    <a:pt x="4801" y="1056"/>
                    <a:pt x="4763" y="941"/>
                  </a:cubicBezTo>
                  <a:cubicBezTo>
                    <a:pt x="4705" y="826"/>
                    <a:pt x="4609" y="692"/>
                    <a:pt x="4532" y="615"/>
                  </a:cubicBezTo>
                  <a:cubicBezTo>
                    <a:pt x="4379" y="384"/>
                    <a:pt x="4110" y="250"/>
                    <a:pt x="3822" y="154"/>
                  </a:cubicBezTo>
                  <a:cubicBezTo>
                    <a:pt x="3668" y="96"/>
                    <a:pt x="3534" y="77"/>
                    <a:pt x="3361" y="58"/>
                  </a:cubicBezTo>
                  <a:cubicBezTo>
                    <a:pt x="3380" y="0"/>
                    <a:pt x="3361" y="0"/>
                    <a:pt x="3322" y="0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7"/>
          <p:cNvSpPr/>
          <p:nvPr/>
        </p:nvSpPr>
        <p:spPr>
          <a:xfrm flipH="1">
            <a:off x="-611824" y="4422477"/>
            <a:ext cx="10937774" cy="1400960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7"/>
          <p:cNvSpPr/>
          <p:nvPr/>
        </p:nvSpPr>
        <p:spPr>
          <a:xfrm rot="10800000">
            <a:off x="-685341" y="-763920"/>
            <a:ext cx="11982441" cy="1664995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7"/>
          <p:cNvSpPr txBox="1">
            <a:spLocks noGrp="1"/>
          </p:cNvSpPr>
          <p:nvPr>
            <p:ph type="subTitle" idx="1"/>
          </p:nvPr>
        </p:nvSpPr>
        <p:spPr>
          <a:xfrm>
            <a:off x="1329600" y="3117525"/>
            <a:ext cx="2928600" cy="14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7"/>
          <p:cNvSpPr txBox="1">
            <a:spLocks noGrp="1"/>
          </p:cNvSpPr>
          <p:nvPr>
            <p:ph type="title"/>
          </p:nvPr>
        </p:nvSpPr>
        <p:spPr>
          <a:xfrm>
            <a:off x="1329600" y="1322375"/>
            <a:ext cx="2968200" cy="175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8"/>
          <p:cNvSpPr/>
          <p:nvPr/>
        </p:nvSpPr>
        <p:spPr>
          <a:xfrm flipH="1">
            <a:off x="-611824" y="4422477"/>
            <a:ext cx="10937774" cy="1400960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8"/>
          <p:cNvSpPr/>
          <p:nvPr/>
        </p:nvSpPr>
        <p:spPr>
          <a:xfrm rot="10800000">
            <a:off x="-685341" y="-763920"/>
            <a:ext cx="11982441" cy="1664995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8"/>
          <p:cNvSpPr txBox="1">
            <a:spLocks noGrp="1"/>
          </p:cNvSpPr>
          <p:nvPr>
            <p:ph type="subTitle" idx="1"/>
          </p:nvPr>
        </p:nvSpPr>
        <p:spPr>
          <a:xfrm>
            <a:off x="1177200" y="2584125"/>
            <a:ext cx="2928600" cy="12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18"/>
          <p:cNvSpPr txBox="1">
            <a:spLocks noGrp="1"/>
          </p:cNvSpPr>
          <p:nvPr>
            <p:ph type="title"/>
          </p:nvPr>
        </p:nvSpPr>
        <p:spPr>
          <a:xfrm>
            <a:off x="1177200" y="1876575"/>
            <a:ext cx="2968200" cy="64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p22"/>
          <p:cNvGrpSpPr/>
          <p:nvPr/>
        </p:nvGrpSpPr>
        <p:grpSpPr>
          <a:xfrm>
            <a:off x="8023450" y="1112191"/>
            <a:ext cx="670499" cy="438524"/>
            <a:chOff x="7555450" y="377766"/>
            <a:chExt cx="670499" cy="438524"/>
          </a:xfrm>
        </p:grpSpPr>
        <p:sp>
          <p:nvSpPr>
            <p:cNvPr id="359" name="Google Shape;359;p22"/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2"/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2"/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2" name="Google Shape;362;p22"/>
          <p:cNvSpPr/>
          <p:nvPr/>
        </p:nvSpPr>
        <p:spPr>
          <a:xfrm>
            <a:off x="-2188242" y="1823135"/>
            <a:ext cx="13825282" cy="4667937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2"/>
          <p:cNvSpPr/>
          <p:nvPr/>
        </p:nvSpPr>
        <p:spPr>
          <a:xfrm flipH="1">
            <a:off x="-1218425" y="3529225"/>
            <a:ext cx="10937774" cy="3517236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2"/>
          <p:cNvSpPr/>
          <p:nvPr/>
        </p:nvSpPr>
        <p:spPr>
          <a:xfrm>
            <a:off x="1368967" y="4260800"/>
            <a:ext cx="1778782" cy="534403"/>
          </a:xfrm>
          <a:custGeom>
            <a:avLst/>
            <a:gdLst/>
            <a:ahLst/>
            <a:cxnLst/>
            <a:rect l="l" t="t" r="r" b="b"/>
            <a:pathLst>
              <a:path w="9949" h="2989" extrusionOk="0">
                <a:moveTo>
                  <a:pt x="8508" y="2009"/>
                </a:moveTo>
                <a:cubicBezTo>
                  <a:pt x="8508" y="2009"/>
                  <a:pt x="8527" y="2009"/>
                  <a:pt x="8527" y="2028"/>
                </a:cubicBezTo>
                <a:cubicBezTo>
                  <a:pt x="8527" y="2009"/>
                  <a:pt x="8527" y="2009"/>
                  <a:pt x="8508" y="2009"/>
                </a:cubicBezTo>
                <a:close/>
                <a:moveTo>
                  <a:pt x="4425" y="1"/>
                </a:moveTo>
                <a:cubicBezTo>
                  <a:pt x="4386" y="1"/>
                  <a:pt x="4354" y="5"/>
                  <a:pt x="4322" y="12"/>
                </a:cubicBezTo>
                <a:cubicBezTo>
                  <a:pt x="4187" y="50"/>
                  <a:pt x="4033" y="88"/>
                  <a:pt x="3899" y="127"/>
                </a:cubicBezTo>
                <a:cubicBezTo>
                  <a:pt x="3438" y="300"/>
                  <a:pt x="3035" y="588"/>
                  <a:pt x="2670" y="933"/>
                </a:cubicBezTo>
                <a:cubicBezTo>
                  <a:pt x="2478" y="1125"/>
                  <a:pt x="2286" y="1337"/>
                  <a:pt x="2152" y="1548"/>
                </a:cubicBezTo>
                <a:lnTo>
                  <a:pt x="1921" y="1913"/>
                </a:lnTo>
                <a:cubicBezTo>
                  <a:pt x="1902" y="1990"/>
                  <a:pt x="1863" y="2028"/>
                  <a:pt x="1825" y="2105"/>
                </a:cubicBezTo>
                <a:cubicBezTo>
                  <a:pt x="1710" y="1894"/>
                  <a:pt x="1575" y="1721"/>
                  <a:pt x="1345" y="1605"/>
                </a:cubicBezTo>
                <a:cubicBezTo>
                  <a:pt x="1236" y="1529"/>
                  <a:pt x="1114" y="1496"/>
                  <a:pt x="990" y="1496"/>
                </a:cubicBezTo>
                <a:cubicBezTo>
                  <a:pt x="897" y="1496"/>
                  <a:pt x="802" y="1515"/>
                  <a:pt x="711" y="1548"/>
                </a:cubicBezTo>
                <a:cubicBezTo>
                  <a:pt x="481" y="1625"/>
                  <a:pt x="289" y="1817"/>
                  <a:pt x="193" y="2009"/>
                </a:cubicBezTo>
                <a:cubicBezTo>
                  <a:pt x="58" y="2278"/>
                  <a:pt x="1" y="2604"/>
                  <a:pt x="58" y="2911"/>
                </a:cubicBezTo>
                <a:cubicBezTo>
                  <a:pt x="58" y="2969"/>
                  <a:pt x="78" y="2988"/>
                  <a:pt x="135" y="2988"/>
                </a:cubicBezTo>
                <a:cubicBezTo>
                  <a:pt x="154" y="2988"/>
                  <a:pt x="193" y="2969"/>
                  <a:pt x="193" y="2911"/>
                </a:cubicBezTo>
                <a:cubicBezTo>
                  <a:pt x="174" y="2777"/>
                  <a:pt x="174" y="2662"/>
                  <a:pt x="193" y="2508"/>
                </a:cubicBezTo>
                <a:lnTo>
                  <a:pt x="193" y="2527"/>
                </a:lnTo>
                <a:cubicBezTo>
                  <a:pt x="231" y="2412"/>
                  <a:pt x="250" y="2297"/>
                  <a:pt x="289" y="2201"/>
                </a:cubicBezTo>
                <a:lnTo>
                  <a:pt x="289" y="2220"/>
                </a:lnTo>
                <a:cubicBezTo>
                  <a:pt x="346" y="2124"/>
                  <a:pt x="366" y="2047"/>
                  <a:pt x="442" y="1990"/>
                </a:cubicBezTo>
                <a:lnTo>
                  <a:pt x="577" y="1836"/>
                </a:lnTo>
                <a:cubicBezTo>
                  <a:pt x="634" y="1798"/>
                  <a:pt x="673" y="1759"/>
                  <a:pt x="750" y="1740"/>
                </a:cubicBezTo>
                <a:cubicBezTo>
                  <a:pt x="807" y="1721"/>
                  <a:pt x="846" y="1721"/>
                  <a:pt x="922" y="1701"/>
                </a:cubicBezTo>
                <a:lnTo>
                  <a:pt x="1095" y="1701"/>
                </a:lnTo>
                <a:cubicBezTo>
                  <a:pt x="1134" y="1701"/>
                  <a:pt x="1211" y="1721"/>
                  <a:pt x="1249" y="1740"/>
                </a:cubicBezTo>
                <a:cubicBezTo>
                  <a:pt x="1307" y="1759"/>
                  <a:pt x="1345" y="1798"/>
                  <a:pt x="1403" y="1836"/>
                </a:cubicBezTo>
                <a:cubicBezTo>
                  <a:pt x="1479" y="1894"/>
                  <a:pt x="1537" y="1951"/>
                  <a:pt x="1595" y="2028"/>
                </a:cubicBezTo>
                <a:cubicBezTo>
                  <a:pt x="1671" y="2143"/>
                  <a:pt x="1729" y="2239"/>
                  <a:pt x="1787" y="2393"/>
                </a:cubicBezTo>
                <a:lnTo>
                  <a:pt x="1787" y="2412"/>
                </a:lnTo>
                <a:cubicBezTo>
                  <a:pt x="1806" y="2431"/>
                  <a:pt x="1806" y="2470"/>
                  <a:pt x="1863" y="2489"/>
                </a:cubicBezTo>
                <a:cubicBezTo>
                  <a:pt x="1902" y="2489"/>
                  <a:pt x="1959" y="2489"/>
                  <a:pt x="1979" y="2431"/>
                </a:cubicBezTo>
                <a:cubicBezTo>
                  <a:pt x="2056" y="2297"/>
                  <a:pt x="2113" y="2182"/>
                  <a:pt x="2190" y="2028"/>
                </a:cubicBezTo>
                <a:cubicBezTo>
                  <a:pt x="2267" y="1913"/>
                  <a:pt x="2344" y="1798"/>
                  <a:pt x="2440" y="1663"/>
                </a:cubicBezTo>
                <a:cubicBezTo>
                  <a:pt x="2632" y="1413"/>
                  <a:pt x="2862" y="1164"/>
                  <a:pt x="3131" y="972"/>
                </a:cubicBezTo>
                <a:cubicBezTo>
                  <a:pt x="3131" y="972"/>
                  <a:pt x="3150" y="972"/>
                  <a:pt x="3150" y="953"/>
                </a:cubicBezTo>
                <a:cubicBezTo>
                  <a:pt x="3400" y="780"/>
                  <a:pt x="3630" y="607"/>
                  <a:pt x="3899" y="511"/>
                </a:cubicBezTo>
                <a:cubicBezTo>
                  <a:pt x="4091" y="453"/>
                  <a:pt x="4283" y="376"/>
                  <a:pt x="4475" y="357"/>
                </a:cubicBezTo>
                <a:cubicBezTo>
                  <a:pt x="4533" y="338"/>
                  <a:pt x="4586" y="328"/>
                  <a:pt x="4638" y="328"/>
                </a:cubicBezTo>
                <a:cubicBezTo>
                  <a:pt x="4691" y="328"/>
                  <a:pt x="4744" y="338"/>
                  <a:pt x="4802" y="357"/>
                </a:cubicBezTo>
                <a:cubicBezTo>
                  <a:pt x="4878" y="357"/>
                  <a:pt x="4955" y="376"/>
                  <a:pt x="5032" y="396"/>
                </a:cubicBezTo>
                <a:cubicBezTo>
                  <a:pt x="5070" y="415"/>
                  <a:pt x="5090" y="453"/>
                  <a:pt x="5147" y="472"/>
                </a:cubicBezTo>
                <a:cubicBezTo>
                  <a:pt x="5166" y="492"/>
                  <a:pt x="5224" y="511"/>
                  <a:pt x="5243" y="568"/>
                </a:cubicBezTo>
                <a:cubicBezTo>
                  <a:pt x="5263" y="607"/>
                  <a:pt x="5282" y="664"/>
                  <a:pt x="5301" y="684"/>
                </a:cubicBezTo>
                <a:cubicBezTo>
                  <a:pt x="5339" y="761"/>
                  <a:pt x="5359" y="837"/>
                  <a:pt x="5359" y="895"/>
                </a:cubicBezTo>
                <a:cubicBezTo>
                  <a:pt x="5378" y="1049"/>
                  <a:pt x="5359" y="1183"/>
                  <a:pt x="5359" y="1337"/>
                </a:cubicBezTo>
                <a:cubicBezTo>
                  <a:pt x="5301" y="1625"/>
                  <a:pt x="5205" y="1913"/>
                  <a:pt x="5090" y="2201"/>
                </a:cubicBezTo>
                <a:cubicBezTo>
                  <a:pt x="5070" y="2278"/>
                  <a:pt x="5013" y="2335"/>
                  <a:pt x="4994" y="2412"/>
                </a:cubicBezTo>
                <a:cubicBezTo>
                  <a:pt x="4974" y="2431"/>
                  <a:pt x="4974" y="2489"/>
                  <a:pt x="4974" y="2508"/>
                </a:cubicBezTo>
                <a:cubicBezTo>
                  <a:pt x="4974" y="2566"/>
                  <a:pt x="4994" y="2623"/>
                  <a:pt x="5051" y="2662"/>
                </a:cubicBezTo>
                <a:cubicBezTo>
                  <a:pt x="5083" y="2693"/>
                  <a:pt x="5126" y="2708"/>
                  <a:pt x="5175" y="2708"/>
                </a:cubicBezTo>
                <a:cubicBezTo>
                  <a:pt x="5215" y="2708"/>
                  <a:pt x="5258" y="2698"/>
                  <a:pt x="5301" y="2681"/>
                </a:cubicBezTo>
                <a:cubicBezTo>
                  <a:pt x="5474" y="2585"/>
                  <a:pt x="5627" y="2508"/>
                  <a:pt x="5781" y="2431"/>
                </a:cubicBezTo>
                <a:cubicBezTo>
                  <a:pt x="5877" y="2393"/>
                  <a:pt x="5954" y="2374"/>
                  <a:pt x="6050" y="2316"/>
                </a:cubicBezTo>
                <a:lnTo>
                  <a:pt x="6088" y="2316"/>
                </a:lnTo>
                <a:cubicBezTo>
                  <a:pt x="6088" y="2316"/>
                  <a:pt x="6107" y="2316"/>
                  <a:pt x="6107" y="2297"/>
                </a:cubicBezTo>
                <a:cubicBezTo>
                  <a:pt x="6530" y="2105"/>
                  <a:pt x="6991" y="1990"/>
                  <a:pt x="7471" y="1913"/>
                </a:cubicBezTo>
                <a:cubicBezTo>
                  <a:pt x="7596" y="1903"/>
                  <a:pt x="7716" y="1898"/>
                  <a:pt x="7836" y="1898"/>
                </a:cubicBezTo>
                <a:cubicBezTo>
                  <a:pt x="7956" y="1898"/>
                  <a:pt x="8076" y="1903"/>
                  <a:pt x="8201" y="1913"/>
                </a:cubicBezTo>
                <a:cubicBezTo>
                  <a:pt x="8354" y="1932"/>
                  <a:pt x="8527" y="1990"/>
                  <a:pt x="8700" y="2028"/>
                </a:cubicBezTo>
                <a:cubicBezTo>
                  <a:pt x="8815" y="2086"/>
                  <a:pt x="8930" y="2143"/>
                  <a:pt x="9065" y="2239"/>
                </a:cubicBezTo>
                <a:cubicBezTo>
                  <a:pt x="9161" y="2335"/>
                  <a:pt x="9257" y="2412"/>
                  <a:pt x="9353" y="2527"/>
                </a:cubicBezTo>
                <a:cubicBezTo>
                  <a:pt x="9372" y="2585"/>
                  <a:pt x="9391" y="2604"/>
                  <a:pt x="9410" y="2662"/>
                </a:cubicBezTo>
                <a:cubicBezTo>
                  <a:pt x="9468" y="2700"/>
                  <a:pt x="9506" y="2758"/>
                  <a:pt x="9583" y="2777"/>
                </a:cubicBezTo>
                <a:cubicBezTo>
                  <a:pt x="9606" y="2783"/>
                  <a:pt x="9628" y="2785"/>
                  <a:pt x="9650" y="2785"/>
                </a:cubicBezTo>
                <a:cubicBezTo>
                  <a:pt x="9703" y="2785"/>
                  <a:pt x="9754" y="2771"/>
                  <a:pt x="9795" y="2758"/>
                </a:cubicBezTo>
                <a:cubicBezTo>
                  <a:pt x="9852" y="2719"/>
                  <a:pt x="9891" y="2662"/>
                  <a:pt x="9929" y="2585"/>
                </a:cubicBezTo>
                <a:cubicBezTo>
                  <a:pt x="9948" y="2508"/>
                  <a:pt x="9948" y="2431"/>
                  <a:pt x="9891" y="2374"/>
                </a:cubicBezTo>
                <a:cubicBezTo>
                  <a:pt x="9756" y="2182"/>
                  <a:pt x="9603" y="2009"/>
                  <a:pt x="9449" y="1855"/>
                </a:cubicBezTo>
                <a:cubicBezTo>
                  <a:pt x="9353" y="1798"/>
                  <a:pt x="9276" y="1740"/>
                  <a:pt x="9180" y="1663"/>
                </a:cubicBezTo>
                <a:cubicBezTo>
                  <a:pt x="9084" y="1625"/>
                  <a:pt x="8969" y="1567"/>
                  <a:pt x="8873" y="1529"/>
                </a:cubicBezTo>
                <a:cubicBezTo>
                  <a:pt x="8662" y="1452"/>
                  <a:pt x="8450" y="1413"/>
                  <a:pt x="8239" y="1375"/>
                </a:cubicBezTo>
                <a:cubicBezTo>
                  <a:pt x="8133" y="1365"/>
                  <a:pt x="8023" y="1361"/>
                  <a:pt x="7913" y="1361"/>
                </a:cubicBezTo>
                <a:cubicBezTo>
                  <a:pt x="7802" y="1361"/>
                  <a:pt x="7692" y="1365"/>
                  <a:pt x="7586" y="1375"/>
                </a:cubicBezTo>
                <a:cubicBezTo>
                  <a:pt x="7164" y="1433"/>
                  <a:pt x="6722" y="1548"/>
                  <a:pt x="6299" y="1721"/>
                </a:cubicBezTo>
                <a:cubicBezTo>
                  <a:pt x="6088" y="1798"/>
                  <a:pt x="5896" y="1894"/>
                  <a:pt x="5704" y="1990"/>
                </a:cubicBezTo>
                <a:cubicBezTo>
                  <a:pt x="5704" y="1990"/>
                  <a:pt x="5676" y="1990"/>
                  <a:pt x="5668" y="2002"/>
                </a:cubicBezTo>
                <a:lnTo>
                  <a:pt x="5668" y="2002"/>
                </a:lnTo>
                <a:cubicBezTo>
                  <a:pt x="5744" y="1735"/>
                  <a:pt x="5820" y="1469"/>
                  <a:pt x="5839" y="1221"/>
                </a:cubicBezTo>
                <a:cubicBezTo>
                  <a:pt x="5839" y="1049"/>
                  <a:pt x="5839" y="876"/>
                  <a:pt x="5781" y="741"/>
                </a:cubicBezTo>
                <a:cubicBezTo>
                  <a:pt x="5762" y="664"/>
                  <a:pt x="5743" y="588"/>
                  <a:pt x="5723" y="549"/>
                </a:cubicBezTo>
                <a:cubicBezTo>
                  <a:pt x="5685" y="472"/>
                  <a:pt x="5647" y="415"/>
                  <a:pt x="5589" y="376"/>
                </a:cubicBezTo>
                <a:cubicBezTo>
                  <a:pt x="5531" y="280"/>
                  <a:pt x="5435" y="204"/>
                  <a:pt x="5301" y="165"/>
                </a:cubicBezTo>
                <a:cubicBezTo>
                  <a:pt x="5186" y="88"/>
                  <a:pt x="5051" y="69"/>
                  <a:pt x="4917" y="69"/>
                </a:cubicBezTo>
                <a:lnTo>
                  <a:pt x="4802" y="69"/>
                </a:lnTo>
                <a:cubicBezTo>
                  <a:pt x="4610" y="18"/>
                  <a:pt x="4503" y="1"/>
                  <a:pt x="4425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2"/>
          <p:cNvSpPr/>
          <p:nvPr/>
        </p:nvSpPr>
        <p:spPr>
          <a:xfrm>
            <a:off x="8132246" y="2667700"/>
            <a:ext cx="1184702" cy="355923"/>
          </a:xfrm>
          <a:custGeom>
            <a:avLst/>
            <a:gdLst/>
            <a:ahLst/>
            <a:cxnLst/>
            <a:rect l="l" t="t" r="r" b="b"/>
            <a:pathLst>
              <a:path w="9949" h="2989" extrusionOk="0">
                <a:moveTo>
                  <a:pt x="8508" y="2009"/>
                </a:moveTo>
                <a:cubicBezTo>
                  <a:pt x="8508" y="2009"/>
                  <a:pt x="8527" y="2009"/>
                  <a:pt x="8527" y="2028"/>
                </a:cubicBezTo>
                <a:cubicBezTo>
                  <a:pt x="8527" y="2009"/>
                  <a:pt x="8527" y="2009"/>
                  <a:pt x="8508" y="2009"/>
                </a:cubicBezTo>
                <a:close/>
                <a:moveTo>
                  <a:pt x="4425" y="1"/>
                </a:moveTo>
                <a:cubicBezTo>
                  <a:pt x="4386" y="1"/>
                  <a:pt x="4354" y="5"/>
                  <a:pt x="4322" y="12"/>
                </a:cubicBezTo>
                <a:cubicBezTo>
                  <a:pt x="4187" y="50"/>
                  <a:pt x="4033" y="88"/>
                  <a:pt x="3899" y="127"/>
                </a:cubicBezTo>
                <a:cubicBezTo>
                  <a:pt x="3438" y="300"/>
                  <a:pt x="3035" y="588"/>
                  <a:pt x="2670" y="933"/>
                </a:cubicBezTo>
                <a:cubicBezTo>
                  <a:pt x="2478" y="1125"/>
                  <a:pt x="2286" y="1337"/>
                  <a:pt x="2152" y="1548"/>
                </a:cubicBezTo>
                <a:lnTo>
                  <a:pt x="1921" y="1913"/>
                </a:lnTo>
                <a:cubicBezTo>
                  <a:pt x="1902" y="1990"/>
                  <a:pt x="1863" y="2028"/>
                  <a:pt x="1825" y="2105"/>
                </a:cubicBezTo>
                <a:cubicBezTo>
                  <a:pt x="1710" y="1894"/>
                  <a:pt x="1575" y="1721"/>
                  <a:pt x="1345" y="1605"/>
                </a:cubicBezTo>
                <a:cubicBezTo>
                  <a:pt x="1236" y="1529"/>
                  <a:pt x="1114" y="1496"/>
                  <a:pt x="990" y="1496"/>
                </a:cubicBezTo>
                <a:cubicBezTo>
                  <a:pt x="897" y="1496"/>
                  <a:pt x="802" y="1515"/>
                  <a:pt x="711" y="1548"/>
                </a:cubicBezTo>
                <a:cubicBezTo>
                  <a:pt x="481" y="1625"/>
                  <a:pt x="289" y="1817"/>
                  <a:pt x="193" y="2009"/>
                </a:cubicBezTo>
                <a:cubicBezTo>
                  <a:pt x="58" y="2278"/>
                  <a:pt x="1" y="2604"/>
                  <a:pt x="58" y="2911"/>
                </a:cubicBezTo>
                <a:cubicBezTo>
                  <a:pt x="58" y="2969"/>
                  <a:pt x="78" y="2988"/>
                  <a:pt x="135" y="2988"/>
                </a:cubicBezTo>
                <a:cubicBezTo>
                  <a:pt x="154" y="2988"/>
                  <a:pt x="193" y="2969"/>
                  <a:pt x="193" y="2911"/>
                </a:cubicBezTo>
                <a:cubicBezTo>
                  <a:pt x="174" y="2777"/>
                  <a:pt x="174" y="2662"/>
                  <a:pt x="193" y="2508"/>
                </a:cubicBezTo>
                <a:lnTo>
                  <a:pt x="193" y="2527"/>
                </a:lnTo>
                <a:cubicBezTo>
                  <a:pt x="231" y="2412"/>
                  <a:pt x="250" y="2297"/>
                  <a:pt x="289" y="2201"/>
                </a:cubicBezTo>
                <a:lnTo>
                  <a:pt x="289" y="2220"/>
                </a:lnTo>
                <a:cubicBezTo>
                  <a:pt x="346" y="2124"/>
                  <a:pt x="366" y="2047"/>
                  <a:pt x="442" y="1990"/>
                </a:cubicBezTo>
                <a:lnTo>
                  <a:pt x="577" y="1836"/>
                </a:lnTo>
                <a:cubicBezTo>
                  <a:pt x="634" y="1798"/>
                  <a:pt x="673" y="1759"/>
                  <a:pt x="750" y="1740"/>
                </a:cubicBezTo>
                <a:cubicBezTo>
                  <a:pt x="807" y="1721"/>
                  <a:pt x="846" y="1721"/>
                  <a:pt x="922" y="1701"/>
                </a:cubicBezTo>
                <a:lnTo>
                  <a:pt x="1095" y="1701"/>
                </a:lnTo>
                <a:cubicBezTo>
                  <a:pt x="1134" y="1701"/>
                  <a:pt x="1211" y="1721"/>
                  <a:pt x="1249" y="1740"/>
                </a:cubicBezTo>
                <a:cubicBezTo>
                  <a:pt x="1307" y="1759"/>
                  <a:pt x="1345" y="1798"/>
                  <a:pt x="1403" y="1836"/>
                </a:cubicBezTo>
                <a:cubicBezTo>
                  <a:pt x="1479" y="1894"/>
                  <a:pt x="1537" y="1951"/>
                  <a:pt x="1595" y="2028"/>
                </a:cubicBezTo>
                <a:cubicBezTo>
                  <a:pt x="1671" y="2143"/>
                  <a:pt x="1729" y="2239"/>
                  <a:pt x="1787" y="2393"/>
                </a:cubicBezTo>
                <a:lnTo>
                  <a:pt x="1787" y="2412"/>
                </a:lnTo>
                <a:cubicBezTo>
                  <a:pt x="1806" y="2431"/>
                  <a:pt x="1806" y="2470"/>
                  <a:pt x="1863" y="2489"/>
                </a:cubicBezTo>
                <a:cubicBezTo>
                  <a:pt x="1902" y="2489"/>
                  <a:pt x="1959" y="2489"/>
                  <a:pt x="1979" y="2431"/>
                </a:cubicBezTo>
                <a:cubicBezTo>
                  <a:pt x="2056" y="2297"/>
                  <a:pt x="2113" y="2182"/>
                  <a:pt x="2190" y="2028"/>
                </a:cubicBezTo>
                <a:cubicBezTo>
                  <a:pt x="2267" y="1913"/>
                  <a:pt x="2344" y="1798"/>
                  <a:pt x="2440" y="1663"/>
                </a:cubicBezTo>
                <a:cubicBezTo>
                  <a:pt x="2632" y="1413"/>
                  <a:pt x="2862" y="1164"/>
                  <a:pt x="3131" y="972"/>
                </a:cubicBezTo>
                <a:cubicBezTo>
                  <a:pt x="3131" y="972"/>
                  <a:pt x="3150" y="972"/>
                  <a:pt x="3150" y="953"/>
                </a:cubicBezTo>
                <a:cubicBezTo>
                  <a:pt x="3400" y="780"/>
                  <a:pt x="3630" y="607"/>
                  <a:pt x="3899" y="511"/>
                </a:cubicBezTo>
                <a:cubicBezTo>
                  <a:pt x="4091" y="453"/>
                  <a:pt x="4283" y="376"/>
                  <a:pt x="4475" y="357"/>
                </a:cubicBezTo>
                <a:cubicBezTo>
                  <a:pt x="4533" y="338"/>
                  <a:pt x="4586" y="328"/>
                  <a:pt x="4638" y="328"/>
                </a:cubicBezTo>
                <a:cubicBezTo>
                  <a:pt x="4691" y="328"/>
                  <a:pt x="4744" y="338"/>
                  <a:pt x="4802" y="357"/>
                </a:cubicBezTo>
                <a:cubicBezTo>
                  <a:pt x="4878" y="357"/>
                  <a:pt x="4955" y="376"/>
                  <a:pt x="5032" y="396"/>
                </a:cubicBezTo>
                <a:cubicBezTo>
                  <a:pt x="5070" y="415"/>
                  <a:pt x="5090" y="453"/>
                  <a:pt x="5147" y="472"/>
                </a:cubicBezTo>
                <a:cubicBezTo>
                  <a:pt x="5166" y="492"/>
                  <a:pt x="5224" y="511"/>
                  <a:pt x="5243" y="568"/>
                </a:cubicBezTo>
                <a:cubicBezTo>
                  <a:pt x="5263" y="607"/>
                  <a:pt x="5282" y="664"/>
                  <a:pt x="5301" y="684"/>
                </a:cubicBezTo>
                <a:cubicBezTo>
                  <a:pt x="5339" y="761"/>
                  <a:pt x="5359" y="837"/>
                  <a:pt x="5359" y="895"/>
                </a:cubicBezTo>
                <a:cubicBezTo>
                  <a:pt x="5378" y="1049"/>
                  <a:pt x="5359" y="1183"/>
                  <a:pt x="5359" y="1337"/>
                </a:cubicBezTo>
                <a:cubicBezTo>
                  <a:pt x="5301" y="1625"/>
                  <a:pt x="5205" y="1913"/>
                  <a:pt x="5090" y="2201"/>
                </a:cubicBezTo>
                <a:cubicBezTo>
                  <a:pt x="5070" y="2278"/>
                  <a:pt x="5013" y="2335"/>
                  <a:pt x="4994" y="2412"/>
                </a:cubicBezTo>
                <a:cubicBezTo>
                  <a:pt x="4974" y="2431"/>
                  <a:pt x="4974" y="2489"/>
                  <a:pt x="4974" y="2508"/>
                </a:cubicBezTo>
                <a:cubicBezTo>
                  <a:pt x="4974" y="2566"/>
                  <a:pt x="4994" y="2623"/>
                  <a:pt x="5051" y="2662"/>
                </a:cubicBezTo>
                <a:cubicBezTo>
                  <a:pt x="5083" y="2693"/>
                  <a:pt x="5126" y="2708"/>
                  <a:pt x="5175" y="2708"/>
                </a:cubicBezTo>
                <a:cubicBezTo>
                  <a:pt x="5215" y="2708"/>
                  <a:pt x="5258" y="2698"/>
                  <a:pt x="5301" y="2681"/>
                </a:cubicBezTo>
                <a:cubicBezTo>
                  <a:pt x="5474" y="2585"/>
                  <a:pt x="5627" y="2508"/>
                  <a:pt x="5781" y="2431"/>
                </a:cubicBezTo>
                <a:cubicBezTo>
                  <a:pt x="5877" y="2393"/>
                  <a:pt x="5954" y="2374"/>
                  <a:pt x="6050" y="2316"/>
                </a:cubicBezTo>
                <a:lnTo>
                  <a:pt x="6088" y="2316"/>
                </a:lnTo>
                <a:cubicBezTo>
                  <a:pt x="6088" y="2316"/>
                  <a:pt x="6107" y="2316"/>
                  <a:pt x="6107" y="2297"/>
                </a:cubicBezTo>
                <a:cubicBezTo>
                  <a:pt x="6530" y="2105"/>
                  <a:pt x="6991" y="1990"/>
                  <a:pt x="7471" y="1913"/>
                </a:cubicBezTo>
                <a:cubicBezTo>
                  <a:pt x="7596" y="1903"/>
                  <a:pt x="7716" y="1898"/>
                  <a:pt x="7836" y="1898"/>
                </a:cubicBezTo>
                <a:cubicBezTo>
                  <a:pt x="7956" y="1898"/>
                  <a:pt x="8076" y="1903"/>
                  <a:pt x="8201" y="1913"/>
                </a:cubicBezTo>
                <a:cubicBezTo>
                  <a:pt x="8354" y="1932"/>
                  <a:pt x="8527" y="1990"/>
                  <a:pt x="8700" y="2028"/>
                </a:cubicBezTo>
                <a:cubicBezTo>
                  <a:pt x="8815" y="2086"/>
                  <a:pt x="8930" y="2143"/>
                  <a:pt x="9065" y="2239"/>
                </a:cubicBezTo>
                <a:cubicBezTo>
                  <a:pt x="9161" y="2335"/>
                  <a:pt x="9257" y="2412"/>
                  <a:pt x="9353" y="2527"/>
                </a:cubicBezTo>
                <a:cubicBezTo>
                  <a:pt x="9372" y="2585"/>
                  <a:pt x="9391" y="2604"/>
                  <a:pt x="9410" y="2662"/>
                </a:cubicBezTo>
                <a:cubicBezTo>
                  <a:pt x="9468" y="2700"/>
                  <a:pt x="9506" y="2758"/>
                  <a:pt x="9583" y="2777"/>
                </a:cubicBezTo>
                <a:cubicBezTo>
                  <a:pt x="9606" y="2783"/>
                  <a:pt x="9628" y="2785"/>
                  <a:pt x="9650" y="2785"/>
                </a:cubicBezTo>
                <a:cubicBezTo>
                  <a:pt x="9703" y="2785"/>
                  <a:pt x="9754" y="2771"/>
                  <a:pt x="9795" y="2758"/>
                </a:cubicBezTo>
                <a:cubicBezTo>
                  <a:pt x="9852" y="2719"/>
                  <a:pt x="9891" y="2662"/>
                  <a:pt x="9929" y="2585"/>
                </a:cubicBezTo>
                <a:cubicBezTo>
                  <a:pt x="9948" y="2508"/>
                  <a:pt x="9948" y="2431"/>
                  <a:pt x="9891" y="2374"/>
                </a:cubicBezTo>
                <a:cubicBezTo>
                  <a:pt x="9756" y="2182"/>
                  <a:pt x="9603" y="2009"/>
                  <a:pt x="9449" y="1855"/>
                </a:cubicBezTo>
                <a:cubicBezTo>
                  <a:pt x="9353" y="1798"/>
                  <a:pt x="9276" y="1740"/>
                  <a:pt x="9180" y="1663"/>
                </a:cubicBezTo>
                <a:cubicBezTo>
                  <a:pt x="9084" y="1625"/>
                  <a:pt x="8969" y="1567"/>
                  <a:pt x="8873" y="1529"/>
                </a:cubicBezTo>
                <a:cubicBezTo>
                  <a:pt x="8662" y="1452"/>
                  <a:pt x="8450" y="1413"/>
                  <a:pt x="8239" y="1375"/>
                </a:cubicBezTo>
                <a:cubicBezTo>
                  <a:pt x="8133" y="1365"/>
                  <a:pt x="8023" y="1361"/>
                  <a:pt x="7913" y="1361"/>
                </a:cubicBezTo>
                <a:cubicBezTo>
                  <a:pt x="7802" y="1361"/>
                  <a:pt x="7692" y="1365"/>
                  <a:pt x="7586" y="1375"/>
                </a:cubicBezTo>
                <a:cubicBezTo>
                  <a:pt x="7164" y="1433"/>
                  <a:pt x="6722" y="1548"/>
                  <a:pt x="6299" y="1721"/>
                </a:cubicBezTo>
                <a:cubicBezTo>
                  <a:pt x="6088" y="1798"/>
                  <a:pt x="5896" y="1894"/>
                  <a:pt x="5704" y="1990"/>
                </a:cubicBezTo>
                <a:cubicBezTo>
                  <a:pt x="5704" y="1990"/>
                  <a:pt x="5676" y="1990"/>
                  <a:pt x="5668" y="2002"/>
                </a:cubicBezTo>
                <a:lnTo>
                  <a:pt x="5668" y="2002"/>
                </a:lnTo>
                <a:cubicBezTo>
                  <a:pt x="5744" y="1735"/>
                  <a:pt x="5820" y="1469"/>
                  <a:pt x="5839" y="1221"/>
                </a:cubicBezTo>
                <a:cubicBezTo>
                  <a:pt x="5839" y="1049"/>
                  <a:pt x="5839" y="876"/>
                  <a:pt x="5781" y="741"/>
                </a:cubicBezTo>
                <a:cubicBezTo>
                  <a:pt x="5762" y="664"/>
                  <a:pt x="5743" y="588"/>
                  <a:pt x="5723" y="549"/>
                </a:cubicBezTo>
                <a:cubicBezTo>
                  <a:pt x="5685" y="472"/>
                  <a:pt x="5647" y="415"/>
                  <a:pt x="5589" y="376"/>
                </a:cubicBezTo>
                <a:cubicBezTo>
                  <a:pt x="5531" y="280"/>
                  <a:pt x="5435" y="204"/>
                  <a:pt x="5301" y="165"/>
                </a:cubicBezTo>
                <a:cubicBezTo>
                  <a:pt x="5186" y="88"/>
                  <a:pt x="5051" y="69"/>
                  <a:pt x="4917" y="69"/>
                </a:cubicBezTo>
                <a:lnTo>
                  <a:pt x="4802" y="69"/>
                </a:lnTo>
                <a:cubicBezTo>
                  <a:pt x="4610" y="18"/>
                  <a:pt x="4503" y="1"/>
                  <a:pt x="4425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22"/>
          <p:cNvSpPr txBox="1">
            <a:spLocks noGrp="1"/>
          </p:cNvSpPr>
          <p:nvPr>
            <p:ph type="title"/>
          </p:nvPr>
        </p:nvSpPr>
        <p:spPr>
          <a:xfrm>
            <a:off x="3293175" y="1561088"/>
            <a:ext cx="2182800" cy="35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7" name="Google Shape;367;p22"/>
          <p:cNvSpPr txBox="1">
            <a:spLocks noGrp="1"/>
          </p:cNvSpPr>
          <p:nvPr>
            <p:ph type="subTitle" idx="1"/>
          </p:nvPr>
        </p:nvSpPr>
        <p:spPr>
          <a:xfrm>
            <a:off x="3293175" y="1825200"/>
            <a:ext cx="4379100" cy="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22"/>
          <p:cNvSpPr txBox="1">
            <a:spLocks noGrp="1"/>
          </p:cNvSpPr>
          <p:nvPr>
            <p:ph type="title" idx="2"/>
          </p:nvPr>
        </p:nvSpPr>
        <p:spPr>
          <a:xfrm>
            <a:off x="3293175" y="2572625"/>
            <a:ext cx="2182800" cy="35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9" name="Google Shape;369;p22"/>
          <p:cNvSpPr txBox="1">
            <a:spLocks noGrp="1"/>
          </p:cNvSpPr>
          <p:nvPr>
            <p:ph type="subTitle" idx="3"/>
          </p:nvPr>
        </p:nvSpPr>
        <p:spPr>
          <a:xfrm>
            <a:off x="3293175" y="2844590"/>
            <a:ext cx="4379100" cy="6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22"/>
          <p:cNvSpPr txBox="1">
            <a:spLocks noGrp="1"/>
          </p:cNvSpPr>
          <p:nvPr>
            <p:ph type="title" idx="4"/>
          </p:nvPr>
        </p:nvSpPr>
        <p:spPr>
          <a:xfrm>
            <a:off x="3293175" y="3584138"/>
            <a:ext cx="2182800" cy="35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1" name="Google Shape;371;p22"/>
          <p:cNvSpPr txBox="1">
            <a:spLocks noGrp="1"/>
          </p:cNvSpPr>
          <p:nvPr>
            <p:ph type="subTitle" idx="5"/>
          </p:nvPr>
        </p:nvSpPr>
        <p:spPr>
          <a:xfrm>
            <a:off x="3293175" y="3856073"/>
            <a:ext cx="4379100" cy="6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22"/>
          <p:cNvSpPr txBox="1">
            <a:spLocks noGrp="1"/>
          </p:cNvSpPr>
          <p:nvPr>
            <p:ph type="title" idx="6"/>
          </p:nvPr>
        </p:nvSpPr>
        <p:spPr>
          <a:xfrm>
            <a:off x="1755275" y="539500"/>
            <a:ext cx="5633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4"/>
          <p:cNvSpPr/>
          <p:nvPr/>
        </p:nvSpPr>
        <p:spPr>
          <a:xfrm>
            <a:off x="-3296992" y="1278485"/>
            <a:ext cx="13825282" cy="4667937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24"/>
          <p:cNvSpPr/>
          <p:nvPr/>
        </p:nvSpPr>
        <p:spPr>
          <a:xfrm flipH="1">
            <a:off x="-1504359" y="3235700"/>
            <a:ext cx="11725534" cy="3517236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1" name="Google Shape;391;p24"/>
          <p:cNvGrpSpPr/>
          <p:nvPr/>
        </p:nvGrpSpPr>
        <p:grpSpPr>
          <a:xfrm>
            <a:off x="8422577" y="183592"/>
            <a:ext cx="490238" cy="355904"/>
            <a:chOff x="8787625" y="134475"/>
            <a:chExt cx="838586" cy="608799"/>
          </a:xfrm>
        </p:grpSpPr>
        <p:sp>
          <p:nvSpPr>
            <p:cNvPr id="392" name="Google Shape;392;p24"/>
            <p:cNvSpPr/>
            <p:nvPr/>
          </p:nvSpPr>
          <p:spPr>
            <a:xfrm>
              <a:off x="8787625" y="134475"/>
              <a:ext cx="838586" cy="608799"/>
            </a:xfrm>
            <a:custGeom>
              <a:avLst/>
              <a:gdLst/>
              <a:ahLst/>
              <a:cxnLst/>
              <a:rect l="l" t="t" r="r" b="b"/>
              <a:pathLst>
                <a:path w="7682" h="5577" extrusionOk="0">
                  <a:moveTo>
                    <a:pt x="4010" y="0"/>
                  </a:moveTo>
                  <a:cubicBezTo>
                    <a:pt x="3863" y="0"/>
                    <a:pt x="3708" y="18"/>
                    <a:pt x="3553" y="46"/>
                  </a:cubicBezTo>
                  <a:cubicBezTo>
                    <a:pt x="3188" y="123"/>
                    <a:pt x="2804" y="296"/>
                    <a:pt x="2459" y="526"/>
                  </a:cubicBezTo>
                  <a:cubicBezTo>
                    <a:pt x="1863" y="968"/>
                    <a:pt x="1402" y="1621"/>
                    <a:pt x="1191" y="2331"/>
                  </a:cubicBezTo>
                  <a:cubicBezTo>
                    <a:pt x="1057" y="2351"/>
                    <a:pt x="903" y="2427"/>
                    <a:pt x="769" y="2504"/>
                  </a:cubicBezTo>
                  <a:cubicBezTo>
                    <a:pt x="634" y="2581"/>
                    <a:pt x="519" y="2677"/>
                    <a:pt x="404" y="2811"/>
                  </a:cubicBezTo>
                  <a:cubicBezTo>
                    <a:pt x="135" y="3119"/>
                    <a:pt x="1" y="3541"/>
                    <a:pt x="1" y="4041"/>
                  </a:cubicBezTo>
                  <a:cubicBezTo>
                    <a:pt x="1" y="4213"/>
                    <a:pt x="20" y="4405"/>
                    <a:pt x="58" y="4597"/>
                  </a:cubicBezTo>
                  <a:cubicBezTo>
                    <a:pt x="97" y="4732"/>
                    <a:pt x="135" y="4847"/>
                    <a:pt x="193" y="5001"/>
                  </a:cubicBezTo>
                  <a:cubicBezTo>
                    <a:pt x="250" y="5327"/>
                    <a:pt x="538" y="5577"/>
                    <a:pt x="884" y="5577"/>
                  </a:cubicBezTo>
                  <a:lnTo>
                    <a:pt x="6818" y="5577"/>
                  </a:lnTo>
                  <a:cubicBezTo>
                    <a:pt x="7106" y="5577"/>
                    <a:pt x="7394" y="5385"/>
                    <a:pt x="7490" y="5116"/>
                  </a:cubicBezTo>
                  <a:cubicBezTo>
                    <a:pt x="7624" y="4751"/>
                    <a:pt x="7682" y="4367"/>
                    <a:pt x="7682" y="3983"/>
                  </a:cubicBezTo>
                  <a:cubicBezTo>
                    <a:pt x="7682" y="3445"/>
                    <a:pt x="7490" y="2984"/>
                    <a:pt x="7144" y="2677"/>
                  </a:cubicBezTo>
                  <a:cubicBezTo>
                    <a:pt x="6952" y="2504"/>
                    <a:pt x="6722" y="2389"/>
                    <a:pt x="6472" y="2331"/>
                  </a:cubicBezTo>
                  <a:cubicBezTo>
                    <a:pt x="6453" y="2139"/>
                    <a:pt x="6395" y="1967"/>
                    <a:pt x="6357" y="1813"/>
                  </a:cubicBezTo>
                  <a:cubicBezTo>
                    <a:pt x="6299" y="1640"/>
                    <a:pt x="6242" y="1467"/>
                    <a:pt x="6165" y="1294"/>
                  </a:cubicBezTo>
                  <a:cubicBezTo>
                    <a:pt x="6088" y="1141"/>
                    <a:pt x="5973" y="968"/>
                    <a:pt x="5858" y="814"/>
                  </a:cubicBezTo>
                  <a:cubicBezTo>
                    <a:pt x="5589" y="507"/>
                    <a:pt x="5224" y="277"/>
                    <a:pt x="4821" y="123"/>
                  </a:cubicBezTo>
                  <a:cubicBezTo>
                    <a:pt x="4629" y="46"/>
                    <a:pt x="4417" y="8"/>
                    <a:pt x="4168" y="8"/>
                  </a:cubicBezTo>
                  <a:cubicBezTo>
                    <a:pt x="4116" y="3"/>
                    <a:pt x="4063" y="0"/>
                    <a:pt x="40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4"/>
            <p:cNvSpPr/>
            <p:nvPr/>
          </p:nvSpPr>
          <p:spPr>
            <a:xfrm>
              <a:off x="8865240" y="212854"/>
              <a:ext cx="679318" cy="450841"/>
            </a:xfrm>
            <a:custGeom>
              <a:avLst/>
              <a:gdLst/>
              <a:ahLst/>
              <a:cxnLst/>
              <a:rect l="l" t="t" r="r" b="b"/>
              <a:pathLst>
                <a:path w="6223" h="4130" extrusionOk="0">
                  <a:moveTo>
                    <a:pt x="3322" y="0"/>
                  </a:moveTo>
                  <a:cubicBezTo>
                    <a:pt x="3226" y="0"/>
                    <a:pt x="3092" y="39"/>
                    <a:pt x="2977" y="39"/>
                  </a:cubicBezTo>
                  <a:cubicBezTo>
                    <a:pt x="2708" y="77"/>
                    <a:pt x="2420" y="192"/>
                    <a:pt x="2189" y="384"/>
                  </a:cubicBezTo>
                  <a:cubicBezTo>
                    <a:pt x="1709" y="749"/>
                    <a:pt x="1325" y="1287"/>
                    <a:pt x="1172" y="1882"/>
                  </a:cubicBezTo>
                  <a:cubicBezTo>
                    <a:pt x="1133" y="2074"/>
                    <a:pt x="1114" y="2286"/>
                    <a:pt x="1114" y="2478"/>
                  </a:cubicBezTo>
                  <a:cubicBezTo>
                    <a:pt x="1076" y="2458"/>
                    <a:pt x="1056" y="2439"/>
                    <a:pt x="1018" y="2401"/>
                  </a:cubicBezTo>
                  <a:cubicBezTo>
                    <a:pt x="960" y="2382"/>
                    <a:pt x="883" y="2362"/>
                    <a:pt x="845" y="2343"/>
                  </a:cubicBezTo>
                  <a:lnTo>
                    <a:pt x="634" y="2343"/>
                  </a:lnTo>
                  <a:cubicBezTo>
                    <a:pt x="576" y="2343"/>
                    <a:pt x="499" y="2382"/>
                    <a:pt x="442" y="2401"/>
                  </a:cubicBezTo>
                  <a:cubicBezTo>
                    <a:pt x="365" y="2458"/>
                    <a:pt x="307" y="2497"/>
                    <a:pt x="250" y="2574"/>
                  </a:cubicBezTo>
                  <a:cubicBezTo>
                    <a:pt x="96" y="2746"/>
                    <a:pt x="0" y="3015"/>
                    <a:pt x="0" y="3323"/>
                  </a:cubicBezTo>
                  <a:cubicBezTo>
                    <a:pt x="0" y="3438"/>
                    <a:pt x="19" y="3591"/>
                    <a:pt x="58" y="3726"/>
                  </a:cubicBezTo>
                  <a:cubicBezTo>
                    <a:pt x="77" y="3841"/>
                    <a:pt x="115" y="3975"/>
                    <a:pt x="154" y="4091"/>
                  </a:cubicBezTo>
                  <a:lnTo>
                    <a:pt x="154" y="4110"/>
                  </a:lnTo>
                  <a:lnTo>
                    <a:pt x="154" y="4129"/>
                  </a:lnTo>
                  <a:lnTo>
                    <a:pt x="6068" y="4129"/>
                  </a:lnTo>
                  <a:cubicBezTo>
                    <a:pt x="6164" y="3879"/>
                    <a:pt x="6222" y="3553"/>
                    <a:pt x="6222" y="3265"/>
                  </a:cubicBezTo>
                  <a:cubicBezTo>
                    <a:pt x="6222" y="2938"/>
                    <a:pt x="6107" y="2650"/>
                    <a:pt x="5915" y="2478"/>
                  </a:cubicBezTo>
                  <a:cubicBezTo>
                    <a:pt x="5819" y="2401"/>
                    <a:pt x="5723" y="2343"/>
                    <a:pt x="5588" y="2343"/>
                  </a:cubicBezTo>
                  <a:lnTo>
                    <a:pt x="5396" y="2343"/>
                  </a:lnTo>
                  <a:cubicBezTo>
                    <a:pt x="5339" y="2343"/>
                    <a:pt x="5281" y="2362"/>
                    <a:pt x="5243" y="2382"/>
                  </a:cubicBezTo>
                  <a:cubicBezTo>
                    <a:pt x="5166" y="2401"/>
                    <a:pt x="5089" y="2458"/>
                    <a:pt x="5051" y="2535"/>
                  </a:cubicBezTo>
                  <a:lnTo>
                    <a:pt x="5051" y="2170"/>
                  </a:lnTo>
                  <a:cubicBezTo>
                    <a:pt x="5012" y="1863"/>
                    <a:pt x="4993" y="1575"/>
                    <a:pt x="4897" y="1325"/>
                  </a:cubicBezTo>
                  <a:cubicBezTo>
                    <a:pt x="4859" y="1172"/>
                    <a:pt x="4801" y="1056"/>
                    <a:pt x="4763" y="941"/>
                  </a:cubicBezTo>
                  <a:cubicBezTo>
                    <a:pt x="4705" y="826"/>
                    <a:pt x="4609" y="692"/>
                    <a:pt x="4532" y="615"/>
                  </a:cubicBezTo>
                  <a:cubicBezTo>
                    <a:pt x="4379" y="384"/>
                    <a:pt x="4110" y="250"/>
                    <a:pt x="3822" y="154"/>
                  </a:cubicBezTo>
                  <a:cubicBezTo>
                    <a:pt x="3668" y="96"/>
                    <a:pt x="3534" y="77"/>
                    <a:pt x="3361" y="58"/>
                  </a:cubicBezTo>
                  <a:cubicBezTo>
                    <a:pt x="3380" y="0"/>
                    <a:pt x="3361" y="0"/>
                    <a:pt x="3322" y="0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4" name="Google Shape;394;p24"/>
          <p:cNvGrpSpPr/>
          <p:nvPr/>
        </p:nvGrpSpPr>
        <p:grpSpPr>
          <a:xfrm>
            <a:off x="8238863" y="1965540"/>
            <a:ext cx="490228" cy="608811"/>
            <a:chOff x="7376250" y="1989890"/>
            <a:chExt cx="490228" cy="608811"/>
          </a:xfrm>
        </p:grpSpPr>
        <p:sp>
          <p:nvSpPr>
            <p:cNvPr id="395" name="Google Shape;395;p24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4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4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8" name="Google Shape;398;p24"/>
          <p:cNvSpPr/>
          <p:nvPr/>
        </p:nvSpPr>
        <p:spPr>
          <a:xfrm>
            <a:off x="537725" y="580713"/>
            <a:ext cx="1072969" cy="531477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9" name="Google Shape;399;p24"/>
          <p:cNvGrpSpPr/>
          <p:nvPr/>
        </p:nvGrpSpPr>
        <p:grpSpPr>
          <a:xfrm>
            <a:off x="6530838" y="1015203"/>
            <a:ext cx="490228" cy="608811"/>
            <a:chOff x="7376250" y="1989890"/>
            <a:chExt cx="490228" cy="608811"/>
          </a:xfrm>
        </p:grpSpPr>
        <p:sp>
          <p:nvSpPr>
            <p:cNvPr id="400" name="Google Shape;400;p24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4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4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3" name="Google Shape;403;p24"/>
          <p:cNvSpPr txBox="1">
            <a:spLocks noGrp="1"/>
          </p:cNvSpPr>
          <p:nvPr>
            <p:ph type="title"/>
          </p:nvPr>
        </p:nvSpPr>
        <p:spPr>
          <a:xfrm>
            <a:off x="967275" y="1530450"/>
            <a:ext cx="2280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4" name="Google Shape;404;p24"/>
          <p:cNvSpPr txBox="1">
            <a:spLocks noGrp="1"/>
          </p:cNvSpPr>
          <p:nvPr>
            <p:ph type="subTitle" idx="1"/>
          </p:nvPr>
        </p:nvSpPr>
        <p:spPr>
          <a:xfrm>
            <a:off x="967275" y="1964575"/>
            <a:ext cx="2280600" cy="6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24"/>
          <p:cNvSpPr txBox="1">
            <a:spLocks noGrp="1"/>
          </p:cNvSpPr>
          <p:nvPr>
            <p:ph type="title" idx="2"/>
          </p:nvPr>
        </p:nvSpPr>
        <p:spPr>
          <a:xfrm>
            <a:off x="5896100" y="1530450"/>
            <a:ext cx="2280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6" name="Google Shape;406;p24"/>
          <p:cNvSpPr txBox="1">
            <a:spLocks noGrp="1"/>
          </p:cNvSpPr>
          <p:nvPr>
            <p:ph type="subTitle" idx="3"/>
          </p:nvPr>
        </p:nvSpPr>
        <p:spPr>
          <a:xfrm>
            <a:off x="5896050" y="1964575"/>
            <a:ext cx="2280600" cy="6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24"/>
          <p:cNvSpPr txBox="1">
            <a:spLocks noGrp="1"/>
          </p:cNvSpPr>
          <p:nvPr>
            <p:ph type="title" idx="4"/>
          </p:nvPr>
        </p:nvSpPr>
        <p:spPr>
          <a:xfrm>
            <a:off x="967275" y="2963850"/>
            <a:ext cx="2280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8" name="Google Shape;408;p24"/>
          <p:cNvSpPr txBox="1">
            <a:spLocks noGrp="1"/>
          </p:cNvSpPr>
          <p:nvPr>
            <p:ph type="subTitle" idx="5"/>
          </p:nvPr>
        </p:nvSpPr>
        <p:spPr>
          <a:xfrm>
            <a:off x="967275" y="3397975"/>
            <a:ext cx="2280600" cy="6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24"/>
          <p:cNvSpPr txBox="1">
            <a:spLocks noGrp="1"/>
          </p:cNvSpPr>
          <p:nvPr>
            <p:ph type="title" idx="6"/>
          </p:nvPr>
        </p:nvSpPr>
        <p:spPr>
          <a:xfrm>
            <a:off x="5896100" y="2963850"/>
            <a:ext cx="2280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0" name="Google Shape;410;p24"/>
          <p:cNvSpPr txBox="1">
            <a:spLocks noGrp="1"/>
          </p:cNvSpPr>
          <p:nvPr>
            <p:ph type="subTitle" idx="7"/>
          </p:nvPr>
        </p:nvSpPr>
        <p:spPr>
          <a:xfrm>
            <a:off x="5896050" y="3397975"/>
            <a:ext cx="2280600" cy="6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24"/>
          <p:cNvSpPr txBox="1">
            <a:spLocks noGrp="1"/>
          </p:cNvSpPr>
          <p:nvPr>
            <p:ph type="title" idx="8"/>
          </p:nvPr>
        </p:nvSpPr>
        <p:spPr>
          <a:xfrm>
            <a:off x="720000" y="53949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12" name="Google Shape;412;p24"/>
          <p:cNvGrpSpPr/>
          <p:nvPr/>
        </p:nvGrpSpPr>
        <p:grpSpPr>
          <a:xfrm>
            <a:off x="276838" y="2754178"/>
            <a:ext cx="490228" cy="608811"/>
            <a:chOff x="7376250" y="1989890"/>
            <a:chExt cx="490228" cy="608811"/>
          </a:xfrm>
        </p:grpSpPr>
        <p:sp>
          <p:nvSpPr>
            <p:cNvPr id="413" name="Google Shape;413;p24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4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4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5"/>
          <p:cNvSpPr/>
          <p:nvPr/>
        </p:nvSpPr>
        <p:spPr>
          <a:xfrm flipH="1">
            <a:off x="-2188242" y="1823135"/>
            <a:ext cx="13825282" cy="4667937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5"/>
          <p:cNvSpPr/>
          <p:nvPr/>
        </p:nvSpPr>
        <p:spPr>
          <a:xfrm>
            <a:off x="-183475" y="3070000"/>
            <a:ext cx="10937774" cy="3517236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9" name="Google Shape;419;p25"/>
          <p:cNvGrpSpPr/>
          <p:nvPr/>
        </p:nvGrpSpPr>
        <p:grpSpPr>
          <a:xfrm>
            <a:off x="1846250" y="1017654"/>
            <a:ext cx="670499" cy="438524"/>
            <a:chOff x="7555450" y="377766"/>
            <a:chExt cx="670499" cy="438524"/>
          </a:xfrm>
        </p:grpSpPr>
        <p:sp>
          <p:nvSpPr>
            <p:cNvPr id="420" name="Google Shape;420;p25"/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5"/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5"/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3" name="Google Shape;423;p25"/>
          <p:cNvSpPr/>
          <p:nvPr/>
        </p:nvSpPr>
        <p:spPr>
          <a:xfrm>
            <a:off x="7365225" y="3992050"/>
            <a:ext cx="1778782" cy="534403"/>
          </a:xfrm>
          <a:custGeom>
            <a:avLst/>
            <a:gdLst/>
            <a:ahLst/>
            <a:cxnLst/>
            <a:rect l="l" t="t" r="r" b="b"/>
            <a:pathLst>
              <a:path w="9949" h="2989" extrusionOk="0">
                <a:moveTo>
                  <a:pt x="8508" y="2009"/>
                </a:moveTo>
                <a:cubicBezTo>
                  <a:pt x="8508" y="2009"/>
                  <a:pt x="8527" y="2009"/>
                  <a:pt x="8527" y="2028"/>
                </a:cubicBezTo>
                <a:cubicBezTo>
                  <a:pt x="8527" y="2009"/>
                  <a:pt x="8527" y="2009"/>
                  <a:pt x="8508" y="2009"/>
                </a:cubicBezTo>
                <a:close/>
                <a:moveTo>
                  <a:pt x="4425" y="1"/>
                </a:moveTo>
                <a:cubicBezTo>
                  <a:pt x="4386" y="1"/>
                  <a:pt x="4354" y="5"/>
                  <a:pt x="4322" y="12"/>
                </a:cubicBezTo>
                <a:cubicBezTo>
                  <a:pt x="4187" y="50"/>
                  <a:pt x="4033" y="88"/>
                  <a:pt x="3899" y="127"/>
                </a:cubicBezTo>
                <a:cubicBezTo>
                  <a:pt x="3438" y="300"/>
                  <a:pt x="3035" y="588"/>
                  <a:pt x="2670" y="933"/>
                </a:cubicBezTo>
                <a:cubicBezTo>
                  <a:pt x="2478" y="1125"/>
                  <a:pt x="2286" y="1337"/>
                  <a:pt x="2152" y="1548"/>
                </a:cubicBezTo>
                <a:lnTo>
                  <a:pt x="1921" y="1913"/>
                </a:lnTo>
                <a:cubicBezTo>
                  <a:pt x="1902" y="1990"/>
                  <a:pt x="1863" y="2028"/>
                  <a:pt x="1825" y="2105"/>
                </a:cubicBezTo>
                <a:cubicBezTo>
                  <a:pt x="1710" y="1894"/>
                  <a:pt x="1575" y="1721"/>
                  <a:pt x="1345" y="1605"/>
                </a:cubicBezTo>
                <a:cubicBezTo>
                  <a:pt x="1236" y="1529"/>
                  <a:pt x="1114" y="1496"/>
                  <a:pt x="990" y="1496"/>
                </a:cubicBezTo>
                <a:cubicBezTo>
                  <a:pt x="897" y="1496"/>
                  <a:pt x="802" y="1515"/>
                  <a:pt x="711" y="1548"/>
                </a:cubicBezTo>
                <a:cubicBezTo>
                  <a:pt x="481" y="1625"/>
                  <a:pt x="289" y="1817"/>
                  <a:pt x="193" y="2009"/>
                </a:cubicBezTo>
                <a:cubicBezTo>
                  <a:pt x="58" y="2278"/>
                  <a:pt x="1" y="2604"/>
                  <a:pt x="58" y="2911"/>
                </a:cubicBezTo>
                <a:cubicBezTo>
                  <a:pt x="58" y="2969"/>
                  <a:pt x="78" y="2988"/>
                  <a:pt x="135" y="2988"/>
                </a:cubicBezTo>
                <a:cubicBezTo>
                  <a:pt x="154" y="2988"/>
                  <a:pt x="193" y="2969"/>
                  <a:pt x="193" y="2911"/>
                </a:cubicBezTo>
                <a:cubicBezTo>
                  <a:pt x="174" y="2777"/>
                  <a:pt x="174" y="2662"/>
                  <a:pt x="193" y="2508"/>
                </a:cubicBezTo>
                <a:lnTo>
                  <a:pt x="193" y="2527"/>
                </a:lnTo>
                <a:cubicBezTo>
                  <a:pt x="231" y="2412"/>
                  <a:pt x="250" y="2297"/>
                  <a:pt x="289" y="2201"/>
                </a:cubicBezTo>
                <a:lnTo>
                  <a:pt x="289" y="2220"/>
                </a:lnTo>
                <a:cubicBezTo>
                  <a:pt x="346" y="2124"/>
                  <a:pt x="366" y="2047"/>
                  <a:pt x="442" y="1990"/>
                </a:cubicBezTo>
                <a:lnTo>
                  <a:pt x="577" y="1836"/>
                </a:lnTo>
                <a:cubicBezTo>
                  <a:pt x="634" y="1798"/>
                  <a:pt x="673" y="1759"/>
                  <a:pt x="750" y="1740"/>
                </a:cubicBezTo>
                <a:cubicBezTo>
                  <a:pt x="807" y="1721"/>
                  <a:pt x="846" y="1721"/>
                  <a:pt x="922" y="1701"/>
                </a:cubicBezTo>
                <a:lnTo>
                  <a:pt x="1095" y="1701"/>
                </a:lnTo>
                <a:cubicBezTo>
                  <a:pt x="1134" y="1701"/>
                  <a:pt x="1211" y="1721"/>
                  <a:pt x="1249" y="1740"/>
                </a:cubicBezTo>
                <a:cubicBezTo>
                  <a:pt x="1307" y="1759"/>
                  <a:pt x="1345" y="1798"/>
                  <a:pt x="1403" y="1836"/>
                </a:cubicBezTo>
                <a:cubicBezTo>
                  <a:pt x="1479" y="1894"/>
                  <a:pt x="1537" y="1951"/>
                  <a:pt x="1595" y="2028"/>
                </a:cubicBezTo>
                <a:cubicBezTo>
                  <a:pt x="1671" y="2143"/>
                  <a:pt x="1729" y="2239"/>
                  <a:pt x="1787" y="2393"/>
                </a:cubicBezTo>
                <a:lnTo>
                  <a:pt x="1787" y="2412"/>
                </a:lnTo>
                <a:cubicBezTo>
                  <a:pt x="1806" y="2431"/>
                  <a:pt x="1806" y="2470"/>
                  <a:pt x="1863" y="2489"/>
                </a:cubicBezTo>
                <a:cubicBezTo>
                  <a:pt x="1902" y="2489"/>
                  <a:pt x="1959" y="2489"/>
                  <a:pt x="1979" y="2431"/>
                </a:cubicBezTo>
                <a:cubicBezTo>
                  <a:pt x="2056" y="2297"/>
                  <a:pt x="2113" y="2182"/>
                  <a:pt x="2190" y="2028"/>
                </a:cubicBezTo>
                <a:cubicBezTo>
                  <a:pt x="2267" y="1913"/>
                  <a:pt x="2344" y="1798"/>
                  <a:pt x="2440" y="1663"/>
                </a:cubicBezTo>
                <a:cubicBezTo>
                  <a:pt x="2632" y="1413"/>
                  <a:pt x="2862" y="1164"/>
                  <a:pt x="3131" y="972"/>
                </a:cubicBezTo>
                <a:cubicBezTo>
                  <a:pt x="3131" y="972"/>
                  <a:pt x="3150" y="972"/>
                  <a:pt x="3150" y="953"/>
                </a:cubicBezTo>
                <a:cubicBezTo>
                  <a:pt x="3400" y="780"/>
                  <a:pt x="3630" y="607"/>
                  <a:pt x="3899" y="511"/>
                </a:cubicBezTo>
                <a:cubicBezTo>
                  <a:pt x="4091" y="453"/>
                  <a:pt x="4283" y="376"/>
                  <a:pt x="4475" y="357"/>
                </a:cubicBezTo>
                <a:cubicBezTo>
                  <a:pt x="4533" y="338"/>
                  <a:pt x="4586" y="328"/>
                  <a:pt x="4638" y="328"/>
                </a:cubicBezTo>
                <a:cubicBezTo>
                  <a:pt x="4691" y="328"/>
                  <a:pt x="4744" y="338"/>
                  <a:pt x="4802" y="357"/>
                </a:cubicBezTo>
                <a:cubicBezTo>
                  <a:pt x="4878" y="357"/>
                  <a:pt x="4955" y="376"/>
                  <a:pt x="5032" y="396"/>
                </a:cubicBezTo>
                <a:cubicBezTo>
                  <a:pt x="5070" y="415"/>
                  <a:pt x="5090" y="453"/>
                  <a:pt x="5147" y="472"/>
                </a:cubicBezTo>
                <a:cubicBezTo>
                  <a:pt x="5166" y="492"/>
                  <a:pt x="5224" y="511"/>
                  <a:pt x="5243" y="568"/>
                </a:cubicBezTo>
                <a:cubicBezTo>
                  <a:pt x="5263" y="607"/>
                  <a:pt x="5282" y="664"/>
                  <a:pt x="5301" y="684"/>
                </a:cubicBezTo>
                <a:cubicBezTo>
                  <a:pt x="5339" y="761"/>
                  <a:pt x="5359" y="837"/>
                  <a:pt x="5359" y="895"/>
                </a:cubicBezTo>
                <a:cubicBezTo>
                  <a:pt x="5378" y="1049"/>
                  <a:pt x="5359" y="1183"/>
                  <a:pt x="5359" y="1337"/>
                </a:cubicBezTo>
                <a:cubicBezTo>
                  <a:pt x="5301" y="1625"/>
                  <a:pt x="5205" y="1913"/>
                  <a:pt x="5090" y="2201"/>
                </a:cubicBezTo>
                <a:cubicBezTo>
                  <a:pt x="5070" y="2278"/>
                  <a:pt x="5013" y="2335"/>
                  <a:pt x="4994" y="2412"/>
                </a:cubicBezTo>
                <a:cubicBezTo>
                  <a:pt x="4974" y="2431"/>
                  <a:pt x="4974" y="2489"/>
                  <a:pt x="4974" y="2508"/>
                </a:cubicBezTo>
                <a:cubicBezTo>
                  <a:pt x="4974" y="2566"/>
                  <a:pt x="4994" y="2623"/>
                  <a:pt x="5051" y="2662"/>
                </a:cubicBezTo>
                <a:cubicBezTo>
                  <a:pt x="5083" y="2693"/>
                  <a:pt x="5126" y="2708"/>
                  <a:pt x="5175" y="2708"/>
                </a:cubicBezTo>
                <a:cubicBezTo>
                  <a:pt x="5215" y="2708"/>
                  <a:pt x="5258" y="2698"/>
                  <a:pt x="5301" y="2681"/>
                </a:cubicBezTo>
                <a:cubicBezTo>
                  <a:pt x="5474" y="2585"/>
                  <a:pt x="5627" y="2508"/>
                  <a:pt x="5781" y="2431"/>
                </a:cubicBezTo>
                <a:cubicBezTo>
                  <a:pt x="5877" y="2393"/>
                  <a:pt x="5954" y="2374"/>
                  <a:pt x="6050" y="2316"/>
                </a:cubicBezTo>
                <a:lnTo>
                  <a:pt x="6088" y="2316"/>
                </a:lnTo>
                <a:cubicBezTo>
                  <a:pt x="6088" y="2316"/>
                  <a:pt x="6107" y="2316"/>
                  <a:pt x="6107" y="2297"/>
                </a:cubicBezTo>
                <a:cubicBezTo>
                  <a:pt x="6530" y="2105"/>
                  <a:pt x="6991" y="1990"/>
                  <a:pt x="7471" y="1913"/>
                </a:cubicBezTo>
                <a:cubicBezTo>
                  <a:pt x="7596" y="1903"/>
                  <a:pt x="7716" y="1898"/>
                  <a:pt x="7836" y="1898"/>
                </a:cubicBezTo>
                <a:cubicBezTo>
                  <a:pt x="7956" y="1898"/>
                  <a:pt x="8076" y="1903"/>
                  <a:pt x="8201" y="1913"/>
                </a:cubicBezTo>
                <a:cubicBezTo>
                  <a:pt x="8354" y="1932"/>
                  <a:pt x="8527" y="1990"/>
                  <a:pt x="8700" y="2028"/>
                </a:cubicBezTo>
                <a:cubicBezTo>
                  <a:pt x="8815" y="2086"/>
                  <a:pt x="8930" y="2143"/>
                  <a:pt x="9065" y="2239"/>
                </a:cubicBezTo>
                <a:cubicBezTo>
                  <a:pt x="9161" y="2335"/>
                  <a:pt x="9257" y="2412"/>
                  <a:pt x="9353" y="2527"/>
                </a:cubicBezTo>
                <a:cubicBezTo>
                  <a:pt x="9372" y="2585"/>
                  <a:pt x="9391" y="2604"/>
                  <a:pt x="9410" y="2662"/>
                </a:cubicBezTo>
                <a:cubicBezTo>
                  <a:pt x="9468" y="2700"/>
                  <a:pt x="9506" y="2758"/>
                  <a:pt x="9583" y="2777"/>
                </a:cubicBezTo>
                <a:cubicBezTo>
                  <a:pt x="9606" y="2783"/>
                  <a:pt x="9628" y="2785"/>
                  <a:pt x="9650" y="2785"/>
                </a:cubicBezTo>
                <a:cubicBezTo>
                  <a:pt x="9703" y="2785"/>
                  <a:pt x="9754" y="2771"/>
                  <a:pt x="9795" y="2758"/>
                </a:cubicBezTo>
                <a:cubicBezTo>
                  <a:pt x="9852" y="2719"/>
                  <a:pt x="9891" y="2662"/>
                  <a:pt x="9929" y="2585"/>
                </a:cubicBezTo>
                <a:cubicBezTo>
                  <a:pt x="9948" y="2508"/>
                  <a:pt x="9948" y="2431"/>
                  <a:pt x="9891" y="2374"/>
                </a:cubicBezTo>
                <a:cubicBezTo>
                  <a:pt x="9756" y="2182"/>
                  <a:pt x="9603" y="2009"/>
                  <a:pt x="9449" y="1855"/>
                </a:cubicBezTo>
                <a:cubicBezTo>
                  <a:pt x="9353" y="1798"/>
                  <a:pt x="9276" y="1740"/>
                  <a:pt x="9180" y="1663"/>
                </a:cubicBezTo>
                <a:cubicBezTo>
                  <a:pt x="9084" y="1625"/>
                  <a:pt x="8969" y="1567"/>
                  <a:pt x="8873" y="1529"/>
                </a:cubicBezTo>
                <a:cubicBezTo>
                  <a:pt x="8662" y="1452"/>
                  <a:pt x="8450" y="1413"/>
                  <a:pt x="8239" y="1375"/>
                </a:cubicBezTo>
                <a:cubicBezTo>
                  <a:pt x="8133" y="1365"/>
                  <a:pt x="8023" y="1361"/>
                  <a:pt x="7913" y="1361"/>
                </a:cubicBezTo>
                <a:cubicBezTo>
                  <a:pt x="7802" y="1361"/>
                  <a:pt x="7692" y="1365"/>
                  <a:pt x="7586" y="1375"/>
                </a:cubicBezTo>
                <a:cubicBezTo>
                  <a:pt x="7164" y="1433"/>
                  <a:pt x="6722" y="1548"/>
                  <a:pt x="6299" y="1721"/>
                </a:cubicBezTo>
                <a:cubicBezTo>
                  <a:pt x="6088" y="1798"/>
                  <a:pt x="5896" y="1894"/>
                  <a:pt x="5704" y="1990"/>
                </a:cubicBezTo>
                <a:cubicBezTo>
                  <a:pt x="5704" y="1990"/>
                  <a:pt x="5676" y="1990"/>
                  <a:pt x="5668" y="2002"/>
                </a:cubicBezTo>
                <a:lnTo>
                  <a:pt x="5668" y="2002"/>
                </a:lnTo>
                <a:cubicBezTo>
                  <a:pt x="5744" y="1735"/>
                  <a:pt x="5820" y="1469"/>
                  <a:pt x="5839" y="1221"/>
                </a:cubicBezTo>
                <a:cubicBezTo>
                  <a:pt x="5839" y="1049"/>
                  <a:pt x="5839" y="876"/>
                  <a:pt x="5781" y="741"/>
                </a:cubicBezTo>
                <a:cubicBezTo>
                  <a:pt x="5762" y="664"/>
                  <a:pt x="5743" y="588"/>
                  <a:pt x="5723" y="549"/>
                </a:cubicBezTo>
                <a:cubicBezTo>
                  <a:pt x="5685" y="472"/>
                  <a:pt x="5647" y="415"/>
                  <a:pt x="5589" y="376"/>
                </a:cubicBezTo>
                <a:cubicBezTo>
                  <a:pt x="5531" y="280"/>
                  <a:pt x="5435" y="204"/>
                  <a:pt x="5301" y="165"/>
                </a:cubicBezTo>
                <a:cubicBezTo>
                  <a:pt x="5186" y="88"/>
                  <a:pt x="5051" y="69"/>
                  <a:pt x="4917" y="69"/>
                </a:cubicBezTo>
                <a:lnTo>
                  <a:pt x="4802" y="69"/>
                </a:lnTo>
                <a:cubicBezTo>
                  <a:pt x="4610" y="18"/>
                  <a:pt x="4503" y="1"/>
                  <a:pt x="4425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25"/>
          <p:cNvSpPr/>
          <p:nvPr/>
        </p:nvSpPr>
        <p:spPr>
          <a:xfrm>
            <a:off x="497750" y="4608500"/>
            <a:ext cx="1184702" cy="355923"/>
          </a:xfrm>
          <a:custGeom>
            <a:avLst/>
            <a:gdLst/>
            <a:ahLst/>
            <a:cxnLst/>
            <a:rect l="l" t="t" r="r" b="b"/>
            <a:pathLst>
              <a:path w="9949" h="2989" extrusionOk="0">
                <a:moveTo>
                  <a:pt x="8508" y="2009"/>
                </a:moveTo>
                <a:cubicBezTo>
                  <a:pt x="8508" y="2009"/>
                  <a:pt x="8527" y="2009"/>
                  <a:pt x="8527" y="2028"/>
                </a:cubicBezTo>
                <a:cubicBezTo>
                  <a:pt x="8527" y="2009"/>
                  <a:pt x="8527" y="2009"/>
                  <a:pt x="8508" y="2009"/>
                </a:cubicBezTo>
                <a:close/>
                <a:moveTo>
                  <a:pt x="4425" y="1"/>
                </a:moveTo>
                <a:cubicBezTo>
                  <a:pt x="4386" y="1"/>
                  <a:pt x="4354" y="5"/>
                  <a:pt x="4322" y="12"/>
                </a:cubicBezTo>
                <a:cubicBezTo>
                  <a:pt x="4187" y="50"/>
                  <a:pt x="4033" y="88"/>
                  <a:pt x="3899" y="127"/>
                </a:cubicBezTo>
                <a:cubicBezTo>
                  <a:pt x="3438" y="300"/>
                  <a:pt x="3035" y="588"/>
                  <a:pt x="2670" y="933"/>
                </a:cubicBezTo>
                <a:cubicBezTo>
                  <a:pt x="2478" y="1125"/>
                  <a:pt x="2286" y="1337"/>
                  <a:pt x="2152" y="1548"/>
                </a:cubicBezTo>
                <a:lnTo>
                  <a:pt x="1921" y="1913"/>
                </a:lnTo>
                <a:cubicBezTo>
                  <a:pt x="1902" y="1990"/>
                  <a:pt x="1863" y="2028"/>
                  <a:pt x="1825" y="2105"/>
                </a:cubicBezTo>
                <a:cubicBezTo>
                  <a:pt x="1710" y="1894"/>
                  <a:pt x="1575" y="1721"/>
                  <a:pt x="1345" y="1605"/>
                </a:cubicBezTo>
                <a:cubicBezTo>
                  <a:pt x="1236" y="1529"/>
                  <a:pt x="1114" y="1496"/>
                  <a:pt x="990" y="1496"/>
                </a:cubicBezTo>
                <a:cubicBezTo>
                  <a:pt x="897" y="1496"/>
                  <a:pt x="802" y="1515"/>
                  <a:pt x="711" y="1548"/>
                </a:cubicBezTo>
                <a:cubicBezTo>
                  <a:pt x="481" y="1625"/>
                  <a:pt x="289" y="1817"/>
                  <a:pt x="193" y="2009"/>
                </a:cubicBezTo>
                <a:cubicBezTo>
                  <a:pt x="58" y="2278"/>
                  <a:pt x="1" y="2604"/>
                  <a:pt x="58" y="2911"/>
                </a:cubicBezTo>
                <a:cubicBezTo>
                  <a:pt x="58" y="2969"/>
                  <a:pt x="78" y="2988"/>
                  <a:pt x="135" y="2988"/>
                </a:cubicBezTo>
                <a:cubicBezTo>
                  <a:pt x="154" y="2988"/>
                  <a:pt x="193" y="2969"/>
                  <a:pt x="193" y="2911"/>
                </a:cubicBezTo>
                <a:cubicBezTo>
                  <a:pt x="174" y="2777"/>
                  <a:pt x="174" y="2662"/>
                  <a:pt x="193" y="2508"/>
                </a:cubicBezTo>
                <a:lnTo>
                  <a:pt x="193" y="2527"/>
                </a:lnTo>
                <a:cubicBezTo>
                  <a:pt x="231" y="2412"/>
                  <a:pt x="250" y="2297"/>
                  <a:pt x="289" y="2201"/>
                </a:cubicBezTo>
                <a:lnTo>
                  <a:pt x="289" y="2220"/>
                </a:lnTo>
                <a:cubicBezTo>
                  <a:pt x="346" y="2124"/>
                  <a:pt x="366" y="2047"/>
                  <a:pt x="442" y="1990"/>
                </a:cubicBezTo>
                <a:lnTo>
                  <a:pt x="577" y="1836"/>
                </a:lnTo>
                <a:cubicBezTo>
                  <a:pt x="634" y="1798"/>
                  <a:pt x="673" y="1759"/>
                  <a:pt x="750" y="1740"/>
                </a:cubicBezTo>
                <a:cubicBezTo>
                  <a:pt x="807" y="1721"/>
                  <a:pt x="846" y="1721"/>
                  <a:pt x="922" y="1701"/>
                </a:cubicBezTo>
                <a:lnTo>
                  <a:pt x="1095" y="1701"/>
                </a:lnTo>
                <a:cubicBezTo>
                  <a:pt x="1134" y="1701"/>
                  <a:pt x="1211" y="1721"/>
                  <a:pt x="1249" y="1740"/>
                </a:cubicBezTo>
                <a:cubicBezTo>
                  <a:pt x="1307" y="1759"/>
                  <a:pt x="1345" y="1798"/>
                  <a:pt x="1403" y="1836"/>
                </a:cubicBezTo>
                <a:cubicBezTo>
                  <a:pt x="1479" y="1894"/>
                  <a:pt x="1537" y="1951"/>
                  <a:pt x="1595" y="2028"/>
                </a:cubicBezTo>
                <a:cubicBezTo>
                  <a:pt x="1671" y="2143"/>
                  <a:pt x="1729" y="2239"/>
                  <a:pt x="1787" y="2393"/>
                </a:cubicBezTo>
                <a:lnTo>
                  <a:pt x="1787" y="2412"/>
                </a:lnTo>
                <a:cubicBezTo>
                  <a:pt x="1806" y="2431"/>
                  <a:pt x="1806" y="2470"/>
                  <a:pt x="1863" y="2489"/>
                </a:cubicBezTo>
                <a:cubicBezTo>
                  <a:pt x="1902" y="2489"/>
                  <a:pt x="1959" y="2489"/>
                  <a:pt x="1979" y="2431"/>
                </a:cubicBezTo>
                <a:cubicBezTo>
                  <a:pt x="2056" y="2297"/>
                  <a:pt x="2113" y="2182"/>
                  <a:pt x="2190" y="2028"/>
                </a:cubicBezTo>
                <a:cubicBezTo>
                  <a:pt x="2267" y="1913"/>
                  <a:pt x="2344" y="1798"/>
                  <a:pt x="2440" y="1663"/>
                </a:cubicBezTo>
                <a:cubicBezTo>
                  <a:pt x="2632" y="1413"/>
                  <a:pt x="2862" y="1164"/>
                  <a:pt x="3131" y="972"/>
                </a:cubicBezTo>
                <a:cubicBezTo>
                  <a:pt x="3131" y="972"/>
                  <a:pt x="3150" y="972"/>
                  <a:pt x="3150" y="953"/>
                </a:cubicBezTo>
                <a:cubicBezTo>
                  <a:pt x="3400" y="780"/>
                  <a:pt x="3630" y="607"/>
                  <a:pt x="3899" y="511"/>
                </a:cubicBezTo>
                <a:cubicBezTo>
                  <a:pt x="4091" y="453"/>
                  <a:pt x="4283" y="376"/>
                  <a:pt x="4475" y="357"/>
                </a:cubicBezTo>
                <a:cubicBezTo>
                  <a:pt x="4533" y="338"/>
                  <a:pt x="4586" y="328"/>
                  <a:pt x="4638" y="328"/>
                </a:cubicBezTo>
                <a:cubicBezTo>
                  <a:pt x="4691" y="328"/>
                  <a:pt x="4744" y="338"/>
                  <a:pt x="4802" y="357"/>
                </a:cubicBezTo>
                <a:cubicBezTo>
                  <a:pt x="4878" y="357"/>
                  <a:pt x="4955" y="376"/>
                  <a:pt x="5032" y="396"/>
                </a:cubicBezTo>
                <a:cubicBezTo>
                  <a:pt x="5070" y="415"/>
                  <a:pt x="5090" y="453"/>
                  <a:pt x="5147" y="472"/>
                </a:cubicBezTo>
                <a:cubicBezTo>
                  <a:pt x="5166" y="492"/>
                  <a:pt x="5224" y="511"/>
                  <a:pt x="5243" y="568"/>
                </a:cubicBezTo>
                <a:cubicBezTo>
                  <a:pt x="5263" y="607"/>
                  <a:pt x="5282" y="664"/>
                  <a:pt x="5301" y="684"/>
                </a:cubicBezTo>
                <a:cubicBezTo>
                  <a:pt x="5339" y="761"/>
                  <a:pt x="5359" y="837"/>
                  <a:pt x="5359" y="895"/>
                </a:cubicBezTo>
                <a:cubicBezTo>
                  <a:pt x="5378" y="1049"/>
                  <a:pt x="5359" y="1183"/>
                  <a:pt x="5359" y="1337"/>
                </a:cubicBezTo>
                <a:cubicBezTo>
                  <a:pt x="5301" y="1625"/>
                  <a:pt x="5205" y="1913"/>
                  <a:pt x="5090" y="2201"/>
                </a:cubicBezTo>
                <a:cubicBezTo>
                  <a:pt x="5070" y="2278"/>
                  <a:pt x="5013" y="2335"/>
                  <a:pt x="4994" y="2412"/>
                </a:cubicBezTo>
                <a:cubicBezTo>
                  <a:pt x="4974" y="2431"/>
                  <a:pt x="4974" y="2489"/>
                  <a:pt x="4974" y="2508"/>
                </a:cubicBezTo>
                <a:cubicBezTo>
                  <a:pt x="4974" y="2566"/>
                  <a:pt x="4994" y="2623"/>
                  <a:pt x="5051" y="2662"/>
                </a:cubicBezTo>
                <a:cubicBezTo>
                  <a:pt x="5083" y="2693"/>
                  <a:pt x="5126" y="2708"/>
                  <a:pt x="5175" y="2708"/>
                </a:cubicBezTo>
                <a:cubicBezTo>
                  <a:pt x="5215" y="2708"/>
                  <a:pt x="5258" y="2698"/>
                  <a:pt x="5301" y="2681"/>
                </a:cubicBezTo>
                <a:cubicBezTo>
                  <a:pt x="5474" y="2585"/>
                  <a:pt x="5627" y="2508"/>
                  <a:pt x="5781" y="2431"/>
                </a:cubicBezTo>
                <a:cubicBezTo>
                  <a:pt x="5877" y="2393"/>
                  <a:pt x="5954" y="2374"/>
                  <a:pt x="6050" y="2316"/>
                </a:cubicBezTo>
                <a:lnTo>
                  <a:pt x="6088" y="2316"/>
                </a:lnTo>
                <a:cubicBezTo>
                  <a:pt x="6088" y="2316"/>
                  <a:pt x="6107" y="2316"/>
                  <a:pt x="6107" y="2297"/>
                </a:cubicBezTo>
                <a:cubicBezTo>
                  <a:pt x="6530" y="2105"/>
                  <a:pt x="6991" y="1990"/>
                  <a:pt x="7471" y="1913"/>
                </a:cubicBezTo>
                <a:cubicBezTo>
                  <a:pt x="7596" y="1903"/>
                  <a:pt x="7716" y="1898"/>
                  <a:pt x="7836" y="1898"/>
                </a:cubicBezTo>
                <a:cubicBezTo>
                  <a:pt x="7956" y="1898"/>
                  <a:pt x="8076" y="1903"/>
                  <a:pt x="8201" y="1913"/>
                </a:cubicBezTo>
                <a:cubicBezTo>
                  <a:pt x="8354" y="1932"/>
                  <a:pt x="8527" y="1990"/>
                  <a:pt x="8700" y="2028"/>
                </a:cubicBezTo>
                <a:cubicBezTo>
                  <a:pt x="8815" y="2086"/>
                  <a:pt x="8930" y="2143"/>
                  <a:pt x="9065" y="2239"/>
                </a:cubicBezTo>
                <a:cubicBezTo>
                  <a:pt x="9161" y="2335"/>
                  <a:pt x="9257" y="2412"/>
                  <a:pt x="9353" y="2527"/>
                </a:cubicBezTo>
                <a:cubicBezTo>
                  <a:pt x="9372" y="2585"/>
                  <a:pt x="9391" y="2604"/>
                  <a:pt x="9410" y="2662"/>
                </a:cubicBezTo>
                <a:cubicBezTo>
                  <a:pt x="9468" y="2700"/>
                  <a:pt x="9506" y="2758"/>
                  <a:pt x="9583" y="2777"/>
                </a:cubicBezTo>
                <a:cubicBezTo>
                  <a:pt x="9606" y="2783"/>
                  <a:pt x="9628" y="2785"/>
                  <a:pt x="9650" y="2785"/>
                </a:cubicBezTo>
                <a:cubicBezTo>
                  <a:pt x="9703" y="2785"/>
                  <a:pt x="9754" y="2771"/>
                  <a:pt x="9795" y="2758"/>
                </a:cubicBezTo>
                <a:cubicBezTo>
                  <a:pt x="9852" y="2719"/>
                  <a:pt x="9891" y="2662"/>
                  <a:pt x="9929" y="2585"/>
                </a:cubicBezTo>
                <a:cubicBezTo>
                  <a:pt x="9948" y="2508"/>
                  <a:pt x="9948" y="2431"/>
                  <a:pt x="9891" y="2374"/>
                </a:cubicBezTo>
                <a:cubicBezTo>
                  <a:pt x="9756" y="2182"/>
                  <a:pt x="9603" y="2009"/>
                  <a:pt x="9449" y="1855"/>
                </a:cubicBezTo>
                <a:cubicBezTo>
                  <a:pt x="9353" y="1798"/>
                  <a:pt x="9276" y="1740"/>
                  <a:pt x="9180" y="1663"/>
                </a:cubicBezTo>
                <a:cubicBezTo>
                  <a:pt x="9084" y="1625"/>
                  <a:pt x="8969" y="1567"/>
                  <a:pt x="8873" y="1529"/>
                </a:cubicBezTo>
                <a:cubicBezTo>
                  <a:pt x="8662" y="1452"/>
                  <a:pt x="8450" y="1413"/>
                  <a:pt x="8239" y="1375"/>
                </a:cubicBezTo>
                <a:cubicBezTo>
                  <a:pt x="8133" y="1365"/>
                  <a:pt x="8023" y="1361"/>
                  <a:pt x="7913" y="1361"/>
                </a:cubicBezTo>
                <a:cubicBezTo>
                  <a:pt x="7802" y="1361"/>
                  <a:pt x="7692" y="1365"/>
                  <a:pt x="7586" y="1375"/>
                </a:cubicBezTo>
                <a:cubicBezTo>
                  <a:pt x="7164" y="1433"/>
                  <a:pt x="6722" y="1548"/>
                  <a:pt x="6299" y="1721"/>
                </a:cubicBezTo>
                <a:cubicBezTo>
                  <a:pt x="6088" y="1798"/>
                  <a:pt x="5896" y="1894"/>
                  <a:pt x="5704" y="1990"/>
                </a:cubicBezTo>
                <a:cubicBezTo>
                  <a:pt x="5704" y="1990"/>
                  <a:pt x="5676" y="1990"/>
                  <a:pt x="5668" y="2002"/>
                </a:cubicBezTo>
                <a:lnTo>
                  <a:pt x="5668" y="2002"/>
                </a:lnTo>
                <a:cubicBezTo>
                  <a:pt x="5744" y="1735"/>
                  <a:pt x="5820" y="1469"/>
                  <a:pt x="5839" y="1221"/>
                </a:cubicBezTo>
                <a:cubicBezTo>
                  <a:pt x="5839" y="1049"/>
                  <a:pt x="5839" y="876"/>
                  <a:pt x="5781" y="741"/>
                </a:cubicBezTo>
                <a:cubicBezTo>
                  <a:pt x="5762" y="664"/>
                  <a:pt x="5743" y="588"/>
                  <a:pt x="5723" y="549"/>
                </a:cubicBezTo>
                <a:cubicBezTo>
                  <a:pt x="5685" y="472"/>
                  <a:pt x="5647" y="415"/>
                  <a:pt x="5589" y="376"/>
                </a:cubicBezTo>
                <a:cubicBezTo>
                  <a:pt x="5531" y="280"/>
                  <a:pt x="5435" y="204"/>
                  <a:pt x="5301" y="165"/>
                </a:cubicBezTo>
                <a:cubicBezTo>
                  <a:pt x="5186" y="88"/>
                  <a:pt x="5051" y="69"/>
                  <a:pt x="4917" y="69"/>
                </a:cubicBezTo>
                <a:lnTo>
                  <a:pt x="4802" y="69"/>
                </a:lnTo>
                <a:cubicBezTo>
                  <a:pt x="4610" y="18"/>
                  <a:pt x="4503" y="1"/>
                  <a:pt x="4425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25"/>
          <p:cNvSpPr txBox="1">
            <a:spLocks noGrp="1"/>
          </p:cNvSpPr>
          <p:nvPr>
            <p:ph type="title"/>
          </p:nvPr>
        </p:nvSpPr>
        <p:spPr>
          <a:xfrm>
            <a:off x="948575" y="1806625"/>
            <a:ext cx="2305500" cy="4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6" name="Google Shape;426;p25"/>
          <p:cNvSpPr txBox="1">
            <a:spLocks noGrp="1"/>
          </p:cNvSpPr>
          <p:nvPr>
            <p:ph type="subTitle" idx="1"/>
          </p:nvPr>
        </p:nvSpPr>
        <p:spPr>
          <a:xfrm>
            <a:off x="948575" y="219317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25"/>
          <p:cNvSpPr txBox="1">
            <a:spLocks noGrp="1"/>
          </p:cNvSpPr>
          <p:nvPr>
            <p:ph type="title" idx="2"/>
          </p:nvPr>
        </p:nvSpPr>
        <p:spPr>
          <a:xfrm>
            <a:off x="3439046" y="1806625"/>
            <a:ext cx="2305500" cy="4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8" name="Google Shape;428;p25"/>
          <p:cNvSpPr txBox="1">
            <a:spLocks noGrp="1"/>
          </p:cNvSpPr>
          <p:nvPr>
            <p:ph type="subTitle" idx="3"/>
          </p:nvPr>
        </p:nvSpPr>
        <p:spPr>
          <a:xfrm>
            <a:off x="3439046" y="219317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25"/>
          <p:cNvSpPr txBox="1">
            <a:spLocks noGrp="1"/>
          </p:cNvSpPr>
          <p:nvPr>
            <p:ph type="title" idx="4"/>
          </p:nvPr>
        </p:nvSpPr>
        <p:spPr>
          <a:xfrm>
            <a:off x="948575" y="3239975"/>
            <a:ext cx="2305500" cy="4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0" name="Google Shape;430;p25"/>
          <p:cNvSpPr txBox="1">
            <a:spLocks noGrp="1"/>
          </p:cNvSpPr>
          <p:nvPr>
            <p:ph type="subTitle" idx="5"/>
          </p:nvPr>
        </p:nvSpPr>
        <p:spPr>
          <a:xfrm>
            <a:off x="948575" y="362657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25"/>
          <p:cNvSpPr txBox="1">
            <a:spLocks noGrp="1"/>
          </p:cNvSpPr>
          <p:nvPr>
            <p:ph type="title" idx="6"/>
          </p:nvPr>
        </p:nvSpPr>
        <p:spPr>
          <a:xfrm>
            <a:off x="3439046" y="3239975"/>
            <a:ext cx="2305500" cy="4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2" name="Google Shape;432;p25"/>
          <p:cNvSpPr txBox="1">
            <a:spLocks noGrp="1"/>
          </p:cNvSpPr>
          <p:nvPr>
            <p:ph type="subTitle" idx="7"/>
          </p:nvPr>
        </p:nvSpPr>
        <p:spPr>
          <a:xfrm>
            <a:off x="3439046" y="362657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25"/>
          <p:cNvSpPr txBox="1">
            <a:spLocks noGrp="1"/>
          </p:cNvSpPr>
          <p:nvPr>
            <p:ph type="title" idx="8"/>
          </p:nvPr>
        </p:nvSpPr>
        <p:spPr>
          <a:xfrm>
            <a:off x="5929524" y="1806625"/>
            <a:ext cx="2305500" cy="4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4" name="Google Shape;434;p25"/>
          <p:cNvSpPr txBox="1">
            <a:spLocks noGrp="1"/>
          </p:cNvSpPr>
          <p:nvPr>
            <p:ph type="subTitle" idx="9"/>
          </p:nvPr>
        </p:nvSpPr>
        <p:spPr>
          <a:xfrm>
            <a:off x="5929524" y="219317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25"/>
          <p:cNvSpPr txBox="1">
            <a:spLocks noGrp="1"/>
          </p:cNvSpPr>
          <p:nvPr>
            <p:ph type="title" idx="13"/>
          </p:nvPr>
        </p:nvSpPr>
        <p:spPr>
          <a:xfrm>
            <a:off x="5929524" y="3239975"/>
            <a:ext cx="2305500" cy="4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6" name="Google Shape;436;p25"/>
          <p:cNvSpPr txBox="1">
            <a:spLocks noGrp="1"/>
          </p:cNvSpPr>
          <p:nvPr>
            <p:ph type="subTitle" idx="14"/>
          </p:nvPr>
        </p:nvSpPr>
        <p:spPr>
          <a:xfrm>
            <a:off x="5929524" y="362657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7" name="Google Shape;437;p25"/>
          <p:cNvSpPr txBox="1">
            <a:spLocks noGrp="1"/>
          </p:cNvSpPr>
          <p:nvPr>
            <p:ph type="title" idx="15"/>
          </p:nvPr>
        </p:nvSpPr>
        <p:spPr>
          <a:xfrm>
            <a:off x="720000" y="53949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38" name="Google Shape;438;p25"/>
          <p:cNvGrpSpPr/>
          <p:nvPr/>
        </p:nvGrpSpPr>
        <p:grpSpPr>
          <a:xfrm>
            <a:off x="5190875" y="4526454"/>
            <a:ext cx="670499" cy="438524"/>
            <a:chOff x="7555450" y="377766"/>
            <a:chExt cx="670499" cy="438524"/>
          </a:xfrm>
        </p:grpSpPr>
        <p:sp>
          <p:nvSpPr>
            <p:cNvPr id="439" name="Google Shape;439;p25"/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5"/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5"/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6"/>
          <p:cNvSpPr/>
          <p:nvPr/>
        </p:nvSpPr>
        <p:spPr>
          <a:xfrm rot="10800000">
            <a:off x="-2875792" y="-3136290"/>
            <a:ext cx="13825282" cy="4667937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6"/>
          <p:cNvSpPr/>
          <p:nvPr/>
        </p:nvSpPr>
        <p:spPr>
          <a:xfrm>
            <a:off x="-1604100" y="3985876"/>
            <a:ext cx="13636152" cy="3243011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26"/>
          <p:cNvSpPr/>
          <p:nvPr/>
        </p:nvSpPr>
        <p:spPr>
          <a:xfrm>
            <a:off x="6312100" y="4481250"/>
            <a:ext cx="1778782" cy="534403"/>
          </a:xfrm>
          <a:custGeom>
            <a:avLst/>
            <a:gdLst/>
            <a:ahLst/>
            <a:cxnLst/>
            <a:rect l="l" t="t" r="r" b="b"/>
            <a:pathLst>
              <a:path w="9949" h="2989" extrusionOk="0">
                <a:moveTo>
                  <a:pt x="8508" y="2009"/>
                </a:moveTo>
                <a:cubicBezTo>
                  <a:pt x="8508" y="2009"/>
                  <a:pt x="8527" y="2009"/>
                  <a:pt x="8527" y="2028"/>
                </a:cubicBezTo>
                <a:cubicBezTo>
                  <a:pt x="8527" y="2009"/>
                  <a:pt x="8527" y="2009"/>
                  <a:pt x="8508" y="2009"/>
                </a:cubicBezTo>
                <a:close/>
                <a:moveTo>
                  <a:pt x="4425" y="1"/>
                </a:moveTo>
                <a:cubicBezTo>
                  <a:pt x="4386" y="1"/>
                  <a:pt x="4354" y="5"/>
                  <a:pt x="4322" y="12"/>
                </a:cubicBezTo>
                <a:cubicBezTo>
                  <a:pt x="4187" y="50"/>
                  <a:pt x="4033" y="88"/>
                  <a:pt x="3899" y="127"/>
                </a:cubicBezTo>
                <a:cubicBezTo>
                  <a:pt x="3438" y="300"/>
                  <a:pt x="3035" y="588"/>
                  <a:pt x="2670" y="933"/>
                </a:cubicBezTo>
                <a:cubicBezTo>
                  <a:pt x="2478" y="1125"/>
                  <a:pt x="2286" y="1337"/>
                  <a:pt x="2152" y="1548"/>
                </a:cubicBezTo>
                <a:lnTo>
                  <a:pt x="1921" y="1913"/>
                </a:lnTo>
                <a:cubicBezTo>
                  <a:pt x="1902" y="1990"/>
                  <a:pt x="1863" y="2028"/>
                  <a:pt x="1825" y="2105"/>
                </a:cubicBezTo>
                <a:cubicBezTo>
                  <a:pt x="1710" y="1894"/>
                  <a:pt x="1575" y="1721"/>
                  <a:pt x="1345" y="1605"/>
                </a:cubicBezTo>
                <a:cubicBezTo>
                  <a:pt x="1236" y="1529"/>
                  <a:pt x="1114" y="1496"/>
                  <a:pt x="990" y="1496"/>
                </a:cubicBezTo>
                <a:cubicBezTo>
                  <a:pt x="897" y="1496"/>
                  <a:pt x="802" y="1515"/>
                  <a:pt x="711" y="1548"/>
                </a:cubicBezTo>
                <a:cubicBezTo>
                  <a:pt x="481" y="1625"/>
                  <a:pt x="289" y="1817"/>
                  <a:pt x="193" y="2009"/>
                </a:cubicBezTo>
                <a:cubicBezTo>
                  <a:pt x="58" y="2278"/>
                  <a:pt x="1" y="2604"/>
                  <a:pt x="58" y="2911"/>
                </a:cubicBezTo>
                <a:cubicBezTo>
                  <a:pt x="58" y="2969"/>
                  <a:pt x="78" y="2988"/>
                  <a:pt x="135" y="2988"/>
                </a:cubicBezTo>
                <a:cubicBezTo>
                  <a:pt x="154" y="2988"/>
                  <a:pt x="193" y="2969"/>
                  <a:pt x="193" y="2911"/>
                </a:cubicBezTo>
                <a:cubicBezTo>
                  <a:pt x="174" y="2777"/>
                  <a:pt x="174" y="2662"/>
                  <a:pt x="193" y="2508"/>
                </a:cubicBezTo>
                <a:lnTo>
                  <a:pt x="193" y="2527"/>
                </a:lnTo>
                <a:cubicBezTo>
                  <a:pt x="231" y="2412"/>
                  <a:pt x="250" y="2297"/>
                  <a:pt x="289" y="2201"/>
                </a:cubicBezTo>
                <a:lnTo>
                  <a:pt x="289" y="2220"/>
                </a:lnTo>
                <a:cubicBezTo>
                  <a:pt x="346" y="2124"/>
                  <a:pt x="366" y="2047"/>
                  <a:pt x="442" y="1990"/>
                </a:cubicBezTo>
                <a:lnTo>
                  <a:pt x="577" y="1836"/>
                </a:lnTo>
                <a:cubicBezTo>
                  <a:pt x="634" y="1798"/>
                  <a:pt x="673" y="1759"/>
                  <a:pt x="750" y="1740"/>
                </a:cubicBezTo>
                <a:cubicBezTo>
                  <a:pt x="807" y="1721"/>
                  <a:pt x="846" y="1721"/>
                  <a:pt x="922" y="1701"/>
                </a:cubicBezTo>
                <a:lnTo>
                  <a:pt x="1095" y="1701"/>
                </a:lnTo>
                <a:cubicBezTo>
                  <a:pt x="1134" y="1701"/>
                  <a:pt x="1211" y="1721"/>
                  <a:pt x="1249" y="1740"/>
                </a:cubicBezTo>
                <a:cubicBezTo>
                  <a:pt x="1307" y="1759"/>
                  <a:pt x="1345" y="1798"/>
                  <a:pt x="1403" y="1836"/>
                </a:cubicBezTo>
                <a:cubicBezTo>
                  <a:pt x="1479" y="1894"/>
                  <a:pt x="1537" y="1951"/>
                  <a:pt x="1595" y="2028"/>
                </a:cubicBezTo>
                <a:cubicBezTo>
                  <a:pt x="1671" y="2143"/>
                  <a:pt x="1729" y="2239"/>
                  <a:pt x="1787" y="2393"/>
                </a:cubicBezTo>
                <a:lnTo>
                  <a:pt x="1787" y="2412"/>
                </a:lnTo>
                <a:cubicBezTo>
                  <a:pt x="1806" y="2431"/>
                  <a:pt x="1806" y="2470"/>
                  <a:pt x="1863" y="2489"/>
                </a:cubicBezTo>
                <a:cubicBezTo>
                  <a:pt x="1902" y="2489"/>
                  <a:pt x="1959" y="2489"/>
                  <a:pt x="1979" y="2431"/>
                </a:cubicBezTo>
                <a:cubicBezTo>
                  <a:pt x="2056" y="2297"/>
                  <a:pt x="2113" y="2182"/>
                  <a:pt x="2190" y="2028"/>
                </a:cubicBezTo>
                <a:cubicBezTo>
                  <a:pt x="2267" y="1913"/>
                  <a:pt x="2344" y="1798"/>
                  <a:pt x="2440" y="1663"/>
                </a:cubicBezTo>
                <a:cubicBezTo>
                  <a:pt x="2632" y="1413"/>
                  <a:pt x="2862" y="1164"/>
                  <a:pt x="3131" y="972"/>
                </a:cubicBezTo>
                <a:cubicBezTo>
                  <a:pt x="3131" y="972"/>
                  <a:pt x="3150" y="972"/>
                  <a:pt x="3150" y="953"/>
                </a:cubicBezTo>
                <a:cubicBezTo>
                  <a:pt x="3400" y="780"/>
                  <a:pt x="3630" y="607"/>
                  <a:pt x="3899" y="511"/>
                </a:cubicBezTo>
                <a:cubicBezTo>
                  <a:pt x="4091" y="453"/>
                  <a:pt x="4283" y="376"/>
                  <a:pt x="4475" y="357"/>
                </a:cubicBezTo>
                <a:cubicBezTo>
                  <a:pt x="4533" y="338"/>
                  <a:pt x="4586" y="328"/>
                  <a:pt x="4638" y="328"/>
                </a:cubicBezTo>
                <a:cubicBezTo>
                  <a:pt x="4691" y="328"/>
                  <a:pt x="4744" y="338"/>
                  <a:pt x="4802" y="357"/>
                </a:cubicBezTo>
                <a:cubicBezTo>
                  <a:pt x="4878" y="357"/>
                  <a:pt x="4955" y="376"/>
                  <a:pt x="5032" y="396"/>
                </a:cubicBezTo>
                <a:cubicBezTo>
                  <a:pt x="5070" y="415"/>
                  <a:pt x="5090" y="453"/>
                  <a:pt x="5147" y="472"/>
                </a:cubicBezTo>
                <a:cubicBezTo>
                  <a:pt x="5166" y="492"/>
                  <a:pt x="5224" y="511"/>
                  <a:pt x="5243" y="568"/>
                </a:cubicBezTo>
                <a:cubicBezTo>
                  <a:pt x="5263" y="607"/>
                  <a:pt x="5282" y="664"/>
                  <a:pt x="5301" y="684"/>
                </a:cubicBezTo>
                <a:cubicBezTo>
                  <a:pt x="5339" y="761"/>
                  <a:pt x="5359" y="837"/>
                  <a:pt x="5359" y="895"/>
                </a:cubicBezTo>
                <a:cubicBezTo>
                  <a:pt x="5378" y="1049"/>
                  <a:pt x="5359" y="1183"/>
                  <a:pt x="5359" y="1337"/>
                </a:cubicBezTo>
                <a:cubicBezTo>
                  <a:pt x="5301" y="1625"/>
                  <a:pt x="5205" y="1913"/>
                  <a:pt x="5090" y="2201"/>
                </a:cubicBezTo>
                <a:cubicBezTo>
                  <a:pt x="5070" y="2278"/>
                  <a:pt x="5013" y="2335"/>
                  <a:pt x="4994" y="2412"/>
                </a:cubicBezTo>
                <a:cubicBezTo>
                  <a:pt x="4974" y="2431"/>
                  <a:pt x="4974" y="2489"/>
                  <a:pt x="4974" y="2508"/>
                </a:cubicBezTo>
                <a:cubicBezTo>
                  <a:pt x="4974" y="2566"/>
                  <a:pt x="4994" y="2623"/>
                  <a:pt x="5051" y="2662"/>
                </a:cubicBezTo>
                <a:cubicBezTo>
                  <a:pt x="5083" y="2693"/>
                  <a:pt x="5126" y="2708"/>
                  <a:pt x="5175" y="2708"/>
                </a:cubicBezTo>
                <a:cubicBezTo>
                  <a:pt x="5215" y="2708"/>
                  <a:pt x="5258" y="2698"/>
                  <a:pt x="5301" y="2681"/>
                </a:cubicBezTo>
                <a:cubicBezTo>
                  <a:pt x="5474" y="2585"/>
                  <a:pt x="5627" y="2508"/>
                  <a:pt x="5781" y="2431"/>
                </a:cubicBezTo>
                <a:cubicBezTo>
                  <a:pt x="5877" y="2393"/>
                  <a:pt x="5954" y="2374"/>
                  <a:pt x="6050" y="2316"/>
                </a:cubicBezTo>
                <a:lnTo>
                  <a:pt x="6088" y="2316"/>
                </a:lnTo>
                <a:cubicBezTo>
                  <a:pt x="6088" y="2316"/>
                  <a:pt x="6107" y="2316"/>
                  <a:pt x="6107" y="2297"/>
                </a:cubicBezTo>
                <a:cubicBezTo>
                  <a:pt x="6530" y="2105"/>
                  <a:pt x="6991" y="1990"/>
                  <a:pt x="7471" y="1913"/>
                </a:cubicBezTo>
                <a:cubicBezTo>
                  <a:pt x="7596" y="1903"/>
                  <a:pt x="7716" y="1898"/>
                  <a:pt x="7836" y="1898"/>
                </a:cubicBezTo>
                <a:cubicBezTo>
                  <a:pt x="7956" y="1898"/>
                  <a:pt x="8076" y="1903"/>
                  <a:pt x="8201" y="1913"/>
                </a:cubicBezTo>
                <a:cubicBezTo>
                  <a:pt x="8354" y="1932"/>
                  <a:pt x="8527" y="1990"/>
                  <a:pt x="8700" y="2028"/>
                </a:cubicBezTo>
                <a:cubicBezTo>
                  <a:pt x="8815" y="2086"/>
                  <a:pt x="8930" y="2143"/>
                  <a:pt x="9065" y="2239"/>
                </a:cubicBezTo>
                <a:cubicBezTo>
                  <a:pt x="9161" y="2335"/>
                  <a:pt x="9257" y="2412"/>
                  <a:pt x="9353" y="2527"/>
                </a:cubicBezTo>
                <a:cubicBezTo>
                  <a:pt x="9372" y="2585"/>
                  <a:pt x="9391" y="2604"/>
                  <a:pt x="9410" y="2662"/>
                </a:cubicBezTo>
                <a:cubicBezTo>
                  <a:pt x="9468" y="2700"/>
                  <a:pt x="9506" y="2758"/>
                  <a:pt x="9583" y="2777"/>
                </a:cubicBezTo>
                <a:cubicBezTo>
                  <a:pt x="9606" y="2783"/>
                  <a:pt x="9628" y="2785"/>
                  <a:pt x="9650" y="2785"/>
                </a:cubicBezTo>
                <a:cubicBezTo>
                  <a:pt x="9703" y="2785"/>
                  <a:pt x="9754" y="2771"/>
                  <a:pt x="9795" y="2758"/>
                </a:cubicBezTo>
                <a:cubicBezTo>
                  <a:pt x="9852" y="2719"/>
                  <a:pt x="9891" y="2662"/>
                  <a:pt x="9929" y="2585"/>
                </a:cubicBezTo>
                <a:cubicBezTo>
                  <a:pt x="9948" y="2508"/>
                  <a:pt x="9948" y="2431"/>
                  <a:pt x="9891" y="2374"/>
                </a:cubicBezTo>
                <a:cubicBezTo>
                  <a:pt x="9756" y="2182"/>
                  <a:pt x="9603" y="2009"/>
                  <a:pt x="9449" y="1855"/>
                </a:cubicBezTo>
                <a:cubicBezTo>
                  <a:pt x="9353" y="1798"/>
                  <a:pt x="9276" y="1740"/>
                  <a:pt x="9180" y="1663"/>
                </a:cubicBezTo>
                <a:cubicBezTo>
                  <a:pt x="9084" y="1625"/>
                  <a:pt x="8969" y="1567"/>
                  <a:pt x="8873" y="1529"/>
                </a:cubicBezTo>
                <a:cubicBezTo>
                  <a:pt x="8662" y="1452"/>
                  <a:pt x="8450" y="1413"/>
                  <a:pt x="8239" y="1375"/>
                </a:cubicBezTo>
                <a:cubicBezTo>
                  <a:pt x="8133" y="1365"/>
                  <a:pt x="8023" y="1361"/>
                  <a:pt x="7913" y="1361"/>
                </a:cubicBezTo>
                <a:cubicBezTo>
                  <a:pt x="7802" y="1361"/>
                  <a:pt x="7692" y="1365"/>
                  <a:pt x="7586" y="1375"/>
                </a:cubicBezTo>
                <a:cubicBezTo>
                  <a:pt x="7164" y="1433"/>
                  <a:pt x="6722" y="1548"/>
                  <a:pt x="6299" y="1721"/>
                </a:cubicBezTo>
                <a:cubicBezTo>
                  <a:pt x="6088" y="1798"/>
                  <a:pt x="5896" y="1894"/>
                  <a:pt x="5704" y="1990"/>
                </a:cubicBezTo>
                <a:cubicBezTo>
                  <a:pt x="5704" y="1990"/>
                  <a:pt x="5676" y="1990"/>
                  <a:pt x="5668" y="2002"/>
                </a:cubicBezTo>
                <a:lnTo>
                  <a:pt x="5668" y="2002"/>
                </a:lnTo>
                <a:cubicBezTo>
                  <a:pt x="5744" y="1735"/>
                  <a:pt x="5820" y="1469"/>
                  <a:pt x="5839" y="1221"/>
                </a:cubicBezTo>
                <a:cubicBezTo>
                  <a:pt x="5839" y="1049"/>
                  <a:pt x="5839" y="876"/>
                  <a:pt x="5781" y="741"/>
                </a:cubicBezTo>
                <a:cubicBezTo>
                  <a:pt x="5762" y="664"/>
                  <a:pt x="5743" y="588"/>
                  <a:pt x="5723" y="549"/>
                </a:cubicBezTo>
                <a:cubicBezTo>
                  <a:pt x="5685" y="472"/>
                  <a:pt x="5647" y="415"/>
                  <a:pt x="5589" y="376"/>
                </a:cubicBezTo>
                <a:cubicBezTo>
                  <a:pt x="5531" y="280"/>
                  <a:pt x="5435" y="204"/>
                  <a:pt x="5301" y="165"/>
                </a:cubicBezTo>
                <a:cubicBezTo>
                  <a:pt x="5186" y="88"/>
                  <a:pt x="5051" y="69"/>
                  <a:pt x="4917" y="69"/>
                </a:cubicBezTo>
                <a:lnTo>
                  <a:pt x="4802" y="69"/>
                </a:lnTo>
                <a:cubicBezTo>
                  <a:pt x="4610" y="18"/>
                  <a:pt x="4503" y="1"/>
                  <a:pt x="4425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26"/>
          <p:cNvSpPr txBox="1">
            <a:spLocks noGrp="1"/>
          </p:cNvSpPr>
          <p:nvPr>
            <p:ph type="title" hasCustomPrompt="1"/>
          </p:nvPr>
        </p:nvSpPr>
        <p:spPr>
          <a:xfrm>
            <a:off x="2015225" y="692400"/>
            <a:ext cx="5113500" cy="828300"/>
          </a:xfrm>
          <a:prstGeom prst="rect">
            <a:avLst/>
          </a:prstGeom>
          <a:effectLst>
            <a:outerShdw dist="4762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47" name="Google Shape;447;p26"/>
          <p:cNvSpPr txBox="1">
            <a:spLocks noGrp="1"/>
          </p:cNvSpPr>
          <p:nvPr>
            <p:ph type="subTitle" idx="1"/>
          </p:nvPr>
        </p:nvSpPr>
        <p:spPr>
          <a:xfrm>
            <a:off x="2015225" y="1398427"/>
            <a:ext cx="51135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26"/>
          <p:cNvSpPr txBox="1">
            <a:spLocks noGrp="1"/>
          </p:cNvSpPr>
          <p:nvPr>
            <p:ph type="title" idx="2" hasCustomPrompt="1"/>
          </p:nvPr>
        </p:nvSpPr>
        <p:spPr>
          <a:xfrm>
            <a:off x="2015225" y="1996142"/>
            <a:ext cx="5113500" cy="828300"/>
          </a:xfrm>
          <a:prstGeom prst="rect">
            <a:avLst/>
          </a:prstGeom>
          <a:effectLst>
            <a:outerShdw dist="4762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49" name="Google Shape;449;p26"/>
          <p:cNvSpPr txBox="1">
            <a:spLocks noGrp="1"/>
          </p:cNvSpPr>
          <p:nvPr>
            <p:ph type="subTitle" idx="3"/>
          </p:nvPr>
        </p:nvSpPr>
        <p:spPr>
          <a:xfrm>
            <a:off x="2015225" y="2702169"/>
            <a:ext cx="51135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26"/>
          <p:cNvSpPr txBox="1">
            <a:spLocks noGrp="1"/>
          </p:cNvSpPr>
          <p:nvPr>
            <p:ph type="title" idx="4" hasCustomPrompt="1"/>
          </p:nvPr>
        </p:nvSpPr>
        <p:spPr>
          <a:xfrm>
            <a:off x="2015225" y="3299896"/>
            <a:ext cx="5113500" cy="828300"/>
          </a:xfrm>
          <a:prstGeom prst="rect">
            <a:avLst/>
          </a:prstGeom>
          <a:effectLst>
            <a:outerShdw dist="4762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51" name="Google Shape;451;p26"/>
          <p:cNvSpPr txBox="1">
            <a:spLocks noGrp="1"/>
          </p:cNvSpPr>
          <p:nvPr>
            <p:ph type="subTitle" idx="5"/>
          </p:nvPr>
        </p:nvSpPr>
        <p:spPr>
          <a:xfrm>
            <a:off x="2015225" y="4005924"/>
            <a:ext cx="51135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7"/>
          <p:cNvSpPr/>
          <p:nvPr/>
        </p:nvSpPr>
        <p:spPr>
          <a:xfrm flipH="1">
            <a:off x="-3071692" y="1229585"/>
            <a:ext cx="13825282" cy="4667937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27"/>
          <p:cNvSpPr/>
          <p:nvPr/>
        </p:nvSpPr>
        <p:spPr>
          <a:xfrm>
            <a:off x="-817000" y="2993375"/>
            <a:ext cx="10937774" cy="3517236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27"/>
          <p:cNvSpPr txBox="1">
            <a:spLocks noGrp="1"/>
          </p:cNvSpPr>
          <p:nvPr>
            <p:ph type="ctrTitle"/>
          </p:nvPr>
        </p:nvSpPr>
        <p:spPr>
          <a:xfrm>
            <a:off x="2430000" y="5174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56" name="Google Shape;456;p27"/>
          <p:cNvSpPr txBox="1">
            <a:spLocks noGrp="1"/>
          </p:cNvSpPr>
          <p:nvPr>
            <p:ph type="subTitle" idx="1"/>
          </p:nvPr>
        </p:nvSpPr>
        <p:spPr>
          <a:xfrm>
            <a:off x="2425050" y="1475950"/>
            <a:ext cx="4293900" cy="13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458" name="Google Shape;458;p27"/>
          <p:cNvGrpSpPr/>
          <p:nvPr/>
        </p:nvGrpSpPr>
        <p:grpSpPr>
          <a:xfrm>
            <a:off x="7107213" y="4199165"/>
            <a:ext cx="490228" cy="608811"/>
            <a:chOff x="7376250" y="1989890"/>
            <a:chExt cx="490228" cy="608811"/>
          </a:xfrm>
        </p:grpSpPr>
        <p:sp>
          <p:nvSpPr>
            <p:cNvPr id="459" name="Google Shape;459;p27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7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7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5" name="Google Shape;515;p27"/>
          <p:cNvSpPr/>
          <p:nvPr/>
        </p:nvSpPr>
        <p:spPr>
          <a:xfrm>
            <a:off x="-649568" y="3145711"/>
            <a:ext cx="4558873" cy="2402957"/>
          </a:xfrm>
          <a:custGeom>
            <a:avLst/>
            <a:gdLst/>
            <a:ahLst/>
            <a:cxnLst/>
            <a:rect l="l" t="t" r="r" b="b"/>
            <a:pathLst>
              <a:path w="190449" h="97404" extrusionOk="0">
                <a:moveTo>
                  <a:pt x="12428" y="1"/>
                </a:moveTo>
                <a:cubicBezTo>
                  <a:pt x="11845" y="1"/>
                  <a:pt x="11261" y="20"/>
                  <a:pt x="10620" y="79"/>
                </a:cubicBezTo>
                <a:lnTo>
                  <a:pt x="10561" y="79"/>
                </a:lnTo>
                <a:cubicBezTo>
                  <a:pt x="7099" y="351"/>
                  <a:pt x="3793" y="1265"/>
                  <a:pt x="448" y="2899"/>
                </a:cubicBezTo>
                <a:lnTo>
                  <a:pt x="0" y="3113"/>
                </a:lnTo>
                <a:lnTo>
                  <a:pt x="0" y="97403"/>
                </a:lnTo>
                <a:lnTo>
                  <a:pt x="190448" y="97403"/>
                </a:lnTo>
                <a:cubicBezTo>
                  <a:pt x="190448" y="92774"/>
                  <a:pt x="188153" y="88495"/>
                  <a:pt x="184322" y="85947"/>
                </a:cubicBezTo>
                <a:cubicBezTo>
                  <a:pt x="183952" y="85695"/>
                  <a:pt x="183583" y="85461"/>
                  <a:pt x="183194" y="85247"/>
                </a:cubicBezTo>
                <a:cubicBezTo>
                  <a:pt x="179576" y="83011"/>
                  <a:pt x="175900" y="81746"/>
                  <a:pt x="173469" y="80988"/>
                </a:cubicBezTo>
                <a:cubicBezTo>
                  <a:pt x="172652" y="80716"/>
                  <a:pt x="171796" y="80502"/>
                  <a:pt x="170941" y="80288"/>
                </a:cubicBezTo>
                <a:cubicBezTo>
                  <a:pt x="170610" y="78848"/>
                  <a:pt x="170124" y="77409"/>
                  <a:pt x="169462" y="76048"/>
                </a:cubicBezTo>
                <a:cubicBezTo>
                  <a:pt x="168607" y="74278"/>
                  <a:pt x="167420" y="72566"/>
                  <a:pt x="165942" y="71049"/>
                </a:cubicBezTo>
                <a:cubicBezTo>
                  <a:pt x="164697" y="69746"/>
                  <a:pt x="163258" y="68618"/>
                  <a:pt x="161683" y="67607"/>
                </a:cubicBezTo>
                <a:cubicBezTo>
                  <a:pt x="159193" y="66090"/>
                  <a:pt x="156451" y="65137"/>
                  <a:pt x="153320" y="64670"/>
                </a:cubicBezTo>
                <a:cubicBezTo>
                  <a:pt x="152308" y="64514"/>
                  <a:pt x="151297" y="64456"/>
                  <a:pt x="150247" y="64456"/>
                </a:cubicBezTo>
                <a:cubicBezTo>
                  <a:pt x="149838" y="64456"/>
                  <a:pt x="149449" y="64456"/>
                  <a:pt x="149041" y="64475"/>
                </a:cubicBezTo>
                <a:cubicBezTo>
                  <a:pt x="148943" y="60508"/>
                  <a:pt x="147835" y="56793"/>
                  <a:pt x="145832" y="53642"/>
                </a:cubicBezTo>
                <a:cubicBezTo>
                  <a:pt x="143264" y="49655"/>
                  <a:pt x="139258" y="46563"/>
                  <a:pt x="134473" y="44987"/>
                </a:cubicBezTo>
                <a:cubicBezTo>
                  <a:pt x="132373" y="44268"/>
                  <a:pt x="130175" y="43937"/>
                  <a:pt x="127938" y="43937"/>
                </a:cubicBezTo>
                <a:cubicBezTo>
                  <a:pt x="125760" y="43937"/>
                  <a:pt x="123601" y="44248"/>
                  <a:pt x="121539" y="44909"/>
                </a:cubicBezTo>
                <a:cubicBezTo>
                  <a:pt x="118369" y="45882"/>
                  <a:pt x="115413" y="47496"/>
                  <a:pt x="112437" y="49908"/>
                </a:cubicBezTo>
                <a:cubicBezTo>
                  <a:pt x="110395" y="51600"/>
                  <a:pt x="108586" y="53467"/>
                  <a:pt x="106505" y="56015"/>
                </a:cubicBezTo>
                <a:cubicBezTo>
                  <a:pt x="105785" y="56949"/>
                  <a:pt x="105046" y="57882"/>
                  <a:pt x="104346" y="58893"/>
                </a:cubicBezTo>
                <a:cubicBezTo>
                  <a:pt x="104132" y="58757"/>
                  <a:pt x="103938" y="58621"/>
                  <a:pt x="103724" y="58504"/>
                </a:cubicBezTo>
                <a:cubicBezTo>
                  <a:pt x="103529" y="58368"/>
                  <a:pt x="103296" y="58271"/>
                  <a:pt x="103101" y="58154"/>
                </a:cubicBezTo>
                <a:cubicBezTo>
                  <a:pt x="102965" y="55976"/>
                  <a:pt x="102596" y="53992"/>
                  <a:pt x="102012" y="52047"/>
                </a:cubicBezTo>
                <a:cubicBezTo>
                  <a:pt x="100612" y="47243"/>
                  <a:pt x="97811" y="43334"/>
                  <a:pt x="93941" y="40708"/>
                </a:cubicBezTo>
                <a:cubicBezTo>
                  <a:pt x="91918" y="39347"/>
                  <a:pt x="89565" y="38316"/>
                  <a:pt x="87056" y="37791"/>
                </a:cubicBezTo>
                <a:cubicBezTo>
                  <a:pt x="85694" y="37499"/>
                  <a:pt x="84313" y="37344"/>
                  <a:pt x="82913" y="37344"/>
                </a:cubicBezTo>
                <a:cubicBezTo>
                  <a:pt x="82038" y="37344"/>
                  <a:pt x="81123" y="37402"/>
                  <a:pt x="80229" y="37519"/>
                </a:cubicBezTo>
                <a:cubicBezTo>
                  <a:pt x="76728" y="37966"/>
                  <a:pt x="73441" y="39347"/>
                  <a:pt x="70193" y="41681"/>
                </a:cubicBezTo>
                <a:cubicBezTo>
                  <a:pt x="69318" y="40864"/>
                  <a:pt x="68345" y="40144"/>
                  <a:pt x="67314" y="39502"/>
                </a:cubicBezTo>
                <a:cubicBezTo>
                  <a:pt x="65058" y="38122"/>
                  <a:pt x="62549" y="37266"/>
                  <a:pt x="59982" y="37013"/>
                </a:cubicBezTo>
                <a:cubicBezTo>
                  <a:pt x="58718" y="35671"/>
                  <a:pt x="57259" y="34543"/>
                  <a:pt x="55645" y="33648"/>
                </a:cubicBezTo>
                <a:cubicBezTo>
                  <a:pt x="52961" y="32151"/>
                  <a:pt x="49868" y="31334"/>
                  <a:pt x="46698" y="31334"/>
                </a:cubicBezTo>
                <a:cubicBezTo>
                  <a:pt x="46367" y="31334"/>
                  <a:pt x="46056" y="31334"/>
                  <a:pt x="45765" y="31373"/>
                </a:cubicBezTo>
                <a:cubicBezTo>
                  <a:pt x="44306" y="31431"/>
                  <a:pt x="42847" y="31684"/>
                  <a:pt x="41427" y="32092"/>
                </a:cubicBezTo>
                <a:cubicBezTo>
                  <a:pt x="41194" y="30167"/>
                  <a:pt x="40824" y="28280"/>
                  <a:pt x="40377" y="26510"/>
                </a:cubicBezTo>
                <a:cubicBezTo>
                  <a:pt x="39774" y="24040"/>
                  <a:pt x="38899" y="21551"/>
                  <a:pt x="37790" y="19042"/>
                </a:cubicBezTo>
                <a:cubicBezTo>
                  <a:pt x="36079" y="15191"/>
                  <a:pt x="34056" y="11962"/>
                  <a:pt x="31605" y="9142"/>
                </a:cubicBezTo>
                <a:cubicBezTo>
                  <a:pt x="30341" y="7683"/>
                  <a:pt x="28902" y="6341"/>
                  <a:pt x="27346" y="5155"/>
                </a:cubicBezTo>
                <a:cubicBezTo>
                  <a:pt x="25829" y="3969"/>
                  <a:pt x="24117" y="2977"/>
                  <a:pt x="22153" y="2063"/>
                </a:cubicBezTo>
                <a:cubicBezTo>
                  <a:pt x="19158" y="701"/>
                  <a:pt x="15774" y="1"/>
                  <a:pt x="1242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27"/>
          <p:cNvSpPr/>
          <p:nvPr/>
        </p:nvSpPr>
        <p:spPr>
          <a:xfrm>
            <a:off x="-649574" y="3232092"/>
            <a:ext cx="4359162" cy="2230217"/>
          </a:xfrm>
          <a:custGeom>
            <a:avLst/>
            <a:gdLst/>
            <a:ahLst/>
            <a:cxnLst/>
            <a:rect l="l" t="t" r="r" b="b"/>
            <a:pathLst>
              <a:path w="182106" h="90402" extrusionOk="0">
                <a:moveTo>
                  <a:pt x="10990" y="1"/>
                </a:moveTo>
                <a:cubicBezTo>
                  <a:pt x="10581" y="1"/>
                  <a:pt x="10173" y="20"/>
                  <a:pt x="9706" y="59"/>
                </a:cubicBezTo>
                <a:lnTo>
                  <a:pt x="9667" y="59"/>
                </a:lnTo>
                <a:cubicBezTo>
                  <a:pt x="7080" y="254"/>
                  <a:pt x="4571" y="954"/>
                  <a:pt x="2023" y="2198"/>
                </a:cubicBezTo>
                <a:cubicBezTo>
                  <a:pt x="1343" y="2510"/>
                  <a:pt x="681" y="2879"/>
                  <a:pt x="1" y="3288"/>
                </a:cubicBezTo>
                <a:lnTo>
                  <a:pt x="1" y="90401"/>
                </a:lnTo>
                <a:lnTo>
                  <a:pt x="182105" y="90401"/>
                </a:lnTo>
                <a:cubicBezTo>
                  <a:pt x="182105" y="88126"/>
                  <a:pt x="180996" y="85967"/>
                  <a:pt x="179051" y="84664"/>
                </a:cubicBezTo>
                <a:cubicBezTo>
                  <a:pt x="178721" y="84469"/>
                  <a:pt x="178429" y="84255"/>
                  <a:pt x="178118" y="84080"/>
                </a:cubicBezTo>
                <a:cubicBezTo>
                  <a:pt x="175181" y="82252"/>
                  <a:pt x="172069" y="81202"/>
                  <a:pt x="170008" y="80540"/>
                </a:cubicBezTo>
                <a:cubicBezTo>
                  <a:pt x="167907" y="79918"/>
                  <a:pt x="165690" y="79373"/>
                  <a:pt x="163239" y="78984"/>
                </a:cubicBezTo>
                <a:cubicBezTo>
                  <a:pt x="163161" y="78965"/>
                  <a:pt x="163103" y="78945"/>
                  <a:pt x="163025" y="78945"/>
                </a:cubicBezTo>
                <a:cubicBezTo>
                  <a:pt x="163259" y="76631"/>
                  <a:pt x="162850" y="74200"/>
                  <a:pt x="161800" y="72041"/>
                </a:cubicBezTo>
                <a:cubicBezTo>
                  <a:pt x="161275" y="70913"/>
                  <a:pt x="160497" y="69824"/>
                  <a:pt x="159524" y="68812"/>
                </a:cubicBezTo>
                <a:cubicBezTo>
                  <a:pt x="158688" y="67937"/>
                  <a:pt x="157716" y="67159"/>
                  <a:pt x="156626" y="66498"/>
                </a:cubicBezTo>
                <a:cubicBezTo>
                  <a:pt x="154954" y="65467"/>
                  <a:pt x="153087" y="64825"/>
                  <a:pt x="150889" y="64495"/>
                </a:cubicBezTo>
                <a:cubicBezTo>
                  <a:pt x="150228" y="64397"/>
                  <a:pt x="149527" y="64358"/>
                  <a:pt x="148827" y="64358"/>
                </a:cubicBezTo>
                <a:cubicBezTo>
                  <a:pt x="147796" y="64358"/>
                  <a:pt x="146707" y="64456"/>
                  <a:pt x="145521" y="64670"/>
                </a:cubicBezTo>
                <a:cubicBezTo>
                  <a:pt x="143693" y="64981"/>
                  <a:pt x="142098" y="65564"/>
                  <a:pt x="140892" y="66031"/>
                </a:cubicBezTo>
                <a:cubicBezTo>
                  <a:pt x="140658" y="66128"/>
                  <a:pt x="140386" y="66226"/>
                  <a:pt x="140114" y="66342"/>
                </a:cubicBezTo>
                <a:cubicBezTo>
                  <a:pt x="139861" y="66128"/>
                  <a:pt x="139589" y="65934"/>
                  <a:pt x="139316" y="65739"/>
                </a:cubicBezTo>
                <a:cubicBezTo>
                  <a:pt x="140094" y="63425"/>
                  <a:pt x="140561" y="61285"/>
                  <a:pt x="140678" y="59224"/>
                </a:cubicBezTo>
                <a:cubicBezTo>
                  <a:pt x="140892" y="55917"/>
                  <a:pt x="140172" y="52864"/>
                  <a:pt x="138558" y="50374"/>
                </a:cubicBezTo>
                <a:cubicBezTo>
                  <a:pt x="136866" y="47710"/>
                  <a:pt x="134143" y="45668"/>
                  <a:pt x="130856" y="44559"/>
                </a:cubicBezTo>
                <a:cubicBezTo>
                  <a:pt x="129475" y="44112"/>
                  <a:pt x="127997" y="43859"/>
                  <a:pt x="126480" y="43859"/>
                </a:cubicBezTo>
                <a:cubicBezTo>
                  <a:pt x="125002" y="43859"/>
                  <a:pt x="123524" y="44073"/>
                  <a:pt x="122104" y="44520"/>
                </a:cubicBezTo>
                <a:cubicBezTo>
                  <a:pt x="119828" y="45220"/>
                  <a:pt x="117611" y="46446"/>
                  <a:pt x="115374" y="48254"/>
                </a:cubicBezTo>
                <a:cubicBezTo>
                  <a:pt x="113721" y="49616"/>
                  <a:pt x="112185" y="51211"/>
                  <a:pt x="110434" y="53370"/>
                </a:cubicBezTo>
                <a:cubicBezTo>
                  <a:pt x="109092" y="55023"/>
                  <a:pt x="107828" y="56851"/>
                  <a:pt x="106544" y="58932"/>
                </a:cubicBezTo>
                <a:lnTo>
                  <a:pt x="105883" y="60021"/>
                </a:lnTo>
                <a:cubicBezTo>
                  <a:pt x="105669" y="60002"/>
                  <a:pt x="105455" y="60002"/>
                  <a:pt x="105241" y="60002"/>
                </a:cubicBezTo>
                <a:cubicBezTo>
                  <a:pt x="104210" y="60002"/>
                  <a:pt x="103199" y="60157"/>
                  <a:pt x="102188" y="60410"/>
                </a:cubicBezTo>
                <a:cubicBezTo>
                  <a:pt x="101273" y="59243"/>
                  <a:pt x="100145" y="58271"/>
                  <a:pt x="98862" y="57551"/>
                </a:cubicBezTo>
                <a:cubicBezTo>
                  <a:pt x="97598" y="56812"/>
                  <a:pt x="96236" y="56365"/>
                  <a:pt x="94797" y="56131"/>
                </a:cubicBezTo>
                <a:cubicBezTo>
                  <a:pt x="94836" y="55684"/>
                  <a:pt x="94855" y="55198"/>
                  <a:pt x="94855" y="54731"/>
                </a:cubicBezTo>
                <a:cubicBezTo>
                  <a:pt x="94933" y="51755"/>
                  <a:pt x="94661" y="49324"/>
                  <a:pt x="93980" y="47068"/>
                </a:cubicBezTo>
                <a:cubicBezTo>
                  <a:pt x="93007" y="43820"/>
                  <a:pt x="91160" y="41194"/>
                  <a:pt x="88631" y="39483"/>
                </a:cubicBezTo>
                <a:cubicBezTo>
                  <a:pt x="87348" y="38608"/>
                  <a:pt x="85811" y="37946"/>
                  <a:pt x="84177" y="37616"/>
                </a:cubicBezTo>
                <a:cubicBezTo>
                  <a:pt x="83302" y="37421"/>
                  <a:pt x="82388" y="37324"/>
                  <a:pt x="81474" y="37324"/>
                </a:cubicBezTo>
                <a:cubicBezTo>
                  <a:pt x="80891" y="37324"/>
                  <a:pt x="80288" y="37363"/>
                  <a:pt x="79685" y="37441"/>
                </a:cubicBezTo>
                <a:cubicBezTo>
                  <a:pt x="77254" y="37752"/>
                  <a:pt x="74900" y="38783"/>
                  <a:pt x="72488" y="40572"/>
                </a:cubicBezTo>
                <a:cubicBezTo>
                  <a:pt x="70349" y="42167"/>
                  <a:pt x="68735" y="44053"/>
                  <a:pt x="67568" y="45512"/>
                </a:cubicBezTo>
                <a:cubicBezTo>
                  <a:pt x="67568" y="45512"/>
                  <a:pt x="67548" y="45570"/>
                  <a:pt x="67529" y="45570"/>
                </a:cubicBezTo>
                <a:cubicBezTo>
                  <a:pt x="67257" y="44695"/>
                  <a:pt x="66945" y="43859"/>
                  <a:pt x="66517" y="43081"/>
                </a:cubicBezTo>
                <a:cubicBezTo>
                  <a:pt x="66517" y="43081"/>
                  <a:pt x="66517" y="43061"/>
                  <a:pt x="66498" y="43061"/>
                </a:cubicBezTo>
                <a:cubicBezTo>
                  <a:pt x="65526" y="41194"/>
                  <a:pt x="64047" y="39599"/>
                  <a:pt x="62219" y="38491"/>
                </a:cubicBezTo>
                <a:cubicBezTo>
                  <a:pt x="60547" y="37460"/>
                  <a:pt x="58679" y="36915"/>
                  <a:pt x="56773" y="36915"/>
                </a:cubicBezTo>
                <a:cubicBezTo>
                  <a:pt x="56482" y="36915"/>
                  <a:pt x="56170" y="36935"/>
                  <a:pt x="55879" y="36954"/>
                </a:cubicBezTo>
                <a:cubicBezTo>
                  <a:pt x="55626" y="36974"/>
                  <a:pt x="55392" y="37013"/>
                  <a:pt x="55178" y="37052"/>
                </a:cubicBezTo>
                <a:cubicBezTo>
                  <a:pt x="54070" y="35204"/>
                  <a:pt x="52592" y="33765"/>
                  <a:pt x="50822" y="32773"/>
                </a:cubicBezTo>
                <a:cubicBezTo>
                  <a:pt x="49149" y="31839"/>
                  <a:pt x="47224" y="31334"/>
                  <a:pt x="45259" y="31334"/>
                </a:cubicBezTo>
                <a:cubicBezTo>
                  <a:pt x="45104" y="31334"/>
                  <a:pt x="44890" y="31334"/>
                  <a:pt x="44637" y="31372"/>
                </a:cubicBezTo>
                <a:cubicBezTo>
                  <a:pt x="42595" y="31450"/>
                  <a:pt x="40611" y="32092"/>
                  <a:pt x="38860" y="33220"/>
                </a:cubicBezTo>
                <a:cubicBezTo>
                  <a:pt x="37091" y="34329"/>
                  <a:pt x="35865" y="35749"/>
                  <a:pt x="35107" y="36682"/>
                </a:cubicBezTo>
                <a:cubicBezTo>
                  <a:pt x="34329" y="37693"/>
                  <a:pt x="33629" y="38783"/>
                  <a:pt x="32928" y="40144"/>
                </a:cubicBezTo>
                <a:cubicBezTo>
                  <a:pt x="33531" y="35690"/>
                  <a:pt x="33687" y="31625"/>
                  <a:pt x="33317" y="27697"/>
                </a:cubicBezTo>
                <a:cubicBezTo>
                  <a:pt x="33123" y="25460"/>
                  <a:pt x="32753" y="23301"/>
                  <a:pt x="32248" y="21278"/>
                </a:cubicBezTo>
                <a:cubicBezTo>
                  <a:pt x="31742" y="19217"/>
                  <a:pt x="30983" y="17097"/>
                  <a:pt x="30030" y="14957"/>
                </a:cubicBezTo>
                <a:cubicBezTo>
                  <a:pt x="28591" y="11748"/>
                  <a:pt x="26938" y="9045"/>
                  <a:pt x="24954" y="6769"/>
                </a:cubicBezTo>
                <a:cubicBezTo>
                  <a:pt x="24001" y="5660"/>
                  <a:pt x="22893" y="4630"/>
                  <a:pt x="21687" y="3696"/>
                </a:cubicBezTo>
                <a:cubicBezTo>
                  <a:pt x="20598" y="2840"/>
                  <a:pt x="19353" y="2121"/>
                  <a:pt x="17894" y="1459"/>
                </a:cubicBezTo>
                <a:cubicBezTo>
                  <a:pt x="15794" y="506"/>
                  <a:pt x="13382" y="1"/>
                  <a:pt x="10990" y="1"/>
                </a:cubicBezTo>
                <a:close/>
              </a:path>
            </a:pathLst>
          </a:custGeom>
          <a:solidFill>
            <a:srgbClr val="74BEA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8"/>
          <p:cNvSpPr/>
          <p:nvPr/>
        </p:nvSpPr>
        <p:spPr>
          <a:xfrm flipH="1">
            <a:off x="-2340642" y="1670735"/>
            <a:ext cx="13825282" cy="4667937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28"/>
          <p:cNvSpPr/>
          <p:nvPr/>
        </p:nvSpPr>
        <p:spPr>
          <a:xfrm>
            <a:off x="-183475" y="2917600"/>
            <a:ext cx="10937774" cy="3517236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28"/>
          <p:cNvSpPr/>
          <p:nvPr/>
        </p:nvSpPr>
        <p:spPr>
          <a:xfrm flipH="1">
            <a:off x="3684242" y="2350515"/>
            <a:ext cx="6961863" cy="3669452"/>
          </a:xfrm>
          <a:custGeom>
            <a:avLst/>
            <a:gdLst/>
            <a:ahLst/>
            <a:cxnLst/>
            <a:rect l="l" t="t" r="r" b="b"/>
            <a:pathLst>
              <a:path w="190449" h="97404" extrusionOk="0">
                <a:moveTo>
                  <a:pt x="12428" y="1"/>
                </a:moveTo>
                <a:cubicBezTo>
                  <a:pt x="11845" y="1"/>
                  <a:pt x="11261" y="20"/>
                  <a:pt x="10620" y="79"/>
                </a:cubicBezTo>
                <a:lnTo>
                  <a:pt x="10561" y="79"/>
                </a:lnTo>
                <a:cubicBezTo>
                  <a:pt x="7099" y="351"/>
                  <a:pt x="3793" y="1265"/>
                  <a:pt x="448" y="2899"/>
                </a:cubicBezTo>
                <a:lnTo>
                  <a:pt x="0" y="3113"/>
                </a:lnTo>
                <a:lnTo>
                  <a:pt x="0" y="97403"/>
                </a:lnTo>
                <a:lnTo>
                  <a:pt x="190448" y="97403"/>
                </a:lnTo>
                <a:cubicBezTo>
                  <a:pt x="190448" y="92774"/>
                  <a:pt x="188153" y="88495"/>
                  <a:pt x="184322" y="85947"/>
                </a:cubicBezTo>
                <a:cubicBezTo>
                  <a:pt x="183952" y="85695"/>
                  <a:pt x="183583" y="85461"/>
                  <a:pt x="183194" y="85247"/>
                </a:cubicBezTo>
                <a:cubicBezTo>
                  <a:pt x="179576" y="83011"/>
                  <a:pt x="175900" y="81746"/>
                  <a:pt x="173469" y="80988"/>
                </a:cubicBezTo>
                <a:cubicBezTo>
                  <a:pt x="172652" y="80716"/>
                  <a:pt x="171796" y="80502"/>
                  <a:pt x="170941" y="80288"/>
                </a:cubicBezTo>
                <a:cubicBezTo>
                  <a:pt x="170610" y="78848"/>
                  <a:pt x="170124" y="77409"/>
                  <a:pt x="169462" y="76048"/>
                </a:cubicBezTo>
                <a:cubicBezTo>
                  <a:pt x="168607" y="74278"/>
                  <a:pt x="167420" y="72566"/>
                  <a:pt x="165942" y="71049"/>
                </a:cubicBezTo>
                <a:cubicBezTo>
                  <a:pt x="164697" y="69746"/>
                  <a:pt x="163258" y="68618"/>
                  <a:pt x="161683" y="67607"/>
                </a:cubicBezTo>
                <a:cubicBezTo>
                  <a:pt x="159193" y="66090"/>
                  <a:pt x="156451" y="65137"/>
                  <a:pt x="153320" y="64670"/>
                </a:cubicBezTo>
                <a:cubicBezTo>
                  <a:pt x="152308" y="64514"/>
                  <a:pt x="151297" y="64456"/>
                  <a:pt x="150247" y="64456"/>
                </a:cubicBezTo>
                <a:cubicBezTo>
                  <a:pt x="149838" y="64456"/>
                  <a:pt x="149449" y="64456"/>
                  <a:pt x="149041" y="64475"/>
                </a:cubicBezTo>
                <a:cubicBezTo>
                  <a:pt x="148943" y="60508"/>
                  <a:pt x="147835" y="56793"/>
                  <a:pt x="145832" y="53642"/>
                </a:cubicBezTo>
                <a:cubicBezTo>
                  <a:pt x="143264" y="49655"/>
                  <a:pt x="139258" y="46563"/>
                  <a:pt x="134473" y="44987"/>
                </a:cubicBezTo>
                <a:cubicBezTo>
                  <a:pt x="132373" y="44268"/>
                  <a:pt x="130175" y="43937"/>
                  <a:pt x="127938" y="43937"/>
                </a:cubicBezTo>
                <a:cubicBezTo>
                  <a:pt x="125760" y="43937"/>
                  <a:pt x="123601" y="44248"/>
                  <a:pt x="121539" y="44909"/>
                </a:cubicBezTo>
                <a:cubicBezTo>
                  <a:pt x="118369" y="45882"/>
                  <a:pt x="115413" y="47496"/>
                  <a:pt x="112437" y="49908"/>
                </a:cubicBezTo>
                <a:cubicBezTo>
                  <a:pt x="110395" y="51600"/>
                  <a:pt x="108586" y="53467"/>
                  <a:pt x="106505" y="56015"/>
                </a:cubicBezTo>
                <a:cubicBezTo>
                  <a:pt x="105785" y="56949"/>
                  <a:pt x="105046" y="57882"/>
                  <a:pt x="104346" y="58893"/>
                </a:cubicBezTo>
                <a:cubicBezTo>
                  <a:pt x="104132" y="58757"/>
                  <a:pt x="103938" y="58621"/>
                  <a:pt x="103724" y="58504"/>
                </a:cubicBezTo>
                <a:cubicBezTo>
                  <a:pt x="103529" y="58368"/>
                  <a:pt x="103296" y="58271"/>
                  <a:pt x="103101" y="58154"/>
                </a:cubicBezTo>
                <a:cubicBezTo>
                  <a:pt x="102965" y="55976"/>
                  <a:pt x="102596" y="53992"/>
                  <a:pt x="102012" y="52047"/>
                </a:cubicBezTo>
                <a:cubicBezTo>
                  <a:pt x="100612" y="47243"/>
                  <a:pt x="97811" y="43334"/>
                  <a:pt x="93941" y="40708"/>
                </a:cubicBezTo>
                <a:cubicBezTo>
                  <a:pt x="91918" y="39347"/>
                  <a:pt x="89565" y="38316"/>
                  <a:pt x="87056" y="37791"/>
                </a:cubicBezTo>
                <a:cubicBezTo>
                  <a:pt x="85694" y="37499"/>
                  <a:pt x="84313" y="37344"/>
                  <a:pt x="82913" y="37344"/>
                </a:cubicBezTo>
                <a:cubicBezTo>
                  <a:pt x="82038" y="37344"/>
                  <a:pt x="81123" y="37402"/>
                  <a:pt x="80229" y="37519"/>
                </a:cubicBezTo>
                <a:cubicBezTo>
                  <a:pt x="76728" y="37966"/>
                  <a:pt x="73441" y="39347"/>
                  <a:pt x="70193" y="41681"/>
                </a:cubicBezTo>
                <a:cubicBezTo>
                  <a:pt x="69318" y="40864"/>
                  <a:pt x="68345" y="40144"/>
                  <a:pt x="67314" y="39502"/>
                </a:cubicBezTo>
                <a:cubicBezTo>
                  <a:pt x="65058" y="38122"/>
                  <a:pt x="62549" y="37266"/>
                  <a:pt x="59982" y="37013"/>
                </a:cubicBezTo>
                <a:cubicBezTo>
                  <a:pt x="58718" y="35671"/>
                  <a:pt x="57259" y="34543"/>
                  <a:pt x="55645" y="33648"/>
                </a:cubicBezTo>
                <a:cubicBezTo>
                  <a:pt x="52961" y="32151"/>
                  <a:pt x="49868" y="31334"/>
                  <a:pt x="46698" y="31334"/>
                </a:cubicBezTo>
                <a:cubicBezTo>
                  <a:pt x="46367" y="31334"/>
                  <a:pt x="46056" y="31334"/>
                  <a:pt x="45765" y="31373"/>
                </a:cubicBezTo>
                <a:cubicBezTo>
                  <a:pt x="44306" y="31431"/>
                  <a:pt x="42847" y="31684"/>
                  <a:pt x="41427" y="32092"/>
                </a:cubicBezTo>
                <a:cubicBezTo>
                  <a:pt x="41194" y="30167"/>
                  <a:pt x="40824" y="28280"/>
                  <a:pt x="40377" y="26510"/>
                </a:cubicBezTo>
                <a:cubicBezTo>
                  <a:pt x="39774" y="24040"/>
                  <a:pt x="38899" y="21551"/>
                  <a:pt x="37790" y="19042"/>
                </a:cubicBezTo>
                <a:cubicBezTo>
                  <a:pt x="36079" y="15191"/>
                  <a:pt x="34056" y="11962"/>
                  <a:pt x="31605" y="9142"/>
                </a:cubicBezTo>
                <a:cubicBezTo>
                  <a:pt x="30341" y="7683"/>
                  <a:pt x="28902" y="6341"/>
                  <a:pt x="27346" y="5155"/>
                </a:cubicBezTo>
                <a:cubicBezTo>
                  <a:pt x="25829" y="3969"/>
                  <a:pt x="24117" y="2977"/>
                  <a:pt x="22153" y="2063"/>
                </a:cubicBezTo>
                <a:cubicBezTo>
                  <a:pt x="19158" y="701"/>
                  <a:pt x="15774" y="1"/>
                  <a:pt x="1242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28"/>
          <p:cNvSpPr/>
          <p:nvPr/>
        </p:nvSpPr>
        <p:spPr>
          <a:xfrm flipH="1">
            <a:off x="3988526" y="2614309"/>
            <a:ext cx="6656885" cy="3405669"/>
          </a:xfrm>
          <a:custGeom>
            <a:avLst/>
            <a:gdLst/>
            <a:ahLst/>
            <a:cxnLst/>
            <a:rect l="l" t="t" r="r" b="b"/>
            <a:pathLst>
              <a:path w="182106" h="90402" extrusionOk="0">
                <a:moveTo>
                  <a:pt x="10990" y="1"/>
                </a:moveTo>
                <a:cubicBezTo>
                  <a:pt x="10581" y="1"/>
                  <a:pt x="10173" y="20"/>
                  <a:pt x="9706" y="59"/>
                </a:cubicBezTo>
                <a:lnTo>
                  <a:pt x="9667" y="59"/>
                </a:lnTo>
                <a:cubicBezTo>
                  <a:pt x="7080" y="254"/>
                  <a:pt x="4571" y="954"/>
                  <a:pt x="2023" y="2198"/>
                </a:cubicBezTo>
                <a:cubicBezTo>
                  <a:pt x="1343" y="2510"/>
                  <a:pt x="681" y="2879"/>
                  <a:pt x="1" y="3288"/>
                </a:cubicBezTo>
                <a:lnTo>
                  <a:pt x="1" y="90401"/>
                </a:lnTo>
                <a:lnTo>
                  <a:pt x="182105" y="90401"/>
                </a:lnTo>
                <a:cubicBezTo>
                  <a:pt x="182105" y="88126"/>
                  <a:pt x="180996" y="85967"/>
                  <a:pt x="179051" y="84664"/>
                </a:cubicBezTo>
                <a:cubicBezTo>
                  <a:pt x="178721" y="84469"/>
                  <a:pt x="178429" y="84255"/>
                  <a:pt x="178118" y="84080"/>
                </a:cubicBezTo>
                <a:cubicBezTo>
                  <a:pt x="175181" y="82252"/>
                  <a:pt x="172069" y="81202"/>
                  <a:pt x="170008" y="80540"/>
                </a:cubicBezTo>
                <a:cubicBezTo>
                  <a:pt x="167907" y="79918"/>
                  <a:pt x="165690" y="79373"/>
                  <a:pt x="163239" y="78984"/>
                </a:cubicBezTo>
                <a:cubicBezTo>
                  <a:pt x="163161" y="78965"/>
                  <a:pt x="163103" y="78945"/>
                  <a:pt x="163025" y="78945"/>
                </a:cubicBezTo>
                <a:cubicBezTo>
                  <a:pt x="163259" y="76631"/>
                  <a:pt x="162850" y="74200"/>
                  <a:pt x="161800" y="72041"/>
                </a:cubicBezTo>
                <a:cubicBezTo>
                  <a:pt x="161275" y="70913"/>
                  <a:pt x="160497" y="69824"/>
                  <a:pt x="159524" y="68812"/>
                </a:cubicBezTo>
                <a:cubicBezTo>
                  <a:pt x="158688" y="67937"/>
                  <a:pt x="157716" y="67159"/>
                  <a:pt x="156626" y="66498"/>
                </a:cubicBezTo>
                <a:cubicBezTo>
                  <a:pt x="154954" y="65467"/>
                  <a:pt x="153087" y="64825"/>
                  <a:pt x="150889" y="64495"/>
                </a:cubicBezTo>
                <a:cubicBezTo>
                  <a:pt x="150228" y="64397"/>
                  <a:pt x="149527" y="64358"/>
                  <a:pt x="148827" y="64358"/>
                </a:cubicBezTo>
                <a:cubicBezTo>
                  <a:pt x="147796" y="64358"/>
                  <a:pt x="146707" y="64456"/>
                  <a:pt x="145521" y="64670"/>
                </a:cubicBezTo>
                <a:cubicBezTo>
                  <a:pt x="143693" y="64981"/>
                  <a:pt x="142098" y="65564"/>
                  <a:pt x="140892" y="66031"/>
                </a:cubicBezTo>
                <a:cubicBezTo>
                  <a:pt x="140658" y="66128"/>
                  <a:pt x="140386" y="66226"/>
                  <a:pt x="140114" y="66342"/>
                </a:cubicBezTo>
                <a:cubicBezTo>
                  <a:pt x="139861" y="66128"/>
                  <a:pt x="139589" y="65934"/>
                  <a:pt x="139316" y="65739"/>
                </a:cubicBezTo>
                <a:cubicBezTo>
                  <a:pt x="140094" y="63425"/>
                  <a:pt x="140561" y="61285"/>
                  <a:pt x="140678" y="59224"/>
                </a:cubicBezTo>
                <a:cubicBezTo>
                  <a:pt x="140892" y="55917"/>
                  <a:pt x="140172" y="52864"/>
                  <a:pt x="138558" y="50374"/>
                </a:cubicBezTo>
                <a:cubicBezTo>
                  <a:pt x="136866" y="47710"/>
                  <a:pt x="134143" y="45668"/>
                  <a:pt x="130856" y="44559"/>
                </a:cubicBezTo>
                <a:cubicBezTo>
                  <a:pt x="129475" y="44112"/>
                  <a:pt x="127997" y="43859"/>
                  <a:pt x="126480" y="43859"/>
                </a:cubicBezTo>
                <a:cubicBezTo>
                  <a:pt x="125002" y="43859"/>
                  <a:pt x="123524" y="44073"/>
                  <a:pt x="122104" y="44520"/>
                </a:cubicBezTo>
                <a:cubicBezTo>
                  <a:pt x="119828" y="45220"/>
                  <a:pt x="117611" y="46446"/>
                  <a:pt x="115374" y="48254"/>
                </a:cubicBezTo>
                <a:cubicBezTo>
                  <a:pt x="113721" y="49616"/>
                  <a:pt x="112185" y="51211"/>
                  <a:pt x="110434" y="53370"/>
                </a:cubicBezTo>
                <a:cubicBezTo>
                  <a:pt x="109092" y="55023"/>
                  <a:pt x="107828" y="56851"/>
                  <a:pt x="106544" y="58932"/>
                </a:cubicBezTo>
                <a:lnTo>
                  <a:pt x="105883" y="60021"/>
                </a:lnTo>
                <a:cubicBezTo>
                  <a:pt x="105669" y="60002"/>
                  <a:pt x="105455" y="60002"/>
                  <a:pt x="105241" y="60002"/>
                </a:cubicBezTo>
                <a:cubicBezTo>
                  <a:pt x="104210" y="60002"/>
                  <a:pt x="103199" y="60157"/>
                  <a:pt x="102188" y="60410"/>
                </a:cubicBezTo>
                <a:cubicBezTo>
                  <a:pt x="101273" y="59243"/>
                  <a:pt x="100145" y="58271"/>
                  <a:pt x="98862" y="57551"/>
                </a:cubicBezTo>
                <a:cubicBezTo>
                  <a:pt x="97598" y="56812"/>
                  <a:pt x="96236" y="56365"/>
                  <a:pt x="94797" y="56131"/>
                </a:cubicBezTo>
                <a:cubicBezTo>
                  <a:pt x="94836" y="55684"/>
                  <a:pt x="94855" y="55198"/>
                  <a:pt x="94855" y="54731"/>
                </a:cubicBezTo>
                <a:cubicBezTo>
                  <a:pt x="94933" y="51755"/>
                  <a:pt x="94661" y="49324"/>
                  <a:pt x="93980" y="47068"/>
                </a:cubicBezTo>
                <a:cubicBezTo>
                  <a:pt x="93007" y="43820"/>
                  <a:pt x="91160" y="41194"/>
                  <a:pt x="88631" y="39483"/>
                </a:cubicBezTo>
                <a:cubicBezTo>
                  <a:pt x="87348" y="38608"/>
                  <a:pt x="85811" y="37946"/>
                  <a:pt x="84177" y="37616"/>
                </a:cubicBezTo>
                <a:cubicBezTo>
                  <a:pt x="83302" y="37421"/>
                  <a:pt x="82388" y="37324"/>
                  <a:pt x="81474" y="37324"/>
                </a:cubicBezTo>
                <a:cubicBezTo>
                  <a:pt x="80891" y="37324"/>
                  <a:pt x="80288" y="37363"/>
                  <a:pt x="79685" y="37441"/>
                </a:cubicBezTo>
                <a:cubicBezTo>
                  <a:pt x="77254" y="37752"/>
                  <a:pt x="74900" y="38783"/>
                  <a:pt x="72488" y="40572"/>
                </a:cubicBezTo>
                <a:cubicBezTo>
                  <a:pt x="70349" y="42167"/>
                  <a:pt x="68735" y="44053"/>
                  <a:pt x="67568" y="45512"/>
                </a:cubicBezTo>
                <a:cubicBezTo>
                  <a:pt x="67568" y="45512"/>
                  <a:pt x="67548" y="45570"/>
                  <a:pt x="67529" y="45570"/>
                </a:cubicBezTo>
                <a:cubicBezTo>
                  <a:pt x="67257" y="44695"/>
                  <a:pt x="66945" y="43859"/>
                  <a:pt x="66517" y="43081"/>
                </a:cubicBezTo>
                <a:cubicBezTo>
                  <a:pt x="66517" y="43081"/>
                  <a:pt x="66517" y="43061"/>
                  <a:pt x="66498" y="43061"/>
                </a:cubicBezTo>
                <a:cubicBezTo>
                  <a:pt x="65526" y="41194"/>
                  <a:pt x="64047" y="39599"/>
                  <a:pt x="62219" y="38491"/>
                </a:cubicBezTo>
                <a:cubicBezTo>
                  <a:pt x="60547" y="37460"/>
                  <a:pt x="58679" y="36915"/>
                  <a:pt x="56773" y="36915"/>
                </a:cubicBezTo>
                <a:cubicBezTo>
                  <a:pt x="56482" y="36915"/>
                  <a:pt x="56170" y="36935"/>
                  <a:pt x="55879" y="36954"/>
                </a:cubicBezTo>
                <a:cubicBezTo>
                  <a:pt x="55626" y="36974"/>
                  <a:pt x="55392" y="37013"/>
                  <a:pt x="55178" y="37052"/>
                </a:cubicBezTo>
                <a:cubicBezTo>
                  <a:pt x="54070" y="35204"/>
                  <a:pt x="52592" y="33765"/>
                  <a:pt x="50822" y="32773"/>
                </a:cubicBezTo>
                <a:cubicBezTo>
                  <a:pt x="49149" y="31839"/>
                  <a:pt x="47224" y="31334"/>
                  <a:pt x="45259" y="31334"/>
                </a:cubicBezTo>
                <a:cubicBezTo>
                  <a:pt x="45104" y="31334"/>
                  <a:pt x="44890" y="31334"/>
                  <a:pt x="44637" y="31372"/>
                </a:cubicBezTo>
                <a:cubicBezTo>
                  <a:pt x="42595" y="31450"/>
                  <a:pt x="40611" y="32092"/>
                  <a:pt x="38860" y="33220"/>
                </a:cubicBezTo>
                <a:cubicBezTo>
                  <a:pt x="37091" y="34329"/>
                  <a:pt x="35865" y="35749"/>
                  <a:pt x="35107" y="36682"/>
                </a:cubicBezTo>
                <a:cubicBezTo>
                  <a:pt x="34329" y="37693"/>
                  <a:pt x="33629" y="38783"/>
                  <a:pt x="32928" y="40144"/>
                </a:cubicBezTo>
                <a:cubicBezTo>
                  <a:pt x="33531" y="35690"/>
                  <a:pt x="33687" y="31625"/>
                  <a:pt x="33317" y="27697"/>
                </a:cubicBezTo>
                <a:cubicBezTo>
                  <a:pt x="33123" y="25460"/>
                  <a:pt x="32753" y="23301"/>
                  <a:pt x="32248" y="21278"/>
                </a:cubicBezTo>
                <a:cubicBezTo>
                  <a:pt x="31742" y="19217"/>
                  <a:pt x="30983" y="17097"/>
                  <a:pt x="30030" y="14957"/>
                </a:cubicBezTo>
                <a:cubicBezTo>
                  <a:pt x="28591" y="11748"/>
                  <a:pt x="26938" y="9045"/>
                  <a:pt x="24954" y="6769"/>
                </a:cubicBezTo>
                <a:cubicBezTo>
                  <a:pt x="24001" y="5660"/>
                  <a:pt x="22893" y="4630"/>
                  <a:pt x="21687" y="3696"/>
                </a:cubicBezTo>
                <a:cubicBezTo>
                  <a:pt x="20598" y="2840"/>
                  <a:pt x="19353" y="2121"/>
                  <a:pt x="17894" y="1459"/>
                </a:cubicBezTo>
                <a:cubicBezTo>
                  <a:pt x="15794" y="506"/>
                  <a:pt x="13382" y="1"/>
                  <a:pt x="10990" y="1"/>
                </a:cubicBezTo>
                <a:close/>
              </a:path>
            </a:pathLst>
          </a:custGeom>
          <a:solidFill>
            <a:srgbClr val="7ABEAE">
              <a:alpha val="44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28"/>
          <p:cNvSpPr/>
          <p:nvPr/>
        </p:nvSpPr>
        <p:spPr>
          <a:xfrm>
            <a:off x="-1313198" y="2531259"/>
            <a:ext cx="6174357" cy="3254268"/>
          </a:xfrm>
          <a:custGeom>
            <a:avLst/>
            <a:gdLst/>
            <a:ahLst/>
            <a:cxnLst/>
            <a:rect l="l" t="t" r="r" b="b"/>
            <a:pathLst>
              <a:path w="190449" h="97404" extrusionOk="0">
                <a:moveTo>
                  <a:pt x="12428" y="1"/>
                </a:moveTo>
                <a:cubicBezTo>
                  <a:pt x="11845" y="1"/>
                  <a:pt x="11261" y="20"/>
                  <a:pt x="10620" y="79"/>
                </a:cubicBezTo>
                <a:lnTo>
                  <a:pt x="10561" y="79"/>
                </a:lnTo>
                <a:cubicBezTo>
                  <a:pt x="7099" y="351"/>
                  <a:pt x="3793" y="1265"/>
                  <a:pt x="448" y="2899"/>
                </a:cubicBezTo>
                <a:lnTo>
                  <a:pt x="0" y="3113"/>
                </a:lnTo>
                <a:lnTo>
                  <a:pt x="0" y="97403"/>
                </a:lnTo>
                <a:lnTo>
                  <a:pt x="190448" y="97403"/>
                </a:lnTo>
                <a:cubicBezTo>
                  <a:pt x="190448" y="92774"/>
                  <a:pt x="188153" y="88495"/>
                  <a:pt x="184322" y="85947"/>
                </a:cubicBezTo>
                <a:cubicBezTo>
                  <a:pt x="183952" y="85695"/>
                  <a:pt x="183583" y="85461"/>
                  <a:pt x="183194" y="85247"/>
                </a:cubicBezTo>
                <a:cubicBezTo>
                  <a:pt x="179576" y="83011"/>
                  <a:pt x="175900" y="81746"/>
                  <a:pt x="173469" y="80988"/>
                </a:cubicBezTo>
                <a:cubicBezTo>
                  <a:pt x="172652" y="80716"/>
                  <a:pt x="171796" y="80502"/>
                  <a:pt x="170941" y="80288"/>
                </a:cubicBezTo>
                <a:cubicBezTo>
                  <a:pt x="170610" y="78848"/>
                  <a:pt x="170124" y="77409"/>
                  <a:pt x="169462" y="76048"/>
                </a:cubicBezTo>
                <a:cubicBezTo>
                  <a:pt x="168607" y="74278"/>
                  <a:pt x="167420" y="72566"/>
                  <a:pt x="165942" y="71049"/>
                </a:cubicBezTo>
                <a:cubicBezTo>
                  <a:pt x="164697" y="69746"/>
                  <a:pt x="163258" y="68618"/>
                  <a:pt x="161683" y="67607"/>
                </a:cubicBezTo>
                <a:cubicBezTo>
                  <a:pt x="159193" y="66090"/>
                  <a:pt x="156451" y="65137"/>
                  <a:pt x="153320" y="64670"/>
                </a:cubicBezTo>
                <a:cubicBezTo>
                  <a:pt x="152308" y="64514"/>
                  <a:pt x="151297" y="64456"/>
                  <a:pt x="150247" y="64456"/>
                </a:cubicBezTo>
                <a:cubicBezTo>
                  <a:pt x="149838" y="64456"/>
                  <a:pt x="149449" y="64456"/>
                  <a:pt x="149041" y="64475"/>
                </a:cubicBezTo>
                <a:cubicBezTo>
                  <a:pt x="148943" y="60508"/>
                  <a:pt x="147835" y="56793"/>
                  <a:pt x="145832" y="53642"/>
                </a:cubicBezTo>
                <a:cubicBezTo>
                  <a:pt x="143264" y="49655"/>
                  <a:pt x="139258" y="46563"/>
                  <a:pt x="134473" y="44987"/>
                </a:cubicBezTo>
                <a:cubicBezTo>
                  <a:pt x="132373" y="44268"/>
                  <a:pt x="130175" y="43937"/>
                  <a:pt x="127938" y="43937"/>
                </a:cubicBezTo>
                <a:cubicBezTo>
                  <a:pt x="125760" y="43937"/>
                  <a:pt x="123601" y="44248"/>
                  <a:pt x="121539" y="44909"/>
                </a:cubicBezTo>
                <a:cubicBezTo>
                  <a:pt x="118369" y="45882"/>
                  <a:pt x="115413" y="47496"/>
                  <a:pt x="112437" y="49908"/>
                </a:cubicBezTo>
                <a:cubicBezTo>
                  <a:pt x="110395" y="51600"/>
                  <a:pt x="108586" y="53467"/>
                  <a:pt x="106505" y="56015"/>
                </a:cubicBezTo>
                <a:cubicBezTo>
                  <a:pt x="105785" y="56949"/>
                  <a:pt x="105046" y="57882"/>
                  <a:pt x="104346" y="58893"/>
                </a:cubicBezTo>
                <a:cubicBezTo>
                  <a:pt x="104132" y="58757"/>
                  <a:pt x="103938" y="58621"/>
                  <a:pt x="103724" y="58504"/>
                </a:cubicBezTo>
                <a:cubicBezTo>
                  <a:pt x="103529" y="58368"/>
                  <a:pt x="103296" y="58271"/>
                  <a:pt x="103101" y="58154"/>
                </a:cubicBezTo>
                <a:cubicBezTo>
                  <a:pt x="102965" y="55976"/>
                  <a:pt x="102596" y="53992"/>
                  <a:pt x="102012" y="52047"/>
                </a:cubicBezTo>
                <a:cubicBezTo>
                  <a:pt x="100612" y="47243"/>
                  <a:pt x="97811" y="43334"/>
                  <a:pt x="93941" y="40708"/>
                </a:cubicBezTo>
                <a:cubicBezTo>
                  <a:pt x="91918" y="39347"/>
                  <a:pt x="89565" y="38316"/>
                  <a:pt x="87056" y="37791"/>
                </a:cubicBezTo>
                <a:cubicBezTo>
                  <a:pt x="85694" y="37499"/>
                  <a:pt x="84313" y="37344"/>
                  <a:pt x="82913" y="37344"/>
                </a:cubicBezTo>
                <a:cubicBezTo>
                  <a:pt x="82038" y="37344"/>
                  <a:pt x="81123" y="37402"/>
                  <a:pt x="80229" y="37519"/>
                </a:cubicBezTo>
                <a:cubicBezTo>
                  <a:pt x="76728" y="37966"/>
                  <a:pt x="73441" y="39347"/>
                  <a:pt x="70193" y="41681"/>
                </a:cubicBezTo>
                <a:cubicBezTo>
                  <a:pt x="69318" y="40864"/>
                  <a:pt x="68345" y="40144"/>
                  <a:pt x="67314" y="39502"/>
                </a:cubicBezTo>
                <a:cubicBezTo>
                  <a:pt x="65058" y="38122"/>
                  <a:pt x="62549" y="37266"/>
                  <a:pt x="59982" y="37013"/>
                </a:cubicBezTo>
                <a:cubicBezTo>
                  <a:pt x="58718" y="35671"/>
                  <a:pt x="57259" y="34543"/>
                  <a:pt x="55645" y="33648"/>
                </a:cubicBezTo>
                <a:cubicBezTo>
                  <a:pt x="52961" y="32151"/>
                  <a:pt x="49868" y="31334"/>
                  <a:pt x="46698" y="31334"/>
                </a:cubicBezTo>
                <a:cubicBezTo>
                  <a:pt x="46367" y="31334"/>
                  <a:pt x="46056" y="31334"/>
                  <a:pt x="45765" y="31373"/>
                </a:cubicBezTo>
                <a:cubicBezTo>
                  <a:pt x="44306" y="31431"/>
                  <a:pt x="42847" y="31684"/>
                  <a:pt x="41427" y="32092"/>
                </a:cubicBezTo>
                <a:cubicBezTo>
                  <a:pt x="41194" y="30167"/>
                  <a:pt x="40824" y="28280"/>
                  <a:pt x="40377" y="26510"/>
                </a:cubicBezTo>
                <a:cubicBezTo>
                  <a:pt x="39774" y="24040"/>
                  <a:pt x="38899" y="21551"/>
                  <a:pt x="37790" y="19042"/>
                </a:cubicBezTo>
                <a:cubicBezTo>
                  <a:pt x="36079" y="15191"/>
                  <a:pt x="34056" y="11962"/>
                  <a:pt x="31605" y="9142"/>
                </a:cubicBezTo>
                <a:cubicBezTo>
                  <a:pt x="30341" y="7683"/>
                  <a:pt x="28902" y="6341"/>
                  <a:pt x="27346" y="5155"/>
                </a:cubicBezTo>
                <a:cubicBezTo>
                  <a:pt x="25829" y="3969"/>
                  <a:pt x="24117" y="2977"/>
                  <a:pt x="22153" y="2063"/>
                </a:cubicBezTo>
                <a:cubicBezTo>
                  <a:pt x="19158" y="701"/>
                  <a:pt x="15774" y="1"/>
                  <a:pt x="1242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28"/>
          <p:cNvSpPr/>
          <p:nvPr/>
        </p:nvSpPr>
        <p:spPr>
          <a:xfrm>
            <a:off x="-1312582" y="2765188"/>
            <a:ext cx="5903877" cy="3020331"/>
          </a:xfrm>
          <a:custGeom>
            <a:avLst/>
            <a:gdLst/>
            <a:ahLst/>
            <a:cxnLst/>
            <a:rect l="l" t="t" r="r" b="b"/>
            <a:pathLst>
              <a:path w="182106" h="90402" extrusionOk="0">
                <a:moveTo>
                  <a:pt x="10990" y="1"/>
                </a:moveTo>
                <a:cubicBezTo>
                  <a:pt x="10581" y="1"/>
                  <a:pt x="10173" y="20"/>
                  <a:pt x="9706" y="59"/>
                </a:cubicBezTo>
                <a:lnTo>
                  <a:pt x="9667" y="59"/>
                </a:lnTo>
                <a:cubicBezTo>
                  <a:pt x="7080" y="254"/>
                  <a:pt x="4571" y="954"/>
                  <a:pt x="2023" y="2198"/>
                </a:cubicBezTo>
                <a:cubicBezTo>
                  <a:pt x="1343" y="2510"/>
                  <a:pt x="681" y="2879"/>
                  <a:pt x="1" y="3288"/>
                </a:cubicBezTo>
                <a:lnTo>
                  <a:pt x="1" y="90401"/>
                </a:lnTo>
                <a:lnTo>
                  <a:pt x="182105" y="90401"/>
                </a:lnTo>
                <a:cubicBezTo>
                  <a:pt x="182105" y="88126"/>
                  <a:pt x="180996" y="85967"/>
                  <a:pt x="179051" y="84664"/>
                </a:cubicBezTo>
                <a:cubicBezTo>
                  <a:pt x="178721" y="84469"/>
                  <a:pt x="178429" y="84255"/>
                  <a:pt x="178118" y="84080"/>
                </a:cubicBezTo>
                <a:cubicBezTo>
                  <a:pt x="175181" y="82252"/>
                  <a:pt x="172069" y="81202"/>
                  <a:pt x="170008" y="80540"/>
                </a:cubicBezTo>
                <a:cubicBezTo>
                  <a:pt x="167907" y="79918"/>
                  <a:pt x="165690" y="79373"/>
                  <a:pt x="163239" y="78984"/>
                </a:cubicBezTo>
                <a:cubicBezTo>
                  <a:pt x="163161" y="78965"/>
                  <a:pt x="163103" y="78945"/>
                  <a:pt x="163025" y="78945"/>
                </a:cubicBezTo>
                <a:cubicBezTo>
                  <a:pt x="163259" y="76631"/>
                  <a:pt x="162850" y="74200"/>
                  <a:pt x="161800" y="72041"/>
                </a:cubicBezTo>
                <a:cubicBezTo>
                  <a:pt x="161275" y="70913"/>
                  <a:pt x="160497" y="69824"/>
                  <a:pt x="159524" y="68812"/>
                </a:cubicBezTo>
                <a:cubicBezTo>
                  <a:pt x="158688" y="67937"/>
                  <a:pt x="157716" y="67159"/>
                  <a:pt x="156626" y="66498"/>
                </a:cubicBezTo>
                <a:cubicBezTo>
                  <a:pt x="154954" y="65467"/>
                  <a:pt x="153087" y="64825"/>
                  <a:pt x="150889" y="64495"/>
                </a:cubicBezTo>
                <a:cubicBezTo>
                  <a:pt x="150228" y="64397"/>
                  <a:pt x="149527" y="64358"/>
                  <a:pt x="148827" y="64358"/>
                </a:cubicBezTo>
                <a:cubicBezTo>
                  <a:pt x="147796" y="64358"/>
                  <a:pt x="146707" y="64456"/>
                  <a:pt x="145521" y="64670"/>
                </a:cubicBezTo>
                <a:cubicBezTo>
                  <a:pt x="143693" y="64981"/>
                  <a:pt x="142098" y="65564"/>
                  <a:pt x="140892" y="66031"/>
                </a:cubicBezTo>
                <a:cubicBezTo>
                  <a:pt x="140658" y="66128"/>
                  <a:pt x="140386" y="66226"/>
                  <a:pt x="140114" y="66342"/>
                </a:cubicBezTo>
                <a:cubicBezTo>
                  <a:pt x="139861" y="66128"/>
                  <a:pt x="139589" y="65934"/>
                  <a:pt x="139316" y="65739"/>
                </a:cubicBezTo>
                <a:cubicBezTo>
                  <a:pt x="140094" y="63425"/>
                  <a:pt x="140561" y="61285"/>
                  <a:pt x="140678" y="59224"/>
                </a:cubicBezTo>
                <a:cubicBezTo>
                  <a:pt x="140892" y="55917"/>
                  <a:pt x="140172" y="52864"/>
                  <a:pt x="138558" y="50374"/>
                </a:cubicBezTo>
                <a:cubicBezTo>
                  <a:pt x="136866" y="47710"/>
                  <a:pt x="134143" y="45668"/>
                  <a:pt x="130856" y="44559"/>
                </a:cubicBezTo>
                <a:cubicBezTo>
                  <a:pt x="129475" y="44112"/>
                  <a:pt x="127997" y="43859"/>
                  <a:pt x="126480" y="43859"/>
                </a:cubicBezTo>
                <a:cubicBezTo>
                  <a:pt x="125002" y="43859"/>
                  <a:pt x="123524" y="44073"/>
                  <a:pt x="122104" y="44520"/>
                </a:cubicBezTo>
                <a:cubicBezTo>
                  <a:pt x="119828" y="45220"/>
                  <a:pt x="117611" y="46446"/>
                  <a:pt x="115374" y="48254"/>
                </a:cubicBezTo>
                <a:cubicBezTo>
                  <a:pt x="113721" y="49616"/>
                  <a:pt x="112185" y="51211"/>
                  <a:pt x="110434" y="53370"/>
                </a:cubicBezTo>
                <a:cubicBezTo>
                  <a:pt x="109092" y="55023"/>
                  <a:pt x="107828" y="56851"/>
                  <a:pt x="106544" y="58932"/>
                </a:cubicBezTo>
                <a:lnTo>
                  <a:pt x="105883" y="60021"/>
                </a:lnTo>
                <a:cubicBezTo>
                  <a:pt x="105669" y="60002"/>
                  <a:pt x="105455" y="60002"/>
                  <a:pt x="105241" y="60002"/>
                </a:cubicBezTo>
                <a:cubicBezTo>
                  <a:pt x="104210" y="60002"/>
                  <a:pt x="103199" y="60157"/>
                  <a:pt x="102188" y="60410"/>
                </a:cubicBezTo>
                <a:cubicBezTo>
                  <a:pt x="101273" y="59243"/>
                  <a:pt x="100145" y="58271"/>
                  <a:pt x="98862" y="57551"/>
                </a:cubicBezTo>
                <a:cubicBezTo>
                  <a:pt x="97598" y="56812"/>
                  <a:pt x="96236" y="56365"/>
                  <a:pt x="94797" y="56131"/>
                </a:cubicBezTo>
                <a:cubicBezTo>
                  <a:pt x="94836" y="55684"/>
                  <a:pt x="94855" y="55198"/>
                  <a:pt x="94855" y="54731"/>
                </a:cubicBezTo>
                <a:cubicBezTo>
                  <a:pt x="94933" y="51755"/>
                  <a:pt x="94661" y="49324"/>
                  <a:pt x="93980" y="47068"/>
                </a:cubicBezTo>
                <a:cubicBezTo>
                  <a:pt x="93007" y="43820"/>
                  <a:pt x="91160" y="41194"/>
                  <a:pt x="88631" y="39483"/>
                </a:cubicBezTo>
                <a:cubicBezTo>
                  <a:pt x="87348" y="38608"/>
                  <a:pt x="85811" y="37946"/>
                  <a:pt x="84177" y="37616"/>
                </a:cubicBezTo>
                <a:cubicBezTo>
                  <a:pt x="83302" y="37421"/>
                  <a:pt x="82388" y="37324"/>
                  <a:pt x="81474" y="37324"/>
                </a:cubicBezTo>
                <a:cubicBezTo>
                  <a:pt x="80891" y="37324"/>
                  <a:pt x="80288" y="37363"/>
                  <a:pt x="79685" y="37441"/>
                </a:cubicBezTo>
                <a:cubicBezTo>
                  <a:pt x="77254" y="37752"/>
                  <a:pt x="74900" y="38783"/>
                  <a:pt x="72488" y="40572"/>
                </a:cubicBezTo>
                <a:cubicBezTo>
                  <a:pt x="70349" y="42167"/>
                  <a:pt x="68735" y="44053"/>
                  <a:pt x="67568" y="45512"/>
                </a:cubicBezTo>
                <a:cubicBezTo>
                  <a:pt x="67568" y="45512"/>
                  <a:pt x="67548" y="45570"/>
                  <a:pt x="67529" y="45570"/>
                </a:cubicBezTo>
                <a:cubicBezTo>
                  <a:pt x="67257" y="44695"/>
                  <a:pt x="66945" y="43859"/>
                  <a:pt x="66517" y="43081"/>
                </a:cubicBezTo>
                <a:cubicBezTo>
                  <a:pt x="66517" y="43081"/>
                  <a:pt x="66517" y="43061"/>
                  <a:pt x="66498" y="43061"/>
                </a:cubicBezTo>
                <a:cubicBezTo>
                  <a:pt x="65526" y="41194"/>
                  <a:pt x="64047" y="39599"/>
                  <a:pt x="62219" y="38491"/>
                </a:cubicBezTo>
                <a:cubicBezTo>
                  <a:pt x="60547" y="37460"/>
                  <a:pt x="58679" y="36915"/>
                  <a:pt x="56773" y="36915"/>
                </a:cubicBezTo>
                <a:cubicBezTo>
                  <a:pt x="56482" y="36915"/>
                  <a:pt x="56170" y="36935"/>
                  <a:pt x="55879" y="36954"/>
                </a:cubicBezTo>
                <a:cubicBezTo>
                  <a:pt x="55626" y="36974"/>
                  <a:pt x="55392" y="37013"/>
                  <a:pt x="55178" y="37052"/>
                </a:cubicBezTo>
                <a:cubicBezTo>
                  <a:pt x="54070" y="35204"/>
                  <a:pt x="52592" y="33765"/>
                  <a:pt x="50822" y="32773"/>
                </a:cubicBezTo>
                <a:cubicBezTo>
                  <a:pt x="49149" y="31839"/>
                  <a:pt x="47224" y="31334"/>
                  <a:pt x="45259" y="31334"/>
                </a:cubicBezTo>
                <a:cubicBezTo>
                  <a:pt x="45104" y="31334"/>
                  <a:pt x="44890" y="31334"/>
                  <a:pt x="44637" y="31372"/>
                </a:cubicBezTo>
                <a:cubicBezTo>
                  <a:pt x="42595" y="31450"/>
                  <a:pt x="40611" y="32092"/>
                  <a:pt x="38860" y="33220"/>
                </a:cubicBezTo>
                <a:cubicBezTo>
                  <a:pt x="37091" y="34329"/>
                  <a:pt x="35865" y="35749"/>
                  <a:pt x="35107" y="36682"/>
                </a:cubicBezTo>
                <a:cubicBezTo>
                  <a:pt x="34329" y="37693"/>
                  <a:pt x="33629" y="38783"/>
                  <a:pt x="32928" y="40144"/>
                </a:cubicBezTo>
                <a:cubicBezTo>
                  <a:pt x="33531" y="35690"/>
                  <a:pt x="33687" y="31625"/>
                  <a:pt x="33317" y="27697"/>
                </a:cubicBezTo>
                <a:cubicBezTo>
                  <a:pt x="33123" y="25460"/>
                  <a:pt x="32753" y="23301"/>
                  <a:pt x="32248" y="21278"/>
                </a:cubicBezTo>
                <a:cubicBezTo>
                  <a:pt x="31742" y="19217"/>
                  <a:pt x="30983" y="17097"/>
                  <a:pt x="30030" y="14957"/>
                </a:cubicBezTo>
                <a:cubicBezTo>
                  <a:pt x="28591" y="11748"/>
                  <a:pt x="26938" y="9045"/>
                  <a:pt x="24954" y="6769"/>
                </a:cubicBezTo>
                <a:cubicBezTo>
                  <a:pt x="24001" y="5660"/>
                  <a:pt x="22893" y="4630"/>
                  <a:pt x="21687" y="3696"/>
                </a:cubicBezTo>
                <a:cubicBezTo>
                  <a:pt x="20598" y="2840"/>
                  <a:pt x="19353" y="2121"/>
                  <a:pt x="17894" y="1459"/>
                </a:cubicBezTo>
                <a:cubicBezTo>
                  <a:pt x="15794" y="506"/>
                  <a:pt x="13382" y="1"/>
                  <a:pt x="1099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9"/>
          <p:cNvSpPr/>
          <p:nvPr/>
        </p:nvSpPr>
        <p:spPr>
          <a:xfrm>
            <a:off x="-1990592" y="1955660"/>
            <a:ext cx="13825282" cy="4667937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29"/>
          <p:cNvSpPr/>
          <p:nvPr/>
        </p:nvSpPr>
        <p:spPr>
          <a:xfrm flipH="1">
            <a:off x="-3669825" y="3275775"/>
            <a:ext cx="10937774" cy="3517236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29"/>
          <p:cNvSpPr/>
          <p:nvPr/>
        </p:nvSpPr>
        <p:spPr>
          <a:xfrm flipH="1">
            <a:off x="4150618" y="2337726"/>
            <a:ext cx="5684903" cy="2996391"/>
          </a:xfrm>
          <a:custGeom>
            <a:avLst/>
            <a:gdLst/>
            <a:ahLst/>
            <a:cxnLst/>
            <a:rect l="l" t="t" r="r" b="b"/>
            <a:pathLst>
              <a:path w="190449" h="97404" extrusionOk="0">
                <a:moveTo>
                  <a:pt x="12428" y="1"/>
                </a:moveTo>
                <a:cubicBezTo>
                  <a:pt x="11845" y="1"/>
                  <a:pt x="11261" y="20"/>
                  <a:pt x="10620" y="79"/>
                </a:cubicBezTo>
                <a:lnTo>
                  <a:pt x="10561" y="79"/>
                </a:lnTo>
                <a:cubicBezTo>
                  <a:pt x="7099" y="351"/>
                  <a:pt x="3793" y="1265"/>
                  <a:pt x="448" y="2899"/>
                </a:cubicBezTo>
                <a:lnTo>
                  <a:pt x="0" y="3113"/>
                </a:lnTo>
                <a:lnTo>
                  <a:pt x="0" y="97403"/>
                </a:lnTo>
                <a:lnTo>
                  <a:pt x="190448" y="97403"/>
                </a:lnTo>
                <a:cubicBezTo>
                  <a:pt x="190448" y="92774"/>
                  <a:pt x="188153" y="88495"/>
                  <a:pt x="184322" y="85947"/>
                </a:cubicBezTo>
                <a:cubicBezTo>
                  <a:pt x="183952" y="85695"/>
                  <a:pt x="183583" y="85461"/>
                  <a:pt x="183194" y="85247"/>
                </a:cubicBezTo>
                <a:cubicBezTo>
                  <a:pt x="179576" y="83011"/>
                  <a:pt x="175900" y="81746"/>
                  <a:pt x="173469" y="80988"/>
                </a:cubicBezTo>
                <a:cubicBezTo>
                  <a:pt x="172652" y="80716"/>
                  <a:pt x="171796" y="80502"/>
                  <a:pt x="170941" y="80288"/>
                </a:cubicBezTo>
                <a:cubicBezTo>
                  <a:pt x="170610" y="78848"/>
                  <a:pt x="170124" y="77409"/>
                  <a:pt x="169462" y="76048"/>
                </a:cubicBezTo>
                <a:cubicBezTo>
                  <a:pt x="168607" y="74278"/>
                  <a:pt x="167420" y="72566"/>
                  <a:pt x="165942" y="71049"/>
                </a:cubicBezTo>
                <a:cubicBezTo>
                  <a:pt x="164697" y="69746"/>
                  <a:pt x="163258" y="68618"/>
                  <a:pt x="161683" y="67607"/>
                </a:cubicBezTo>
                <a:cubicBezTo>
                  <a:pt x="159193" y="66090"/>
                  <a:pt x="156451" y="65137"/>
                  <a:pt x="153320" y="64670"/>
                </a:cubicBezTo>
                <a:cubicBezTo>
                  <a:pt x="152308" y="64514"/>
                  <a:pt x="151297" y="64456"/>
                  <a:pt x="150247" y="64456"/>
                </a:cubicBezTo>
                <a:cubicBezTo>
                  <a:pt x="149838" y="64456"/>
                  <a:pt x="149449" y="64456"/>
                  <a:pt x="149041" y="64475"/>
                </a:cubicBezTo>
                <a:cubicBezTo>
                  <a:pt x="148943" y="60508"/>
                  <a:pt x="147835" y="56793"/>
                  <a:pt x="145832" y="53642"/>
                </a:cubicBezTo>
                <a:cubicBezTo>
                  <a:pt x="143264" y="49655"/>
                  <a:pt x="139258" y="46563"/>
                  <a:pt x="134473" y="44987"/>
                </a:cubicBezTo>
                <a:cubicBezTo>
                  <a:pt x="132373" y="44268"/>
                  <a:pt x="130175" y="43937"/>
                  <a:pt x="127938" y="43937"/>
                </a:cubicBezTo>
                <a:cubicBezTo>
                  <a:pt x="125760" y="43937"/>
                  <a:pt x="123601" y="44248"/>
                  <a:pt x="121539" y="44909"/>
                </a:cubicBezTo>
                <a:cubicBezTo>
                  <a:pt x="118369" y="45882"/>
                  <a:pt x="115413" y="47496"/>
                  <a:pt x="112437" y="49908"/>
                </a:cubicBezTo>
                <a:cubicBezTo>
                  <a:pt x="110395" y="51600"/>
                  <a:pt x="108586" y="53467"/>
                  <a:pt x="106505" y="56015"/>
                </a:cubicBezTo>
                <a:cubicBezTo>
                  <a:pt x="105785" y="56949"/>
                  <a:pt x="105046" y="57882"/>
                  <a:pt x="104346" y="58893"/>
                </a:cubicBezTo>
                <a:cubicBezTo>
                  <a:pt x="104132" y="58757"/>
                  <a:pt x="103938" y="58621"/>
                  <a:pt x="103724" y="58504"/>
                </a:cubicBezTo>
                <a:cubicBezTo>
                  <a:pt x="103529" y="58368"/>
                  <a:pt x="103296" y="58271"/>
                  <a:pt x="103101" y="58154"/>
                </a:cubicBezTo>
                <a:cubicBezTo>
                  <a:pt x="102965" y="55976"/>
                  <a:pt x="102596" y="53992"/>
                  <a:pt x="102012" y="52047"/>
                </a:cubicBezTo>
                <a:cubicBezTo>
                  <a:pt x="100612" y="47243"/>
                  <a:pt x="97811" y="43334"/>
                  <a:pt x="93941" y="40708"/>
                </a:cubicBezTo>
                <a:cubicBezTo>
                  <a:pt x="91918" y="39347"/>
                  <a:pt x="89565" y="38316"/>
                  <a:pt x="87056" y="37791"/>
                </a:cubicBezTo>
                <a:cubicBezTo>
                  <a:pt x="85694" y="37499"/>
                  <a:pt x="84313" y="37344"/>
                  <a:pt x="82913" y="37344"/>
                </a:cubicBezTo>
                <a:cubicBezTo>
                  <a:pt x="82038" y="37344"/>
                  <a:pt x="81123" y="37402"/>
                  <a:pt x="80229" y="37519"/>
                </a:cubicBezTo>
                <a:cubicBezTo>
                  <a:pt x="76728" y="37966"/>
                  <a:pt x="73441" y="39347"/>
                  <a:pt x="70193" y="41681"/>
                </a:cubicBezTo>
                <a:cubicBezTo>
                  <a:pt x="69318" y="40864"/>
                  <a:pt x="68345" y="40144"/>
                  <a:pt x="67314" y="39502"/>
                </a:cubicBezTo>
                <a:cubicBezTo>
                  <a:pt x="65058" y="38122"/>
                  <a:pt x="62549" y="37266"/>
                  <a:pt x="59982" y="37013"/>
                </a:cubicBezTo>
                <a:cubicBezTo>
                  <a:pt x="58718" y="35671"/>
                  <a:pt x="57259" y="34543"/>
                  <a:pt x="55645" y="33648"/>
                </a:cubicBezTo>
                <a:cubicBezTo>
                  <a:pt x="52961" y="32151"/>
                  <a:pt x="49868" y="31334"/>
                  <a:pt x="46698" y="31334"/>
                </a:cubicBezTo>
                <a:cubicBezTo>
                  <a:pt x="46367" y="31334"/>
                  <a:pt x="46056" y="31334"/>
                  <a:pt x="45765" y="31373"/>
                </a:cubicBezTo>
                <a:cubicBezTo>
                  <a:pt x="44306" y="31431"/>
                  <a:pt x="42847" y="31684"/>
                  <a:pt x="41427" y="32092"/>
                </a:cubicBezTo>
                <a:cubicBezTo>
                  <a:pt x="41194" y="30167"/>
                  <a:pt x="40824" y="28280"/>
                  <a:pt x="40377" y="26510"/>
                </a:cubicBezTo>
                <a:cubicBezTo>
                  <a:pt x="39774" y="24040"/>
                  <a:pt x="38899" y="21551"/>
                  <a:pt x="37790" y="19042"/>
                </a:cubicBezTo>
                <a:cubicBezTo>
                  <a:pt x="36079" y="15191"/>
                  <a:pt x="34056" y="11962"/>
                  <a:pt x="31605" y="9142"/>
                </a:cubicBezTo>
                <a:cubicBezTo>
                  <a:pt x="30341" y="7683"/>
                  <a:pt x="28902" y="6341"/>
                  <a:pt x="27346" y="5155"/>
                </a:cubicBezTo>
                <a:cubicBezTo>
                  <a:pt x="25829" y="3969"/>
                  <a:pt x="24117" y="2977"/>
                  <a:pt x="22153" y="2063"/>
                </a:cubicBezTo>
                <a:cubicBezTo>
                  <a:pt x="19158" y="701"/>
                  <a:pt x="15774" y="1"/>
                  <a:pt x="1242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29"/>
          <p:cNvSpPr/>
          <p:nvPr/>
        </p:nvSpPr>
        <p:spPr>
          <a:xfrm flipH="1">
            <a:off x="4399664" y="2445437"/>
            <a:ext cx="5435864" cy="2780992"/>
          </a:xfrm>
          <a:custGeom>
            <a:avLst/>
            <a:gdLst/>
            <a:ahLst/>
            <a:cxnLst/>
            <a:rect l="l" t="t" r="r" b="b"/>
            <a:pathLst>
              <a:path w="182106" h="90402" extrusionOk="0">
                <a:moveTo>
                  <a:pt x="10990" y="1"/>
                </a:moveTo>
                <a:cubicBezTo>
                  <a:pt x="10581" y="1"/>
                  <a:pt x="10173" y="20"/>
                  <a:pt x="9706" y="59"/>
                </a:cubicBezTo>
                <a:lnTo>
                  <a:pt x="9667" y="59"/>
                </a:lnTo>
                <a:cubicBezTo>
                  <a:pt x="7080" y="254"/>
                  <a:pt x="4571" y="954"/>
                  <a:pt x="2023" y="2198"/>
                </a:cubicBezTo>
                <a:cubicBezTo>
                  <a:pt x="1343" y="2510"/>
                  <a:pt x="681" y="2879"/>
                  <a:pt x="1" y="3288"/>
                </a:cubicBezTo>
                <a:lnTo>
                  <a:pt x="1" y="90401"/>
                </a:lnTo>
                <a:lnTo>
                  <a:pt x="182105" y="90401"/>
                </a:lnTo>
                <a:cubicBezTo>
                  <a:pt x="182105" y="88126"/>
                  <a:pt x="180996" y="85967"/>
                  <a:pt x="179051" y="84664"/>
                </a:cubicBezTo>
                <a:cubicBezTo>
                  <a:pt x="178721" y="84469"/>
                  <a:pt x="178429" y="84255"/>
                  <a:pt x="178118" y="84080"/>
                </a:cubicBezTo>
                <a:cubicBezTo>
                  <a:pt x="175181" y="82252"/>
                  <a:pt x="172069" y="81202"/>
                  <a:pt x="170008" y="80540"/>
                </a:cubicBezTo>
                <a:cubicBezTo>
                  <a:pt x="167907" y="79918"/>
                  <a:pt x="165690" y="79373"/>
                  <a:pt x="163239" y="78984"/>
                </a:cubicBezTo>
                <a:cubicBezTo>
                  <a:pt x="163161" y="78965"/>
                  <a:pt x="163103" y="78945"/>
                  <a:pt x="163025" y="78945"/>
                </a:cubicBezTo>
                <a:cubicBezTo>
                  <a:pt x="163259" y="76631"/>
                  <a:pt x="162850" y="74200"/>
                  <a:pt x="161800" y="72041"/>
                </a:cubicBezTo>
                <a:cubicBezTo>
                  <a:pt x="161275" y="70913"/>
                  <a:pt x="160497" y="69824"/>
                  <a:pt x="159524" y="68812"/>
                </a:cubicBezTo>
                <a:cubicBezTo>
                  <a:pt x="158688" y="67937"/>
                  <a:pt x="157716" y="67159"/>
                  <a:pt x="156626" y="66498"/>
                </a:cubicBezTo>
                <a:cubicBezTo>
                  <a:pt x="154954" y="65467"/>
                  <a:pt x="153087" y="64825"/>
                  <a:pt x="150889" y="64495"/>
                </a:cubicBezTo>
                <a:cubicBezTo>
                  <a:pt x="150228" y="64397"/>
                  <a:pt x="149527" y="64358"/>
                  <a:pt x="148827" y="64358"/>
                </a:cubicBezTo>
                <a:cubicBezTo>
                  <a:pt x="147796" y="64358"/>
                  <a:pt x="146707" y="64456"/>
                  <a:pt x="145521" y="64670"/>
                </a:cubicBezTo>
                <a:cubicBezTo>
                  <a:pt x="143693" y="64981"/>
                  <a:pt x="142098" y="65564"/>
                  <a:pt x="140892" y="66031"/>
                </a:cubicBezTo>
                <a:cubicBezTo>
                  <a:pt x="140658" y="66128"/>
                  <a:pt x="140386" y="66226"/>
                  <a:pt x="140114" y="66342"/>
                </a:cubicBezTo>
                <a:cubicBezTo>
                  <a:pt x="139861" y="66128"/>
                  <a:pt x="139589" y="65934"/>
                  <a:pt x="139316" y="65739"/>
                </a:cubicBezTo>
                <a:cubicBezTo>
                  <a:pt x="140094" y="63425"/>
                  <a:pt x="140561" y="61285"/>
                  <a:pt x="140678" y="59224"/>
                </a:cubicBezTo>
                <a:cubicBezTo>
                  <a:pt x="140892" y="55917"/>
                  <a:pt x="140172" y="52864"/>
                  <a:pt x="138558" y="50374"/>
                </a:cubicBezTo>
                <a:cubicBezTo>
                  <a:pt x="136866" y="47710"/>
                  <a:pt x="134143" y="45668"/>
                  <a:pt x="130856" y="44559"/>
                </a:cubicBezTo>
                <a:cubicBezTo>
                  <a:pt x="129475" y="44112"/>
                  <a:pt x="127997" y="43859"/>
                  <a:pt x="126480" y="43859"/>
                </a:cubicBezTo>
                <a:cubicBezTo>
                  <a:pt x="125002" y="43859"/>
                  <a:pt x="123524" y="44073"/>
                  <a:pt x="122104" y="44520"/>
                </a:cubicBezTo>
                <a:cubicBezTo>
                  <a:pt x="119828" y="45220"/>
                  <a:pt x="117611" y="46446"/>
                  <a:pt x="115374" y="48254"/>
                </a:cubicBezTo>
                <a:cubicBezTo>
                  <a:pt x="113721" y="49616"/>
                  <a:pt x="112185" y="51211"/>
                  <a:pt x="110434" y="53370"/>
                </a:cubicBezTo>
                <a:cubicBezTo>
                  <a:pt x="109092" y="55023"/>
                  <a:pt x="107828" y="56851"/>
                  <a:pt x="106544" y="58932"/>
                </a:cubicBezTo>
                <a:lnTo>
                  <a:pt x="105883" y="60021"/>
                </a:lnTo>
                <a:cubicBezTo>
                  <a:pt x="105669" y="60002"/>
                  <a:pt x="105455" y="60002"/>
                  <a:pt x="105241" y="60002"/>
                </a:cubicBezTo>
                <a:cubicBezTo>
                  <a:pt x="104210" y="60002"/>
                  <a:pt x="103199" y="60157"/>
                  <a:pt x="102188" y="60410"/>
                </a:cubicBezTo>
                <a:cubicBezTo>
                  <a:pt x="101273" y="59243"/>
                  <a:pt x="100145" y="58271"/>
                  <a:pt x="98862" y="57551"/>
                </a:cubicBezTo>
                <a:cubicBezTo>
                  <a:pt x="97598" y="56812"/>
                  <a:pt x="96236" y="56365"/>
                  <a:pt x="94797" y="56131"/>
                </a:cubicBezTo>
                <a:cubicBezTo>
                  <a:pt x="94836" y="55684"/>
                  <a:pt x="94855" y="55198"/>
                  <a:pt x="94855" y="54731"/>
                </a:cubicBezTo>
                <a:cubicBezTo>
                  <a:pt x="94933" y="51755"/>
                  <a:pt x="94661" y="49324"/>
                  <a:pt x="93980" y="47068"/>
                </a:cubicBezTo>
                <a:cubicBezTo>
                  <a:pt x="93007" y="43820"/>
                  <a:pt x="91160" y="41194"/>
                  <a:pt x="88631" y="39483"/>
                </a:cubicBezTo>
                <a:cubicBezTo>
                  <a:pt x="87348" y="38608"/>
                  <a:pt x="85811" y="37946"/>
                  <a:pt x="84177" y="37616"/>
                </a:cubicBezTo>
                <a:cubicBezTo>
                  <a:pt x="83302" y="37421"/>
                  <a:pt x="82388" y="37324"/>
                  <a:pt x="81474" y="37324"/>
                </a:cubicBezTo>
                <a:cubicBezTo>
                  <a:pt x="80891" y="37324"/>
                  <a:pt x="80288" y="37363"/>
                  <a:pt x="79685" y="37441"/>
                </a:cubicBezTo>
                <a:cubicBezTo>
                  <a:pt x="77254" y="37752"/>
                  <a:pt x="74900" y="38783"/>
                  <a:pt x="72488" y="40572"/>
                </a:cubicBezTo>
                <a:cubicBezTo>
                  <a:pt x="70349" y="42167"/>
                  <a:pt x="68735" y="44053"/>
                  <a:pt x="67568" y="45512"/>
                </a:cubicBezTo>
                <a:cubicBezTo>
                  <a:pt x="67568" y="45512"/>
                  <a:pt x="67548" y="45570"/>
                  <a:pt x="67529" y="45570"/>
                </a:cubicBezTo>
                <a:cubicBezTo>
                  <a:pt x="67257" y="44695"/>
                  <a:pt x="66945" y="43859"/>
                  <a:pt x="66517" y="43081"/>
                </a:cubicBezTo>
                <a:cubicBezTo>
                  <a:pt x="66517" y="43081"/>
                  <a:pt x="66517" y="43061"/>
                  <a:pt x="66498" y="43061"/>
                </a:cubicBezTo>
                <a:cubicBezTo>
                  <a:pt x="65526" y="41194"/>
                  <a:pt x="64047" y="39599"/>
                  <a:pt x="62219" y="38491"/>
                </a:cubicBezTo>
                <a:cubicBezTo>
                  <a:pt x="60547" y="37460"/>
                  <a:pt x="58679" y="36915"/>
                  <a:pt x="56773" y="36915"/>
                </a:cubicBezTo>
                <a:cubicBezTo>
                  <a:pt x="56482" y="36915"/>
                  <a:pt x="56170" y="36935"/>
                  <a:pt x="55879" y="36954"/>
                </a:cubicBezTo>
                <a:cubicBezTo>
                  <a:pt x="55626" y="36974"/>
                  <a:pt x="55392" y="37013"/>
                  <a:pt x="55178" y="37052"/>
                </a:cubicBezTo>
                <a:cubicBezTo>
                  <a:pt x="54070" y="35204"/>
                  <a:pt x="52592" y="33765"/>
                  <a:pt x="50822" y="32773"/>
                </a:cubicBezTo>
                <a:cubicBezTo>
                  <a:pt x="49149" y="31839"/>
                  <a:pt x="47224" y="31334"/>
                  <a:pt x="45259" y="31334"/>
                </a:cubicBezTo>
                <a:cubicBezTo>
                  <a:pt x="45104" y="31334"/>
                  <a:pt x="44890" y="31334"/>
                  <a:pt x="44637" y="31372"/>
                </a:cubicBezTo>
                <a:cubicBezTo>
                  <a:pt x="42595" y="31450"/>
                  <a:pt x="40611" y="32092"/>
                  <a:pt x="38860" y="33220"/>
                </a:cubicBezTo>
                <a:cubicBezTo>
                  <a:pt x="37091" y="34329"/>
                  <a:pt x="35865" y="35749"/>
                  <a:pt x="35107" y="36682"/>
                </a:cubicBezTo>
                <a:cubicBezTo>
                  <a:pt x="34329" y="37693"/>
                  <a:pt x="33629" y="38783"/>
                  <a:pt x="32928" y="40144"/>
                </a:cubicBezTo>
                <a:cubicBezTo>
                  <a:pt x="33531" y="35690"/>
                  <a:pt x="33687" y="31625"/>
                  <a:pt x="33317" y="27697"/>
                </a:cubicBezTo>
                <a:cubicBezTo>
                  <a:pt x="33123" y="25460"/>
                  <a:pt x="32753" y="23301"/>
                  <a:pt x="32248" y="21278"/>
                </a:cubicBezTo>
                <a:cubicBezTo>
                  <a:pt x="31742" y="19217"/>
                  <a:pt x="30983" y="17097"/>
                  <a:pt x="30030" y="14957"/>
                </a:cubicBezTo>
                <a:cubicBezTo>
                  <a:pt x="28591" y="11748"/>
                  <a:pt x="26938" y="9045"/>
                  <a:pt x="24954" y="6769"/>
                </a:cubicBezTo>
                <a:cubicBezTo>
                  <a:pt x="24001" y="5660"/>
                  <a:pt x="22893" y="4630"/>
                  <a:pt x="21687" y="3696"/>
                </a:cubicBezTo>
                <a:cubicBezTo>
                  <a:pt x="20598" y="2840"/>
                  <a:pt x="19353" y="2121"/>
                  <a:pt x="17894" y="1459"/>
                </a:cubicBezTo>
                <a:cubicBezTo>
                  <a:pt x="15794" y="506"/>
                  <a:pt x="13382" y="1"/>
                  <a:pt x="10990" y="1"/>
                </a:cubicBezTo>
                <a:close/>
              </a:path>
            </a:pathLst>
          </a:custGeom>
          <a:solidFill>
            <a:srgbClr val="74BEA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9" name="Google Shape;529;p29"/>
          <p:cNvGrpSpPr/>
          <p:nvPr/>
        </p:nvGrpSpPr>
        <p:grpSpPr>
          <a:xfrm>
            <a:off x="7366411" y="465649"/>
            <a:ext cx="490238" cy="355904"/>
            <a:chOff x="8787625" y="134475"/>
            <a:chExt cx="838586" cy="608799"/>
          </a:xfrm>
        </p:grpSpPr>
        <p:sp>
          <p:nvSpPr>
            <p:cNvPr id="530" name="Google Shape;530;p29"/>
            <p:cNvSpPr/>
            <p:nvPr/>
          </p:nvSpPr>
          <p:spPr>
            <a:xfrm>
              <a:off x="8787625" y="134475"/>
              <a:ext cx="838586" cy="608799"/>
            </a:xfrm>
            <a:custGeom>
              <a:avLst/>
              <a:gdLst/>
              <a:ahLst/>
              <a:cxnLst/>
              <a:rect l="l" t="t" r="r" b="b"/>
              <a:pathLst>
                <a:path w="7682" h="5577" extrusionOk="0">
                  <a:moveTo>
                    <a:pt x="4010" y="0"/>
                  </a:moveTo>
                  <a:cubicBezTo>
                    <a:pt x="3863" y="0"/>
                    <a:pt x="3708" y="18"/>
                    <a:pt x="3553" y="46"/>
                  </a:cubicBezTo>
                  <a:cubicBezTo>
                    <a:pt x="3188" y="123"/>
                    <a:pt x="2804" y="296"/>
                    <a:pt x="2459" y="526"/>
                  </a:cubicBezTo>
                  <a:cubicBezTo>
                    <a:pt x="1863" y="968"/>
                    <a:pt x="1402" y="1621"/>
                    <a:pt x="1191" y="2331"/>
                  </a:cubicBezTo>
                  <a:cubicBezTo>
                    <a:pt x="1057" y="2351"/>
                    <a:pt x="903" y="2427"/>
                    <a:pt x="769" y="2504"/>
                  </a:cubicBezTo>
                  <a:cubicBezTo>
                    <a:pt x="634" y="2581"/>
                    <a:pt x="519" y="2677"/>
                    <a:pt x="404" y="2811"/>
                  </a:cubicBezTo>
                  <a:cubicBezTo>
                    <a:pt x="135" y="3119"/>
                    <a:pt x="1" y="3541"/>
                    <a:pt x="1" y="4041"/>
                  </a:cubicBezTo>
                  <a:cubicBezTo>
                    <a:pt x="1" y="4213"/>
                    <a:pt x="20" y="4405"/>
                    <a:pt x="58" y="4597"/>
                  </a:cubicBezTo>
                  <a:cubicBezTo>
                    <a:pt x="97" y="4732"/>
                    <a:pt x="135" y="4847"/>
                    <a:pt x="193" y="5001"/>
                  </a:cubicBezTo>
                  <a:cubicBezTo>
                    <a:pt x="250" y="5327"/>
                    <a:pt x="538" y="5577"/>
                    <a:pt x="884" y="5577"/>
                  </a:cubicBezTo>
                  <a:lnTo>
                    <a:pt x="6818" y="5577"/>
                  </a:lnTo>
                  <a:cubicBezTo>
                    <a:pt x="7106" y="5577"/>
                    <a:pt x="7394" y="5385"/>
                    <a:pt x="7490" y="5116"/>
                  </a:cubicBezTo>
                  <a:cubicBezTo>
                    <a:pt x="7624" y="4751"/>
                    <a:pt x="7682" y="4367"/>
                    <a:pt x="7682" y="3983"/>
                  </a:cubicBezTo>
                  <a:cubicBezTo>
                    <a:pt x="7682" y="3445"/>
                    <a:pt x="7490" y="2984"/>
                    <a:pt x="7144" y="2677"/>
                  </a:cubicBezTo>
                  <a:cubicBezTo>
                    <a:pt x="6952" y="2504"/>
                    <a:pt x="6722" y="2389"/>
                    <a:pt x="6472" y="2331"/>
                  </a:cubicBezTo>
                  <a:cubicBezTo>
                    <a:pt x="6453" y="2139"/>
                    <a:pt x="6395" y="1967"/>
                    <a:pt x="6357" y="1813"/>
                  </a:cubicBezTo>
                  <a:cubicBezTo>
                    <a:pt x="6299" y="1640"/>
                    <a:pt x="6242" y="1467"/>
                    <a:pt x="6165" y="1294"/>
                  </a:cubicBezTo>
                  <a:cubicBezTo>
                    <a:pt x="6088" y="1141"/>
                    <a:pt x="5973" y="968"/>
                    <a:pt x="5858" y="814"/>
                  </a:cubicBezTo>
                  <a:cubicBezTo>
                    <a:pt x="5589" y="507"/>
                    <a:pt x="5224" y="277"/>
                    <a:pt x="4821" y="123"/>
                  </a:cubicBezTo>
                  <a:cubicBezTo>
                    <a:pt x="4629" y="46"/>
                    <a:pt x="4417" y="8"/>
                    <a:pt x="4168" y="8"/>
                  </a:cubicBezTo>
                  <a:cubicBezTo>
                    <a:pt x="4116" y="3"/>
                    <a:pt x="4063" y="0"/>
                    <a:pt x="40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9"/>
            <p:cNvSpPr/>
            <p:nvPr/>
          </p:nvSpPr>
          <p:spPr>
            <a:xfrm>
              <a:off x="8865240" y="212854"/>
              <a:ext cx="679318" cy="450841"/>
            </a:xfrm>
            <a:custGeom>
              <a:avLst/>
              <a:gdLst/>
              <a:ahLst/>
              <a:cxnLst/>
              <a:rect l="l" t="t" r="r" b="b"/>
              <a:pathLst>
                <a:path w="6223" h="4130" extrusionOk="0">
                  <a:moveTo>
                    <a:pt x="3322" y="0"/>
                  </a:moveTo>
                  <a:cubicBezTo>
                    <a:pt x="3226" y="0"/>
                    <a:pt x="3092" y="39"/>
                    <a:pt x="2977" y="39"/>
                  </a:cubicBezTo>
                  <a:cubicBezTo>
                    <a:pt x="2708" y="77"/>
                    <a:pt x="2420" y="192"/>
                    <a:pt x="2189" y="384"/>
                  </a:cubicBezTo>
                  <a:cubicBezTo>
                    <a:pt x="1709" y="749"/>
                    <a:pt x="1325" y="1287"/>
                    <a:pt x="1172" y="1882"/>
                  </a:cubicBezTo>
                  <a:cubicBezTo>
                    <a:pt x="1133" y="2074"/>
                    <a:pt x="1114" y="2286"/>
                    <a:pt x="1114" y="2478"/>
                  </a:cubicBezTo>
                  <a:cubicBezTo>
                    <a:pt x="1076" y="2458"/>
                    <a:pt x="1056" y="2439"/>
                    <a:pt x="1018" y="2401"/>
                  </a:cubicBezTo>
                  <a:cubicBezTo>
                    <a:pt x="960" y="2382"/>
                    <a:pt x="883" y="2362"/>
                    <a:pt x="845" y="2343"/>
                  </a:cubicBezTo>
                  <a:lnTo>
                    <a:pt x="634" y="2343"/>
                  </a:lnTo>
                  <a:cubicBezTo>
                    <a:pt x="576" y="2343"/>
                    <a:pt x="499" y="2382"/>
                    <a:pt x="442" y="2401"/>
                  </a:cubicBezTo>
                  <a:cubicBezTo>
                    <a:pt x="365" y="2458"/>
                    <a:pt x="307" y="2497"/>
                    <a:pt x="250" y="2574"/>
                  </a:cubicBezTo>
                  <a:cubicBezTo>
                    <a:pt x="96" y="2746"/>
                    <a:pt x="0" y="3015"/>
                    <a:pt x="0" y="3323"/>
                  </a:cubicBezTo>
                  <a:cubicBezTo>
                    <a:pt x="0" y="3438"/>
                    <a:pt x="19" y="3591"/>
                    <a:pt x="58" y="3726"/>
                  </a:cubicBezTo>
                  <a:cubicBezTo>
                    <a:pt x="77" y="3841"/>
                    <a:pt x="115" y="3975"/>
                    <a:pt x="154" y="4091"/>
                  </a:cubicBezTo>
                  <a:lnTo>
                    <a:pt x="154" y="4110"/>
                  </a:lnTo>
                  <a:lnTo>
                    <a:pt x="154" y="4129"/>
                  </a:lnTo>
                  <a:lnTo>
                    <a:pt x="6068" y="4129"/>
                  </a:lnTo>
                  <a:cubicBezTo>
                    <a:pt x="6164" y="3879"/>
                    <a:pt x="6222" y="3553"/>
                    <a:pt x="6222" y="3265"/>
                  </a:cubicBezTo>
                  <a:cubicBezTo>
                    <a:pt x="6222" y="2938"/>
                    <a:pt x="6107" y="2650"/>
                    <a:pt x="5915" y="2478"/>
                  </a:cubicBezTo>
                  <a:cubicBezTo>
                    <a:pt x="5819" y="2401"/>
                    <a:pt x="5723" y="2343"/>
                    <a:pt x="5588" y="2343"/>
                  </a:cubicBezTo>
                  <a:lnTo>
                    <a:pt x="5396" y="2343"/>
                  </a:lnTo>
                  <a:cubicBezTo>
                    <a:pt x="5339" y="2343"/>
                    <a:pt x="5281" y="2362"/>
                    <a:pt x="5243" y="2382"/>
                  </a:cubicBezTo>
                  <a:cubicBezTo>
                    <a:pt x="5166" y="2401"/>
                    <a:pt x="5089" y="2458"/>
                    <a:pt x="5051" y="2535"/>
                  </a:cubicBezTo>
                  <a:lnTo>
                    <a:pt x="5051" y="2170"/>
                  </a:lnTo>
                  <a:cubicBezTo>
                    <a:pt x="5012" y="1863"/>
                    <a:pt x="4993" y="1575"/>
                    <a:pt x="4897" y="1325"/>
                  </a:cubicBezTo>
                  <a:cubicBezTo>
                    <a:pt x="4859" y="1172"/>
                    <a:pt x="4801" y="1056"/>
                    <a:pt x="4763" y="941"/>
                  </a:cubicBezTo>
                  <a:cubicBezTo>
                    <a:pt x="4705" y="826"/>
                    <a:pt x="4609" y="692"/>
                    <a:pt x="4532" y="615"/>
                  </a:cubicBezTo>
                  <a:cubicBezTo>
                    <a:pt x="4379" y="384"/>
                    <a:pt x="4110" y="250"/>
                    <a:pt x="3822" y="154"/>
                  </a:cubicBezTo>
                  <a:cubicBezTo>
                    <a:pt x="3668" y="96"/>
                    <a:pt x="3534" y="77"/>
                    <a:pt x="3361" y="58"/>
                  </a:cubicBezTo>
                  <a:cubicBezTo>
                    <a:pt x="3380" y="0"/>
                    <a:pt x="3361" y="0"/>
                    <a:pt x="3322" y="0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2" name="Google Shape;532;p29"/>
          <p:cNvGrpSpPr/>
          <p:nvPr/>
        </p:nvGrpSpPr>
        <p:grpSpPr>
          <a:xfrm>
            <a:off x="8106263" y="1116390"/>
            <a:ext cx="490228" cy="608811"/>
            <a:chOff x="7376250" y="1989890"/>
            <a:chExt cx="490228" cy="608811"/>
          </a:xfrm>
        </p:grpSpPr>
        <p:sp>
          <p:nvSpPr>
            <p:cNvPr id="533" name="Google Shape;533;p29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9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9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6" name="Google Shape;536;p29"/>
          <p:cNvSpPr/>
          <p:nvPr/>
        </p:nvSpPr>
        <p:spPr>
          <a:xfrm>
            <a:off x="449422" y="357047"/>
            <a:ext cx="718489" cy="355906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7" name="Google Shape;537;p29"/>
          <p:cNvGrpSpPr/>
          <p:nvPr/>
        </p:nvGrpSpPr>
        <p:grpSpPr>
          <a:xfrm>
            <a:off x="1319163" y="3275778"/>
            <a:ext cx="490228" cy="608811"/>
            <a:chOff x="7376250" y="1989890"/>
            <a:chExt cx="490228" cy="608811"/>
          </a:xfrm>
        </p:grpSpPr>
        <p:sp>
          <p:nvSpPr>
            <p:cNvPr id="538" name="Google Shape;538;p29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9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9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1" name="Google Shape;541;p29"/>
          <p:cNvSpPr/>
          <p:nvPr/>
        </p:nvSpPr>
        <p:spPr>
          <a:xfrm>
            <a:off x="7598000" y="4483400"/>
            <a:ext cx="1661781" cy="497749"/>
          </a:xfrm>
          <a:custGeom>
            <a:avLst/>
            <a:gdLst/>
            <a:ahLst/>
            <a:cxnLst/>
            <a:rect l="l" t="t" r="r" b="b"/>
            <a:pathLst>
              <a:path w="9949" h="2980" extrusionOk="0">
                <a:moveTo>
                  <a:pt x="4455" y="0"/>
                </a:moveTo>
                <a:cubicBezTo>
                  <a:pt x="4401" y="0"/>
                  <a:pt x="4360" y="3"/>
                  <a:pt x="4322" y="3"/>
                </a:cubicBezTo>
                <a:cubicBezTo>
                  <a:pt x="4168" y="22"/>
                  <a:pt x="4034" y="80"/>
                  <a:pt x="3880" y="118"/>
                </a:cubicBezTo>
                <a:cubicBezTo>
                  <a:pt x="3438" y="291"/>
                  <a:pt x="3016" y="579"/>
                  <a:pt x="2670" y="906"/>
                </a:cubicBezTo>
                <a:cubicBezTo>
                  <a:pt x="2478" y="1098"/>
                  <a:pt x="2286" y="1328"/>
                  <a:pt x="2132" y="1540"/>
                </a:cubicBezTo>
                <a:lnTo>
                  <a:pt x="1921" y="1904"/>
                </a:lnTo>
                <a:cubicBezTo>
                  <a:pt x="1902" y="1962"/>
                  <a:pt x="1844" y="2020"/>
                  <a:pt x="1825" y="2096"/>
                </a:cubicBezTo>
                <a:cubicBezTo>
                  <a:pt x="1710" y="1866"/>
                  <a:pt x="1556" y="1712"/>
                  <a:pt x="1345" y="1578"/>
                </a:cubicBezTo>
                <a:cubicBezTo>
                  <a:pt x="1239" y="1515"/>
                  <a:pt x="1122" y="1486"/>
                  <a:pt x="999" y="1486"/>
                </a:cubicBezTo>
                <a:cubicBezTo>
                  <a:pt x="899" y="1486"/>
                  <a:pt x="796" y="1505"/>
                  <a:pt x="692" y="1540"/>
                </a:cubicBezTo>
                <a:cubicBezTo>
                  <a:pt x="481" y="1616"/>
                  <a:pt x="289" y="1808"/>
                  <a:pt x="193" y="2000"/>
                </a:cubicBezTo>
                <a:cubicBezTo>
                  <a:pt x="39" y="2250"/>
                  <a:pt x="1" y="2596"/>
                  <a:pt x="39" y="2903"/>
                </a:cubicBezTo>
                <a:cubicBezTo>
                  <a:pt x="39" y="2961"/>
                  <a:pt x="78" y="2980"/>
                  <a:pt x="116" y="2980"/>
                </a:cubicBezTo>
                <a:cubicBezTo>
                  <a:pt x="154" y="2980"/>
                  <a:pt x="193" y="2961"/>
                  <a:pt x="193" y="2903"/>
                </a:cubicBezTo>
                <a:cubicBezTo>
                  <a:pt x="174" y="2769"/>
                  <a:pt x="174" y="2634"/>
                  <a:pt x="193" y="2500"/>
                </a:cubicBezTo>
                <a:lnTo>
                  <a:pt x="193" y="2519"/>
                </a:lnTo>
                <a:cubicBezTo>
                  <a:pt x="212" y="2404"/>
                  <a:pt x="231" y="2288"/>
                  <a:pt x="289" y="2192"/>
                </a:cubicBezTo>
                <a:lnTo>
                  <a:pt x="289" y="2212"/>
                </a:lnTo>
                <a:cubicBezTo>
                  <a:pt x="327" y="2116"/>
                  <a:pt x="366" y="2039"/>
                  <a:pt x="442" y="1962"/>
                </a:cubicBezTo>
                <a:lnTo>
                  <a:pt x="577" y="1828"/>
                </a:lnTo>
                <a:cubicBezTo>
                  <a:pt x="634" y="1770"/>
                  <a:pt x="673" y="1751"/>
                  <a:pt x="750" y="1732"/>
                </a:cubicBezTo>
                <a:cubicBezTo>
                  <a:pt x="788" y="1712"/>
                  <a:pt x="846" y="1712"/>
                  <a:pt x="923" y="1674"/>
                </a:cubicBezTo>
                <a:lnTo>
                  <a:pt x="1076" y="1674"/>
                </a:lnTo>
                <a:cubicBezTo>
                  <a:pt x="1134" y="1674"/>
                  <a:pt x="1191" y="1712"/>
                  <a:pt x="1249" y="1732"/>
                </a:cubicBezTo>
                <a:cubicBezTo>
                  <a:pt x="1287" y="1751"/>
                  <a:pt x="1345" y="1770"/>
                  <a:pt x="1403" y="1828"/>
                </a:cubicBezTo>
                <a:cubicBezTo>
                  <a:pt x="1460" y="1866"/>
                  <a:pt x="1537" y="1943"/>
                  <a:pt x="1595" y="2020"/>
                </a:cubicBezTo>
                <a:cubicBezTo>
                  <a:pt x="1652" y="2135"/>
                  <a:pt x="1729" y="2231"/>
                  <a:pt x="1787" y="2384"/>
                </a:cubicBezTo>
                <a:lnTo>
                  <a:pt x="1787" y="2404"/>
                </a:lnTo>
                <a:cubicBezTo>
                  <a:pt x="1806" y="2423"/>
                  <a:pt x="1806" y="2442"/>
                  <a:pt x="1844" y="2481"/>
                </a:cubicBezTo>
                <a:cubicBezTo>
                  <a:pt x="1902" y="2481"/>
                  <a:pt x="1940" y="2481"/>
                  <a:pt x="1979" y="2423"/>
                </a:cubicBezTo>
                <a:cubicBezTo>
                  <a:pt x="2036" y="2288"/>
                  <a:pt x="2113" y="2154"/>
                  <a:pt x="2190" y="2020"/>
                </a:cubicBezTo>
                <a:cubicBezTo>
                  <a:pt x="2267" y="1904"/>
                  <a:pt x="2324" y="1770"/>
                  <a:pt x="2420" y="1655"/>
                </a:cubicBezTo>
                <a:cubicBezTo>
                  <a:pt x="2612" y="1386"/>
                  <a:pt x="2862" y="1155"/>
                  <a:pt x="3112" y="963"/>
                </a:cubicBezTo>
                <a:cubicBezTo>
                  <a:pt x="3112" y="963"/>
                  <a:pt x="3150" y="963"/>
                  <a:pt x="3150" y="944"/>
                </a:cubicBezTo>
                <a:cubicBezTo>
                  <a:pt x="3381" y="771"/>
                  <a:pt x="3630" y="599"/>
                  <a:pt x="3899" y="503"/>
                </a:cubicBezTo>
                <a:cubicBezTo>
                  <a:pt x="4091" y="426"/>
                  <a:pt x="4283" y="368"/>
                  <a:pt x="4475" y="330"/>
                </a:cubicBezTo>
                <a:cubicBezTo>
                  <a:pt x="4533" y="320"/>
                  <a:pt x="4586" y="315"/>
                  <a:pt x="4638" y="315"/>
                </a:cubicBezTo>
                <a:cubicBezTo>
                  <a:pt x="4691" y="315"/>
                  <a:pt x="4744" y="320"/>
                  <a:pt x="4802" y="330"/>
                </a:cubicBezTo>
                <a:cubicBezTo>
                  <a:pt x="4878" y="330"/>
                  <a:pt x="4955" y="368"/>
                  <a:pt x="5013" y="387"/>
                </a:cubicBezTo>
                <a:cubicBezTo>
                  <a:pt x="5070" y="407"/>
                  <a:pt x="5090" y="426"/>
                  <a:pt x="5128" y="464"/>
                </a:cubicBezTo>
                <a:cubicBezTo>
                  <a:pt x="5167" y="483"/>
                  <a:pt x="5205" y="503"/>
                  <a:pt x="5224" y="560"/>
                </a:cubicBezTo>
                <a:cubicBezTo>
                  <a:pt x="5263" y="599"/>
                  <a:pt x="5282" y="656"/>
                  <a:pt x="5301" y="675"/>
                </a:cubicBezTo>
                <a:cubicBezTo>
                  <a:pt x="5320" y="752"/>
                  <a:pt x="5359" y="810"/>
                  <a:pt x="5359" y="887"/>
                </a:cubicBezTo>
                <a:cubicBezTo>
                  <a:pt x="5378" y="1040"/>
                  <a:pt x="5359" y="1175"/>
                  <a:pt x="5359" y="1328"/>
                </a:cubicBezTo>
                <a:cubicBezTo>
                  <a:pt x="5301" y="1616"/>
                  <a:pt x="5205" y="1904"/>
                  <a:pt x="5090" y="2192"/>
                </a:cubicBezTo>
                <a:cubicBezTo>
                  <a:pt x="5070" y="2250"/>
                  <a:pt x="5013" y="2327"/>
                  <a:pt x="4994" y="2404"/>
                </a:cubicBezTo>
                <a:cubicBezTo>
                  <a:pt x="4974" y="2423"/>
                  <a:pt x="4974" y="2481"/>
                  <a:pt x="4974" y="2500"/>
                </a:cubicBezTo>
                <a:cubicBezTo>
                  <a:pt x="4974" y="2538"/>
                  <a:pt x="4994" y="2615"/>
                  <a:pt x="5032" y="2634"/>
                </a:cubicBezTo>
                <a:cubicBezTo>
                  <a:pt x="5077" y="2679"/>
                  <a:pt x="5129" y="2698"/>
                  <a:pt x="5183" y="2698"/>
                </a:cubicBezTo>
                <a:cubicBezTo>
                  <a:pt x="5221" y="2698"/>
                  <a:pt x="5261" y="2688"/>
                  <a:pt x="5301" y="2673"/>
                </a:cubicBezTo>
                <a:cubicBezTo>
                  <a:pt x="5474" y="2577"/>
                  <a:pt x="5608" y="2500"/>
                  <a:pt x="5781" y="2423"/>
                </a:cubicBezTo>
                <a:cubicBezTo>
                  <a:pt x="5877" y="2384"/>
                  <a:pt x="5954" y="2346"/>
                  <a:pt x="6050" y="2308"/>
                </a:cubicBezTo>
                <a:lnTo>
                  <a:pt x="6069" y="2308"/>
                </a:lnTo>
                <a:cubicBezTo>
                  <a:pt x="6069" y="2308"/>
                  <a:pt x="6107" y="2308"/>
                  <a:pt x="6107" y="2288"/>
                </a:cubicBezTo>
                <a:cubicBezTo>
                  <a:pt x="6530" y="2096"/>
                  <a:pt x="6991" y="1962"/>
                  <a:pt x="7471" y="1904"/>
                </a:cubicBezTo>
                <a:cubicBezTo>
                  <a:pt x="7586" y="1885"/>
                  <a:pt x="7706" y="1876"/>
                  <a:pt x="7826" y="1876"/>
                </a:cubicBezTo>
                <a:cubicBezTo>
                  <a:pt x="7946" y="1876"/>
                  <a:pt x="8066" y="1885"/>
                  <a:pt x="8181" y="1904"/>
                </a:cubicBezTo>
                <a:cubicBezTo>
                  <a:pt x="8354" y="1924"/>
                  <a:pt x="8527" y="1962"/>
                  <a:pt x="8700" y="2020"/>
                </a:cubicBezTo>
                <a:cubicBezTo>
                  <a:pt x="8815" y="2058"/>
                  <a:pt x="8930" y="2135"/>
                  <a:pt x="9046" y="2231"/>
                </a:cubicBezTo>
                <a:cubicBezTo>
                  <a:pt x="9142" y="2327"/>
                  <a:pt x="9238" y="2404"/>
                  <a:pt x="9334" y="2519"/>
                </a:cubicBezTo>
                <a:cubicBezTo>
                  <a:pt x="9372" y="2577"/>
                  <a:pt x="9391" y="2596"/>
                  <a:pt x="9411" y="2634"/>
                </a:cubicBezTo>
                <a:cubicBezTo>
                  <a:pt x="9468" y="2692"/>
                  <a:pt x="9507" y="2730"/>
                  <a:pt x="9583" y="2769"/>
                </a:cubicBezTo>
                <a:cubicBezTo>
                  <a:pt x="9604" y="2774"/>
                  <a:pt x="9623" y="2776"/>
                  <a:pt x="9642" y="2776"/>
                </a:cubicBezTo>
                <a:cubicBezTo>
                  <a:pt x="9692" y="2776"/>
                  <a:pt x="9738" y="2758"/>
                  <a:pt x="9795" y="2730"/>
                </a:cubicBezTo>
                <a:cubicBezTo>
                  <a:pt x="9833" y="2711"/>
                  <a:pt x="9891" y="2634"/>
                  <a:pt x="9910" y="2577"/>
                </a:cubicBezTo>
                <a:cubicBezTo>
                  <a:pt x="9948" y="2500"/>
                  <a:pt x="9948" y="2423"/>
                  <a:pt x="9891" y="2346"/>
                </a:cubicBezTo>
                <a:cubicBezTo>
                  <a:pt x="9737" y="2154"/>
                  <a:pt x="9603" y="2000"/>
                  <a:pt x="9430" y="1847"/>
                </a:cubicBezTo>
                <a:cubicBezTo>
                  <a:pt x="9334" y="1770"/>
                  <a:pt x="9276" y="1732"/>
                  <a:pt x="9161" y="1655"/>
                </a:cubicBezTo>
                <a:cubicBezTo>
                  <a:pt x="9084" y="1616"/>
                  <a:pt x="8950" y="1559"/>
                  <a:pt x="8854" y="1520"/>
                </a:cubicBezTo>
                <a:cubicBezTo>
                  <a:pt x="8662" y="1444"/>
                  <a:pt x="8450" y="1386"/>
                  <a:pt x="8239" y="1367"/>
                </a:cubicBezTo>
                <a:cubicBezTo>
                  <a:pt x="8124" y="1357"/>
                  <a:pt x="8013" y="1352"/>
                  <a:pt x="7905" y="1352"/>
                </a:cubicBezTo>
                <a:cubicBezTo>
                  <a:pt x="7797" y="1352"/>
                  <a:pt x="7692" y="1357"/>
                  <a:pt x="7586" y="1367"/>
                </a:cubicBezTo>
                <a:cubicBezTo>
                  <a:pt x="7144" y="1424"/>
                  <a:pt x="6722" y="1540"/>
                  <a:pt x="6280" y="1712"/>
                </a:cubicBezTo>
                <a:cubicBezTo>
                  <a:pt x="6069" y="1770"/>
                  <a:pt x="5877" y="1866"/>
                  <a:pt x="5685" y="1962"/>
                </a:cubicBezTo>
                <a:cubicBezTo>
                  <a:pt x="5685" y="1962"/>
                  <a:pt x="5680" y="1962"/>
                  <a:pt x="5675" y="1967"/>
                </a:cubicBezTo>
                <a:lnTo>
                  <a:pt x="5675" y="1967"/>
                </a:lnTo>
                <a:cubicBezTo>
                  <a:pt x="5747" y="1709"/>
                  <a:pt x="5802" y="1452"/>
                  <a:pt x="5839" y="1194"/>
                </a:cubicBezTo>
                <a:cubicBezTo>
                  <a:pt x="5839" y="1040"/>
                  <a:pt x="5839" y="867"/>
                  <a:pt x="5781" y="714"/>
                </a:cubicBezTo>
                <a:cubicBezTo>
                  <a:pt x="5762" y="656"/>
                  <a:pt x="5743" y="579"/>
                  <a:pt x="5704" y="522"/>
                </a:cubicBezTo>
                <a:cubicBezTo>
                  <a:pt x="5685" y="464"/>
                  <a:pt x="5647" y="407"/>
                  <a:pt x="5589" y="368"/>
                </a:cubicBezTo>
                <a:cubicBezTo>
                  <a:pt x="5512" y="272"/>
                  <a:pt x="5416" y="195"/>
                  <a:pt x="5301" y="138"/>
                </a:cubicBezTo>
                <a:cubicBezTo>
                  <a:pt x="5186" y="80"/>
                  <a:pt x="5032" y="42"/>
                  <a:pt x="4917" y="42"/>
                </a:cubicBezTo>
                <a:lnTo>
                  <a:pt x="4802" y="42"/>
                </a:lnTo>
                <a:cubicBezTo>
                  <a:pt x="4640" y="7"/>
                  <a:pt x="4534" y="0"/>
                  <a:pt x="44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2" name="Google Shape;542;p29"/>
          <p:cNvGrpSpPr/>
          <p:nvPr/>
        </p:nvGrpSpPr>
        <p:grpSpPr>
          <a:xfrm>
            <a:off x="1535525" y="582000"/>
            <a:ext cx="981285" cy="534397"/>
            <a:chOff x="816462" y="899275"/>
            <a:chExt cx="981285" cy="534397"/>
          </a:xfrm>
        </p:grpSpPr>
        <p:sp>
          <p:nvSpPr>
            <p:cNvPr id="543" name="Google Shape;543;p29"/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9"/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SECTION_HEADER_2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30"/>
          <p:cNvSpPr/>
          <p:nvPr/>
        </p:nvSpPr>
        <p:spPr>
          <a:xfrm flipH="1">
            <a:off x="-896888" y="3147100"/>
            <a:ext cx="10937774" cy="3517236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30"/>
          <p:cNvSpPr/>
          <p:nvPr/>
        </p:nvSpPr>
        <p:spPr>
          <a:xfrm rot="10800000" flipH="1">
            <a:off x="-1835942" y="-2759715"/>
            <a:ext cx="13825282" cy="4667937"/>
          </a:xfrm>
          <a:custGeom>
            <a:avLst/>
            <a:gdLst/>
            <a:ahLst/>
            <a:cxnLst/>
            <a:rect l="l" t="t" r="r" b="b"/>
            <a:pathLst>
              <a:path w="75728" h="32607" extrusionOk="0">
                <a:moveTo>
                  <a:pt x="61034" y="0"/>
                </a:moveTo>
                <a:cubicBezTo>
                  <a:pt x="57451" y="26"/>
                  <a:pt x="53895" y="831"/>
                  <a:pt x="50624" y="2311"/>
                </a:cubicBezTo>
                <a:cubicBezTo>
                  <a:pt x="49689" y="2726"/>
                  <a:pt x="48780" y="3193"/>
                  <a:pt x="47898" y="3687"/>
                </a:cubicBezTo>
                <a:cubicBezTo>
                  <a:pt x="47041" y="4180"/>
                  <a:pt x="46262" y="4673"/>
                  <a:pt x="45328" y="5296"/>
                </a:cubicBezTo>
                <a:lnTo>
                  <a:pt x="45172" y="5400"/>
                </a:lnTo>
                <a:lnTo>
                  <a:pt x="45146" y="5426"/>
                </a:lnTo>
                <a:cubicBezTo>
                  <a:pt x="43562" y="6516"/>
                  <a:pt x="41901" y="7477"/>
                  <a:pt x="40161" y="8308"/>
                </a:cubicBezTo>
                <a:cubicBezTo>
                  <a:pt x="39175" y="8723"/>
                  <a:pt x="38137" y="9009"/>
                  <a:pt x="37072" y="9164"/>
                </a:cubicBezTo>
                <a:cubicBezTo>
                  <a:pt x="36449" y="9242"/>
                  <a:pt x="35826" y="9294"/>
                  <a:pt x="35229" y="9294"/>
                </a:cubicBezTo>
                <a:cubicBezTo>
                  <a:pt x="34346" y="9294"/>
                  <a:pt x="33490" y="9216"/>
                  <a:pt x="32633" y="9112"/>
                </a:cubicBezTo>
                <a:lnTo>
                  <a:pt x="32529" y="9112"/>
                </a:lnTo>
                <a:cubicBezTo>
                  <a:pt x="31179" y="8931"/>
                  <a:pt x="29803" y="8619"/>
                  <a:pt x="28894" y="8437"/>
                </a:cubicBezTo>
                <a:lnTo>
                  <a:pt x="28401" y="8334"/>
                </a:lnTo>
                <a:lnTo>
                  <a:pt x="28245" y="8282"/>
                </a:lnTo>
                <a:lnTo>
                  <a:pt x="28194" y="8282"/>
                </a:lnTo>
                <a:cubicBezTo>
                  <a:pt x="27207" y="8048"/>
                  <a:pt x="26169" y="7840"/>
                  <a:pt x="25208" y="7607"/>
                </a:cubicBezTo>
                <a:lnTo>
                  <a:pt x="23780" y="7243"/>
                </a:lnTo>
                <a:lnTo>
                  <a:pt x="23728" y="7243"/>
                </a:lnTo>
                <a:cubicBezTo>
                  <a:pt x="21833" y="6776"/>
                  <a:pt x="19860" y="6283"/>
                  <a:pt x="17887" y="5997"/>
                </a:cubicBezTo>
                <a:cubicBezTo>
                  <a:pt x="16771" y="5815"/>
                  <a:pt x="15629" y="5712"/>
                  <a:pt x="14512" y="5686"/>
                </a:cubicBezTo>
                <a:lnTo>
                  <a:pt x="14071" y="5686"/>
                </a:lnTo>
                <a:cubicBezTo>
                  <a:pt x="13422" y="5686"/>
                  <a:pt x="12773" y="5712"/>
                  <a:pt x="12124" y="5763"/>
                </a:cubicBezTo>
                <a:cubicBezTo>
                  <a:pt x="10644" y="5893"/>
                  <a:pt x="9190" y="6153"/>
                  <a:pt x="7762" y="6542"/>
                </a:cubicBezTo>
                <a:cubicBezTo>
                  <a:pt x="7036" y="6750"/>
                  <a:pt x="6309" y="7010"/>
                  <a:pt x="5634" y="7347"/>
                </a:cubicBezTo>
                <a:cubicBezTo>
                  <a:pt x="4959" y="7633"/>
                  <a:pt x="4336" y="7996"/>
                  <a:pt x="3739" y="8437"/>
                </a:cubicBezTo>
                <a:cubicBezTo>
                  <a:pt x="3167" y="8853"/>
                  <a:pt x="2674" y="9346"/>
                  <a:pt x="2233" y="9891"/>
                </a:cubicBezTo>
                <a:cubicBezTo>
                  <a:pt x="1817" y="10410"/>
                  <a:pt x="1506" y="11008"/>
                  <a:pt x="1272" y="11631"/>
                </a:cubicBezTo>
                <a:cubicBezTo>
                  <a:pt x="1168" y="11631"/>
                  <a:pt x="1065" y="11683"/>
                  <a:pt x="961" y="11786"/>
                </a:cubicBezTo>
                <a:cubicBezTo>
                  <a:pt x="883" y="11864"/>
                  <a:pt x="805" y="12020"/>
                  <a:pt x="805" y="12150"/>
                </a:cubicBezTo>
                <a:cubicBezTo>
                  <a:pt x="727" y="13084"/>
                  <a:pt x="623" y="14019"/>
                  <a:pt x="493" y="14980"/>
                </a:cubicBezTo>
                <a:cubicBezTo>
                  <a:pt x="182" y="16875"/>
                  <a:pt x="26" y="18796"/>
                  <a:pt x="26" y="20743"/>
                </a:cubicBezTo>
                <a:cubicBezTo>
                  <a:pt x="52" y="20925"/>
                  <a:pt x="52" y="21132"/>
                  <a:pt x="52" y="21314"/>
                </a:cubicBezTo>
                <a:lnTo>
                  <a:pt x="52" y="21444"/>
                </a:lnTo>
                <a:cubicBezTo>
                  <a:pt x="78" y="21729"/>
                  <a:pt x="78" y="22015"/>
                  <a:pt x="78" y="22352"/>
                </a:cubicBezTo>
                <a:cubicBezTo>
                  <a:pt x="52" y="22690"/>
                  <a:pt x="52" y="23027"/>
                  <a:pt x="52" y="23339"/>
                </a:cubicBezTo>
                <a:lnTo>
                  <a:pt x="52" y="23780"/>
                </a:lnTo>
                <a:cubicBezTo>
                  <a:pt x="0" y="24793"/>
                  <a:pt x="0" y="25831"/>
                  <a:pt x="104" y="26844"/>
                </a:cubicBezTo>
                <a:cubicBezTo>
                  <a:pt x="156" y="27648"/>
                  <a:pt x="338" y="28453"/>
                  <a:pt x="675" y="29180"/>
                </a:cubicBezTo>
                <a:cubicBezTo>
                  <a:pt x="961" y="29803"/>
                  <a:pt x="1428" y="30348"/>
                  <a:pt x="1999" y="30712"/>
                </a:cubicBezTo>
                <a:cubicBezTo>
                  <a:pt x="2622" y="31101"/>
                  <a:pt x="3297" y="31387"/>
                  <a:pt x="3998" y="31543"/>
                </a:cubicBezTo>
                <a:cubicBezTo>
                  <a:pt x="4803" y="31750"/>
                  <a:pt x="5608" y="31880"/>
                  <a:pt x="6412" y="31958"/>
                </a:cubicBezTo>
                <a:cubicBezTo>
                  <a:pt x="7503" y="32062"/>
                  <a:pt x="8593" y="32088"/>
                  <a:pt x="9658" y="32114"/>
                </a:cubicBezTo>
                <a:lnTo>
                  <a:pt x="9735" y="32114"/>
                </a:lnTo>
                <a:lnTo>
                  <a:pt x="10904" y="32140"/>
                </a:lnTo>
                <a:cubicBezTo>
                  <a:pt x="11397" y="32166"/>
                  <a:pt x="11864" y="32192"/>
                  <a:pt x="12383" y="32217"/>
                </a:cubicBezTo>
                <a:lnTo>
                  <a:pt x="12565" y="32217"/>
                </a:lnTo>
                <a:cubicBezTo>
                  <a:pt x="13084" y="32243"/>
                  <a:pt x="13552" y="32243"/>
                  <a:pt x="14045" y="32269"/>
                </a:cubicBezTo>
                <a:cubicBezTo>
                  <a:pt x="15265" y="32321"/>
                  <a:pt x="16511" y="32347"/>
                  <a:pt x="17783" y="32373"/>
                </a:cubicBezTo>
                <a:cubicBezTo>
                  <a:pt x="20172" y="32425"/>
                  <a:pt x="22534" y="32425"/>
                  <a:pt x="24507" y="32425"/>
                </a:cubicBezTo>
                <a:lnTo>
                  <a:pt x="32737" y="32425"/>
                </a:lnTo>
                <a:lnTo>
                  <a:pt x="38526" y="32373"/>
                </a:lnTo>
                <a:lnTo>
                  <a:pt x="38656" y="32373"/>
                </a:lnTo>
                <a:cubicBezTo>
                  <a:pt x="41719" y="32373"/>
                  <a:pt x="44782" y="32347"/>
                  <a:pt x="47820" y="32347"/>
                </a:cubicBezTo>
                <a:lnTo>
                  <a:pt x="49481" y="32347"/>
                </a:lnTo>
                <a:cubicBezTo>
                  <a:pt x="51922" y="32347"/>
                  <a:pt x="53739" y="32373"/>
                  <a:pt x="55374" y="32373"/>
                </a:cubicBezTo>
                <a:cubicBezTo>
                  <a:pt x="57737" y="32373"/>
                  <a:pt x="60255" y="32425"/>
                  <a:pt x="62747" y="32529"/>
                </a:cubicBezTo>
                <a:lnTo>
                  <a:pt x="63137" y="32529"/>
                </a:lnTo>
                <a:cubicBezTo>
                  <a:pt x="64201" y="32555"/>
                  <a:pt x="65291" y="32607"/>
                  <a:pt x="66382" y="32607"/>
                </a:cubicBezTo>
                <a:lnTo>
                  <a:pt x="66823" y="32607"/>
                </a:lnTo>
                <a:cubicBezTo>
                  <a:pt x="67862" y="32607"/>
                  <a:pt x="68900" y="32555"/>
                  <a:pt x="69938" y="32451"/>
                </a:cubicBezTo>
                <a:cubicBezTo>
                  <a:pt x="70380" y="32399"/>
                  <a:pt x="70821" y="32321"/>
                  <a:pt x="71236" y="32166"/>
                </a:cubicBezTo>
                <a:cubicBezTo>
                  <a:pt x="71600" y="32036"/>
                  <a:pt x="71911" y="31854"/>
                  <a:pt x="72223" y="31646"/>
                </a:cubicBezTo>
                <a:cubicBezTo>
                  <a:pt x="72535" y="31413"/>
                  <a:pt x="72846" y="31153"/>
                  <a:pt x="73080" y="30868"/>
                </a:cubicBezTo>
                <a:cubicBezTo>
                  <a:pt x="73313" y="30582"/>
                  <a:pt x="73521" y="30270"/>
                  <a:pt x="73703" y="29959"/>
                </a:cubicBezTo>
                <a:cubicBezTo>
                  <a:pt x="74456" y="28583"/>
                  <a:pt x="74793" y="27025"/>
                  <a:pt x="75105" y="25520"/>
                </a:cubicBezTo>
                <a:lnTo>
                  <a:pt x="75157" y="25338"/>
                </a:lnTo>
                <a:cubicBezTo>
                  <a:pt x="75546" y="23261"/>
                  <a:pt x="75728" y="21132"/>
                  <a:pt x="75676" y="18978"/>
                </a:cubicBezTo>
                <a:cubicBezTo>
                  <a:pt x="75650" y="16745"/>
                  <a:pt x="75494" y="14590"/>
                  <a:pt x="75312" y="12383"/>
                </a:cubicBezTo>
                <a:lnTo>
                  <a:pt x="75260" y="11890"/>
                </a:lnTo>
                <a:lnTo>
                  <a:pt x="75260" y="11760"/>
                </a:lnTo>
                <a:cubicBezTo>
                  <a:pt x="75234" y="11423"/>
                  <a:pt x="75208" y="11085"/>
                  <a:pt x="75183" y="10748"/>
                </a:cubicBezTo>
                <a:cubicBezTo>
                  <a:pt x="75131" y="10099"/>
                  <a:pt x="75131" y="9450"/>
                  <a:pt x="75131" y="9009"/>
                </a:cubicBezTo>
                <a:lnTo>
                  <a:pt x="75131" y="8801"/>
                </a:lnTo>
                <a:cubicBezTo>
                  <a:pt x="75157" y="7685"/>
                  <a:pt x="75079" y="6542"/>
                  <a:pt x="74923" y="5426"/>
                </a:cubicBezTo>
                <a:cubicBezTo>
                  <a:pt x="74871" y="5296"/>
                  <a:pt x="74793" y="5166"/>
                  <a:pt x="74663" y="5114"/>
                </a:cubicBezTo>
                <a:cubicBezTo>
                  <a:pt x="74585" y="5063"/>
                  <a:pt x="74482" y="5037"/>
                  <a:pt x="74404" y="5037"/>
                </a:cubicBezTo>
                <a:lnTo>
                  <a:pt x="74274" y="5037"/>
                </a:lnTo>
                <a:cubicBezTo>
                  <a:pt x="73495" y="4310"/>
                  <a:pt x="72690" y="3635"/>
                  <a:pt x="71808" y="3064"/>
                </a:cubicBezTo>
                <a:cubicBezTo>
                  <a:pt x="70847" y="2415"/>
                  <a:pt x="69835" y="1895"/>
                  <a:pt x="68770" y="1480"/>
                </a:cubicBezTo>
                <a:cubicBezTo>
                  <a:pt x="66745" y="649"/>
                  <a:pt x="64616" y="182"/>
                  <a:pt x="62436" y="52"/>
                </a:cubicBezTo>
                <a:cubicBezTo>
                  <a:pt x="61968" y="0"/>
                  <a:pt x="61501" y="0"/>
                  <a:pt x="61034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8" name="Google Shape;548;p30"/>
          <p:cNvGrpSpPr/>
          <p:nvPr/>
        </p:nvGrpSpPr>
        <p:grpSpPr>
          <a:xfrm rot="10800000">
            <a:off x="6065959" y="3974688"/>
            <a:ext cx="1927771" cy="1267615"/>
            <a:chOff x="2972001" y="3277838"/>
            <a:chExt cx="987082" cy="649060"/>
          </a:xfrm>
        </p:grpSpPr>
        <p:sp>
          <p:nvSpPr>
            <p:cNvPr id="549" name="Google Shape;549;p30"/>
            <p:cNvSpPr/>
            <p:nvPr/>
          </p:nvSpPr>
          <p:spPr>
            <a:xfrm>
              <a:off x="2983046" y="3277838"/>
              <a:ext cx="976037" cy="649060"/>
            </a:xfrm>
            <a:custGeom>
              <a:avLst/>
              <a:gdLst/>
              <a:ahLst/>
              <a:cxnLst/>
              <a:rect l="l" t="t" r="r" b="b"/>
              <a:pathLst>
                <a:path w="13167" h="8756" extrusionOk="0">
                  <a:moveTo>
                    <a:pt x="271" y="501"/>
                  </a:moveTo>
                  <a:cubicBezTo>
                    <a:pt x="285" y="515"/>
                    <a:pt x="285" y="528"/>
                    <a:pt x="298" y="542"/>
                  </a:cubicBezTo>
                  <a:cubicBezTo>
                    <a:pt x="352" y="596"/>
                    <a:pt x="393" y="650"/>
                    <a:pt x="433" y="704"/>
                  </a:cubicBezTo>
                  <a:cubicBezTo>
                    <a:pt x="433" y="745"/>
                    <a:pt x="433" y="772"/>
                    <a:pt x="433" y="812"/>
                  </a:cubicBezTo>
                  <a:cubicBezTo>
                    <a:pt x="447" y="839"/>
                    <a:pt x="460" y="867"/>
                    <a:pt x="474" y="880"/>
                  </a:cubicBezTo>
                  <a:lnTo>
                    <a:pt x="447" y="867"/>
                  </a:lnTo>
                  <a:cubicBezTo>
                    <a:pt x="366" y="772"/>
                    <a:pt x="298" y="650"/>
                    <a:pt x="244" y="542"/>
                  </a:cubicBezTo>
                  <a:lnTo>
                    <a:pt x="244" y="515"/>
                  </a:lnTo>
                  <a:cubicBezTo>
                    <a:pt x="257" y="515"/>
                    <a:pt x="257" y="501"/>
                    <a:pt x="271" y="501"/>
                  </a:cubicBezTo>
                  <a:close/>
                  <a:moveTo>
                    <a:pt x="636" y="1"/>
                  </a:moveTo>
                  <a:cubicBezTo>
                    <a:pt x="569" y="1"/>
                    <a:pt x="501" y="1"/>
                    <a:pt x="433" y="14"/>
                  </a:cubicBezTo>
                  <a:cubicBezTo>
                    <a:pt x="366" y="41"/>
                    <a:pt x="312" y="55"/>
                    <a:pt x="244" y="95"/>
                  </a:cubicBezTo>
                  <a:cubicBezTo>
                    <a:pt x="176" y="136"/>
                    <a:pt x="122" y="190"/>
                    <a:pt x="68" y="244"/>
                  </a:cubicBezTo>
                  <a:cubicBezTo>
                    <a:pt x="0" y="312"/>
                    <a:pt x="0" y="406"/>
                    <a:pt x="68" y="474"/>
                  </a:cubicBezTo>
                  <a:cubicBezTo>
                    <a:pt x="82" y="488"/>
                    <a:pt x="109" y="501"/>
                    <a:pt x="136" y="515"/>
                  </a:cubicBezTo>
                  <a:cubicBezTo>
                    <a:pt x="136" y="542"/>
                    <a:pt x="149" y="555"/>
                    <a:pt x="149" y="582"/>
                  </a:cubicBezTo>
                  <a:cubicBezTo>
                    <a:pt x="190" y="691"/>
                    <a:pt x="257" y="785"/>
                    <a:pt x="325" y="880"/>
                  </a:cubicBezTo>
                  <a:cubicBezTo>
                    <a:pt x="406" y="988"/>
                    <a:pt x="488" y="1097"/>
                    <a:pt x="582" y="1205"/>
                  </a:cubicBezTo>
                  <a:cubicBezTo>
                    <a:pt x="704" y="1340"/>
                    <a:pt x="839" y="1489"/>
                    <a:pt x="975" y="1624"/>
                  </a:cubicBezTo>
                  <a:cubicBezTo>
                    <a:pt x="1015" y="1665"/>
                    <a:pt x="1069" y="1719"/>
                    <a:pt x="1110" y="1760"/>
                  </a:cubicBezTo>
                  <a:cubicBezTo>
                    <a:pt x="1584" y="3180"/>
                    <a:pt x="2368" y="4479"/>
                    <a:pt x="3424" y="5535"/>
                  </a:cubicBezTo>
                  <a:cubicBezTo>
                    <a:pt x="4033" y="6157"/>
                    <a:pt x="4696" y="6712"/>
                    <a:pt x="5426" y="7199"/>
                  </a:cubicBezTo>
                  <a:cubicBezTo>
                    <a:pt x="6130" y="7659"/>
                    <a:pt x="6888" y="8038"/>
                    <a:pt x="7673" y="8322"/>
                  </a:cubicBezTo>
                  <a:cubicBezTo>
                    <a:pt x="8403" y="8593"/>
                    <a:pt x="9188" y="8742"/>
                    <a:pt x="9973" y="8755"/>
                  </a:cubicBezTo>
                  <a:lnTo>
                    <a:pt x="10135" y="8755"/>
                  </a:lnTo>
                  <a:cubicBezTo>
                    <a:pt x="10555" y="8742"/>
                    <a:pt x="10974" y="8647"/>
                    <a:pt x="11367" y="8498"/>
                  </a:cubicBezTo>
                  <a:cubicBezTo>
                    <a:pt x="11786" y="8336"/>
                    <a:pt x="12165" y="8092"/>
                    <a:pt x="12490" y="7794"/>
                  </a:cubicBezTo>
                  <a:cubicBezTo>
                    <a:pt x="12814" y="7524"/>
                    <a:pt x="13031" y="7172"/>
                    <a:pt x="13139" y="6780"/>
                  </a:cubicBezTo>
                  <a:cubicBezTo>
                    <a:pt x="13166" y="6590"/>
                    <a:pt x="13166" y="6414"/>
                    <a:pt x="13112" y="6238"/>
                  </a:cubicBezTo>
                  <a:cubicBezTo>
                    <a:pt x="13085" y="6144"/>
                    <a:pt x="13058" y="6062"/>
                    <a:pt x="13017" y="5981"/>
                  </a:cubicBezTo>
                  <a:cubicBezTo>
                    <a:pt x="12963" y="5900"/>
                    <a:pt x="12909" y="5819"/>
                    <a:pt x="12841" y="5738"/>
                  </a:cubicBezTo>
                  <a:cubicBezTo>
                    <a:pt x="12693" y="5562"/>
                    <a:pt x="12517" y="5413"/>
                    <a:pt x="12314" y="5291"/>
                  </a:cubicBezTo>
                  <a:cubicBezTo>
                    <a:pt x="12138" y="5183"/>
                    <a:pt x="11948" y="5088"/>
                    <a:pt x="11745" y="5007"/>
                  </a:cubicBezTo>
                  <a:cubicBezTo>
                    <a:pt x="11326" y="4845"/>
                    <a:pt x="10906" y="4709"/>
                    <a:pt x="10473" y="4628"/>
                  </a:cubicBezTo>
                  <a:cubicBezTo>
                    <a:pt x="10257" y="4574"/>
                    <a:pt x="10040" y="4533"/>
                    <a:pt x="9824" y="4493"/>
                  </a:cubicBezTo>
                  <a:lnTo>
                    <a:pt x="9364" y="4398"/>
                  </a:lnTo>
                  <a:cubicBezTo>
                    <a:pt x="9202" y="4358"/>
                    <a:pt x="9026" y="4317"/>
                    <a:pt x="8850" y="4276"/>
                  </a:cubicBezTo>
                  <a:cubicBezTo>
                    <a:pt x="8633" y="4222"/>
                    <a:pt x="8417" y="4155"/>
                    <a:pt x="8214" y="4087"/>
                  </a:cubicBezTo>
                  <a:cubicBezTo>
                    <a:pt x="7361" y="3803"/>
                    <a:pt x="6536" y="3464"/>
                    <a:pt x="5738" y="3086"/>
                  </a:cubicBezTo>
                  <a:cubicBezTo>
                    <a:pt x="4953" y="2734"/>
                    <a:pt x="4209" y="2328"/>
                    <a:pt x="3491" y="1868"/>
                  </a:cubicBezTo>
                  <a:lnTo>
                    <a:pt x="3478" y="1868"/>
                  </a:lnTo>
                  <a:cubicBezTo>
                    <a:pt x="3167" y="1651"/>
                    <a:pt x="2842" y="1421"/>
                    <a:pt x="2517" y="1191"/>
                  </a:cubicBezTo>
                  <a:cubicBezTo>
                    <a:pt x="2355" y="1069"/>
                    <a:pt x="2192" y="934"/>
                    <a:pt x="2030" y="812"/>
                  </a:cubicBezTo>
                  <a:cubicBezTo>
                    <a:pt x="1881" y="691"/>
                    <a:pt x="1719" y="555"/>
                    <a:pt x="1570" y="420"/>
                  </a:cubicBezTo>
                  <a:cubicBezTo>
                    <a:pt x="1556" y="406"/>
                    <a:pt x="1543" y="393"/>
                    <a:pt x="1529" y="393"/>
                  </a:cubicBezTo>
                  <a:cubicBezTo>
                    <a:pt x="1516" y="379"/>
                    <a:pt x="1502" y="366"/>
                    <a:pt x="1489" y="352"/>
                  </a:cubicBezTo>
                  <a:cubicBezTo>
                    <a:pt x="1475" y="339"/>
                    <a:pt x="1448" y="325"/>
                    <a:pt x="1421" y="325"/>
                  </a:cubicBezTo>
                  <a:cubicBezTo>
                    <a:pt x="1340" y="258"/>
                    <a:pt x="1259" y="203"/>
                    <a:pt x="1164" y="149"/>
                  </a:cubicBezTo>
                  <a:cubicBezTo>
                    <a:pt x="1096" y="122"/>
                    <a:pt x="1042" y="95"/>
                    <a:pt x="975" y="82"/>
                  </a:cubicBezTo>
                  <a:cubicBezTo>
                    <a:pt x="921" y="55"/>
                    <a:pt x="853" y="28"/>
                    <a:pt x="799" y="14"/>
                  </a:cubicBezTo>
                  <a:cubicBezTo>
                    <a:pt x="745" y="1"/>
                    <a:pt x="690" y="1"/>
                    <a:pt x="636" y="1"/>
                  </a:cubicBezTo>
                  <a:close/>
                </a:path>
              </a:pathLst>
            </a:custGeom>
            <a:solidFill>
              <a:srgbClr val="FFAD0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0"/>
            <p:cNvSpPr/>
            <p:nvPr/>
          </p:nvSpPr>
          <p:spPr>
            <a:xfrm>
              <a:off x="2972001" y="3287845"/>
              <a:ext cx="911546" cy="569225"/>
            </a:xfrm>
            <a:custGeom>
              <a:avLst/>
              <a:gdLst/>
              <a:ahLst/>
              <a:cxnLst/>
              <a:rect l="l" t="t" r="r" b="b"/>
              <a:pathLst>
                <a:path w="12297" h="7679" extrusionOk="0">
                  <a:moveTo>
                    <a:pt x="258" y="1"/>
                  </a:moveTo>
                  <a:cubicBezTo>
                    <a:pt x="231" y="1"/>
                    <a:pt x="204" y="1"/>
                    <a:pt x="176" y="14"/>
                  </a:cubicBezTo>
                  <a:cubicBezTo>
                    <a:pt x="109" y="41"/>
                    <a:pt x="55" y="82"/>
                    <a:pt x="28" y="150"/>
                  </a:cubicBezTo>
                  <a:cubicBezTo>
                    <a:pt x="1" y="204"/>
                    <a:pt x="1" y="285"/>
                    <a:pt x="28" y="339"/>
                  </a:cubicBezTo>
                  <a:cubicBezTo>
                    <a:pt x="136" y="542"/>
                    <a:pt x="244" y="745"/>
                    <a:pt x="366" y="934"/>
                  </a:cubicBezTo>
                  <a:cubicBezTo>
                    <a:pt x="488" y="1124"/>
                    <a:pt x="596" y="1300"/>
                    <a:pt x="731" y="1476"/>
                  </a:cubicBezTo>
                  <a:cubicBezTo>
                    <a:pt x="961" y="1814"/>
                    <a:pt x="1218" y="2139"/>
                    <a:pt x="1503" y="2450"/>
                  </a:cubicBezTo>
                  <a:cubicBezTo>
                    <a:pt x="2044" y="3086"/>
                    <a:pt x="2666" y="3654"/>
                    <a:pt x="3329" y="4141"/>
                  </a:cubicBezTo>
                  <a:cubicBezTo>
                    <a:pt x="3857" y="4534"/>
                    <a:pt x="4412" y="4886"/>
                    <a:pt x="4994" y="5197"/>
                  </a:cubicBezTo>
                  <a:cubicBezTo>
                    <a:pt x="5129" y="5522"/>
                    <a:pt x="5345" y="5806"/>
                    <a:pt x="5602" y="6036"/>
                  </a:cubicBezTo>
                  <a:cubicBezTo>
                    <a:pt x="5657" y="6103"/>
                    <a:pt x="5724" y="6157"/>
                    <a:pt x="5792" y="6212"/>
                  </a:cubicBezTo>
                  <a:lnTo>
                    <a:pt x="5995" y="6374"/>
                  </a:lnTo>
                  <a:cubicBezTo>
                    <a:pt x="6144" y="6482"/>
                    <a:pt x="6293" y="6590"/>
                    <a:pt x="6441" y="6685"/>
                  </a:cubicBezTo>
                  <a:cubicBezTo>
                    <a:pt x="6445" y="6689"/>
                    <a:pt x="6450" y="6691"/>
                    <a:pt x="6456" y="6691"/>
                  </a:cubicBezTo>
                  <a:cubicBezTo>
                    <a:pt x="6470" y="6691"/>
                    <a:pt x="6486" y="6681"/>
                    <a:pt x="6495" y="6672"/>
                  </a:cubicBezTo>
                  <a:cubicBezTo>
                    <a:pt x="6509" y="6645"/>
                    <a:pt x="6509" y="6618"/>
                    <a:pt x="6482" y="6604"/>
                  </a:cubicBezTo>
                  <a:cubicBezTo>
                    <a:pt x="6414" y="6563"/>
                    <a:pt x="6347" y="6523"/>
                    <a:pt x="6293" y="6469"/>
                  </a:cubicBezTo>
                  <a:cubicBezTo>
                    <a:pt x="6171" y="6388"/>
                    <a:pt x="6063" y="6293"/>
                    <a:pt x="5954" y="6185"/>
                  </a:cubicBezTo>
                  <a:cubicBezTo>
                    <a:pt x="5900" y="6130"/>
                    <a:pt x="5846" y="6076"/>
                    <a:pt x="5805" y="6022"/>
                  </a:cubicBezTo>
                  <a:cubicBezTo>
                    <a:pt x="5751" y="5968"/>
                    <a:pt x="5697" y="5900"/>
                    <a:pt x="5657" y="5846"/>
                  </a:cubicBezTo>
                  <a:cubicBezTo>
                    <a:pt x="5535" y="5711"/>
                    <a:pt x="5440" y="5562"/>
                    <a:pt x="5359" y="5400"/>
                  </a:cubicBezTo>
                  <a:lnTo>
                    <a:pt x="5359" y="5400"/>
                  </a:lnTo>
                  <a:lnTo>
                    <a:pt x="5427" y="5427"/>
                  </a:lnTo>
                  <a:cubicBezTo>
                    <a:pt x="6130" y="5779"/>
                    <a:pt x="6874" y="6063"/>
                    <a:pt x="7619" y="6293"/>
                  </a:cubicBezTo>
                  <a:cubicBezTo>
                    <a:pt x="7686" y="6374"/>
                    <a:pt x="7754" y="6455"/>
                    <a:pt x="7835" y="6523"/>
                  </a:cubicBezTo>
                  <a:cubicBezTo>
                    <a:pt x="7916" y="6604"/>
                    <a:pt x="8011" y="6685"/>
                    <a:pt x="8106" y="6753"/>
                  </a:cubicBezTo>
                  <a:cubicBezTo>
                    <a:pt x="8187" y="6820"/>
                    <a:pt x="8268" y="6888"/>
                    <a:pt x="8363" y="6956"/>
                  </a:cubicBezTo>
                  <a:cubicBezTo>
                    <a:pt x="8471" y="7010"/>
                    <a:pt x="8566" y="7078"/>
                    <a:pt x="8674" y="7145"/>
                  </a:cubicBezTo>
                  <a:cubicBezTo>
                    <a:pt x="8877" y="7267"/>
                    <a:pt x="9093" y="7362"/>
                    <a:pt x="9310" y="7456"/>
                  </a:cubicBezTo>
                  <a:cubicBezTo>
                    <a:pt x="9405" y="7497"/>
                    <a:pt x="9499" y="7538"/>
                    <a:pt x="9608" y="7565"/>
                  </a:cubicBezTo>
                  <a:cubicBezTo>
                    <a:pt x="9702" y="7605"/>
                    <a:pt x="9838" y="7646"/>
                    <a:pt x="9946" y="7673"/>
                  </a:cubicBezTo>
                  <a:cubicBezTo>
                    <a:pt x="9953" y="7677"/>
                    <a:pt x="9959" y="7678"/>
                    <a:pt x="9965" y="7678"/>
                  </a:cubicBezTo>
                  <a:cubicBezTo>
                    <a:pt x="9980" y="7678"/>
                    <a:pt x="9990" y="7666"/>
                    <a:pt x="10000" y="7646"/>
                  </a:cubicBezTo>
                  <a:cubicBezTo>
                    <a:pt x="10000" y="7619"/>
                    <a:pt x="9987" y="7592"/>
                    <a:pt x="9959" y="7592"/>
                  </a:cubicBezTo>
                  <a:cubicBezTo>
                    <a:pt x="9838" y="7551"/>
                    <a:pt x="9716" y="7511"/>
                    <a:pt x="9581" y="7456"/>
                  </a:cubicBezTo>
                  <a:cubicBezTo>
                    <a:pt x="9202" y="7308"/>
                    <a:pt x="8836" y="7105"/>
                    <a:pt x="8498" y="6861"/>
                  </a:cubicBezTo>
                  <a:cubicBezTo>
                    <a:pt x="8322" y="6712"/>
                    <a:pt x="8160" y="6563"/>
                    <a:pt x="8011" y="6401"/>
                  </a:cubicBezTo>
                  <a:lnTo>
                    <a:pt x="8011" y="6401"/>
                  </a:lnTo>
                  <a:cubicBezTo>
                    <a:pt x="8633" y="6577"/>
                    <a:pt x="9269" y="6726"/>
                    <a:pt x="9905" y="6834"/>
                  </a:cubicBezTo>
                  <a:cubicBezTo>
                    <a:pt x="10041" y="6861"/>
                    <a:pt x="10176" y="6875"/>
                    <a:pt x="10311" y="6902"/>
                  </a:cubicBezTo>
                  <a:cubicBezTo>
                    <a:pt x="10325" y="6902"/>
                    <a:pt x="10325" y="6915"/>
                    <a:pt x="10325" y="6915"/>
                  </a:cubicBezTo>
                  <a:cubicBezTo>
                    <a:pt x="10474" y="7078"/>
                    <a:pt x="10636" y="7226"/>
                    <a:pt x="10825" y="7335"/>
                  </a:cubicBezTo>
                  <a:cubicBezTo>
                    <a:pt x="11028" y="7456"/>
                    <a:pt x="11231" y="7551"/>
                    <a:pt x="11448" y="7646"/>
                  </a:cubicBezTo>
                  <a:cubicBezTo>
                    <a:pt x="11459" y="7651"/>
                    <a:pt x="11470" y="7655"/>
                    <a:pt x="11482" y="7655"/>
                  </a:cubicBezTo>
                  <a:cubicBezTo>
                    <a:pt x="11497" y="7655"/>
                    <a:pt x="11513" y="7648"/>
                    <a:pt x="11529" y="7632"/>
                  </a:cubicBezTo>
                  <a:cubicBezTo>
                    <a:pt x="11529" y="7605"/>
                    <a:pt x="11529" y="7578"/>
                    <a:pt x="11502" y="7565"/>
                  </a:cubicBezTo>
                  <a:cubicBezTo>
                    <a:pt x="11272" y="7470"/>
                    <a:pt x="11055" y="7362"/>
                    <a:pt x="10866" y="7213"/>
                  </a:cubicBezTo>
                  <a:cubicBezTo>
                    <a:pt x="10798" y="7159"/>
                    <a:pt x="10731" y="7105"/>
                    <a:pt x="10663" y="7051"/>
                  </a:cubicBezTo>
                  <a:cubicBezTo>
                    <a:pt x="10622" y="7010"/>
                    <a:pt x="10595" y="6983"/>
                    <a:pt x="10568" y="6942"/>
                  </a:cubicBezTo>
                  <a:lnTo>
                    <a:pt x="10568" y="6942"/>
                  </a:lnTo>
                  <a:cubicBezTo>
                    <a:pt x="11110" y="7010"/>
                    <a:pt x="11651" y="7064"/>
                    <a:pt x="12206" y="7091"/>
                  </a:cubicBezTo>
                  <a:cubicBezTo>
                    <a:pt x="12210" y="7092"/>
                    <a:pt x="12214" y="7092"/>
                    <a:pt x="12218" y="7092"/>
                  </a:cubicBezTo>
                  <a:cubicBezTo>
                    <a:pt x="12288" y="7092"/>
                    <a:pt x="12296" y="6982"/>
                    <a:pt x="12219" y="6969"/>
                  </a:cubicBezTo>
                  <a:cubicBezTo>
                    <a:pt x="11881" y="6956"/>
                    <a:pt x="11556" y="6915"/>
                    <a:pt x="11231" y="6875"/>
                  </a:cubicBezTo>
                  <a:cubicBezTo>
                    <a:pt x="11015" y="6848"/>
                    <a:pt x="10812" y="6820"/>
                    <a:pt x="10595" y="6780"/>
                  </a:cubicBezTo>
                  <a:cubicBezTo>
                    <a:pt x="10636" y="6739"/>
                    <a:pt x="10677" y="6699"/>
                    <a:pt x="10731" y="6672"/>
                  </a:cubicBezTo>
                  <a:cubicBezTo>
                    <a:pt x="10785" y="6631"/>
                    <a:pt x="10839" y="6590"/>
                    <a:pt x="10893" y="6550"/>
                  </a:cubicBezTo>
                  <a:cubicBezTo>
                    <a:pt x="10961" y="6523"/>
                    <a:pt x="11028" y="6482"/>
                    <a:pt x="11096" y="6455"/>
                  </a:cubicBezTo>
                  <a:cubicBezTo>
                    <a:pt x="11204" y="6401"/>
                    <a:pt x="11326" y="6374"/>
                    <a:pt x="11448" y="6333"/>
                  </a:cubicBezTo>
                  <a:cubicBezTo>
                    <a:pt x="11570" y="6306"/>
                    <a:pt x="11691" y="6279"/>
                    <a:pt x="11827" y="6266"/>
                  </a:cubicBezTo>
                  <a:cubicBezTo>
                    <a:pt x="11894" y="6252"/>
                    <a:pt x="11949" y="6239"/>
                    <a:pt x="12016" y="6239"/>
                  </a:cubicBezTo>
                  <a:cubicBezTo>
                    <a:pt x="12043" y="6239"/>
                    <a:pt x="12057" y="6212"/>
                    <a:pt x="12057" y="6198"/>
                  </a:cubicBezTo>
                  <a:cubicBezTo>
                    <a:pt x="12057" y="6171"/>
                    <a:pt x="12043" y="6157"/>
                    <a:pt x="12016" y="6157"/>
                  </a:cubicBezTo>
                  <a:cubicBezTo>
                    <a:pt x="11719" y="6171"/>
                    <a:pt x="11434" y="6225"/>
                    <a:pt x="11137" y="6306"/>
                  </a:cubicBezTo>
                  <a:cubicBezTo>
                    <a:pt x="10988" y="6347"/>
                    <a:pt x="10853" y="6415"/>
                    <a:pt x="10717" y="6482"/>
                  </a:cubicBezTo>
                  <a:cubicBezTo>
                    <a:pt x="10650" y="6509"/>
                    <a:pt x="10582" y="6550"/>
                    <a:pt x="10514" y="6590"/>
                  </a:cubicBezTo>
                  <a:cubicBezTo>
                    <a:pt x="10447" y="6631"/>
                    <a:pt x="10392" y="6672"/>
                    <a:pt x="10338" y="6739"/>
                  </a:cubicBezTo>
                  <a:lnTo>
                    <a:pt x="10230" y="6712"/>
                  </a:lnTo>
                  <a:cubicBezTo>
                    <a:pt x="9892" y="6645"/>
                    <a:pt x="9554" y="6577"/>
                    <a:pt x="9229" y="6496"/>
                  </a:cubicBezTo>
                  <a:cubicBezTo>
                    <a:pt x="8904" y="6415"/>
                    <a:pt x="8579" y="6333"/>
                    <a:pt x="8268" y="6225"/>
                  </a:cubicBezTo>
                  <a:cubicBezTo>
                    <a:pt x="8092" y="6185"/>
                    <a:pt x="7930" y="6117"/>
                    <a:pt x="7754" y="6063"/>
                  </a:cubicBezTo>
                  <a:lnTo>
                    <a:pt x="7849" y="5995"/>
                  </a:lnTo>
                  <a:lnTo>
                    <a:pt x="7835" y="5995"/>
                  </a:lnTo>
                  <a:cubicBezTo>
                    <a:pt x="7930" y="5914"/>
                    <a:pt x="8025" y="5846"/>
                    <a:pt x="8133" y="5779"/>
                  </a:cubicBezTo>
                  <a:cubicBezTo>
                    <a:pt x="8241" y="5724"/>
                    <a:pt x="8349" y="5670"/>
                    <a:pt x="8458" y="5630"/>
                  </a:cubicBezTo>
                  <a:cubicBezTo>
                    <a:pt x="8742" y="5508"/>
                    <a:pt x="9039" y="5427"/>
                    <a:pt x="9337" y="5386"/>
                  </a:cubicBezTo>
                  <a:cubicBezTo>
                    <a:pt x="9527" y="5354"/>
                    <a:pt x="9717" y="5341"/>
                    <a:pt x="9908" y="5341"/>
                  </a:cubicBezTo>
                  <a:cubicBezTo>
                    <a:pt x="10042" y="5341"/>
                    <a:pt x="10177" y="5348"/>
                    <a:pt x="10311" y="5359"/>
                  </a:cubicBezTo>
                  <a:cubicBezTo>
                    <a:pt x="10338" y="5359"/>
                    <a:pt x="10352" y="5346"/>
                    <a:pt x="10352" y="5332"/>
                  </a:cubicBezTo>
                  <a:cubicBezTo>
                    <a:pt x="10365" y="5305"/>
                    <a:pt x="10352" y="5278"/>
                    <a:pt x="10325" y="5278"/>
                  </a:cubicBezTo>
                  <a:cubicBezTo>
                    <a:pt x="10176" y="5264"/>
                    <a:pt x="10014" y="5251"/>
                    <a:pt x="9851" y="5251"/>
                  </a:cubicBezTo>
                  <a:lnTo>
                    <a:pt x="9635" y="5251"/>
                  </a:lnTo>
                  <a:cubicBezTo>
                    <a:pt x="9378" y="5264"/>
                    <a:pt x="9121" y="5291"/>
                    <a:pt x="8850" y="5346"/>
                  </a:cubicBezTo>
                  <a:cubicBezTo>
                    <a:pt x="8606" y="5400"/>
                    <a:pt x="8363" y="5467"/>
                    <a:pt x="8119" y="5576"/>
                  </a:cubicBezTo>
                  <a:cubicBezTo>
                    <a:pt x="7997" y="5616"/>
                    <a:pt x="7889" y="5670"/>
                    <a:pt x="7781" y="5724"/>
                  </a:cubicBezTo>
                  <a:cubicBezTo>
                    <a:pt x="7727" y="5765"/>
                    <a:pt x="7686" y="5792"/>
                    <a:pt x="7632" y="5833"/>
                  </a:cubicBezTo>
                  <a:lnTo>
                    <a:pt x="7564" y="5887"/>
                  </a:lnTo>
                  <a:cubicBezTo>
                    <a:pt x="7537" y="5914"/>
                    <a:pt x="7510" y="5941"/>
                    <a:pt x="7483" y="5955"/>
                  </a:cubicBezTo>
                  <a:cubicBezTo>
                    <a:pt x="6739" y="5684"/>
                    <a:pt x="6022" y="5359"/>
                    <a:pt x="5332" y="4980"/>
                  </a:cubicBezTo>
                  <a:lnTo>
                    <a:pt x="5345" y="4967"/>
                  </a:lnTo>
                  <a:cubicBezTo>
                    <a:pt x="5440" y="4913"/>
                    <a:pt x="5535" y="4858"/>
                    <a:pt x="5643" y="4818"/>
                  </a:cubicBezTo>
                  <a:cubicBezTo>
                    <a:pt x="5792" y="4764"/>
                    <a:pt x="5941" y="4710"/>
                    <a:pt x="6090" y="4669"/>
                  </a:cubicBezTo>
                  <a:cubicBezTo>
                    <a:pt x="6171" y="4642"/>
                    <a:pt x="6252" y="4628"/>
                    <a:pt x="6333" y="4601"/>
                  </a:cubicBezTo>
                  <a:cubicBezTo>
                    <a:pt x="6414" y="4588"/>
                    <a:pt x="6509" y="4574"/>
                    <a:pt x="6577" y="4561"/>
                  </a:cubicBezTo>
                  <a:cubicBezTo>
                    <a:pt x="6820" y="4530"/>
                    <a:pt x="7064" y="4515"/>
                    <a:pt x="7307" y="4515"/>
                  </a:cubicBezTo>
                  <a:cubicBezTo>
                    <a:pt x="7389" y="4515"/>
                    <a:pt x="7470" y="4517"/>
                    <a:pt x="7551" y="4520"/>
                  </a:cubicBezTo>
                  <a:cubicBezTo>
                    <a:pt x="7578" y="4520"/>
                    <a:pt x="7592" y="4493"/>
                    <a:pt x="7592" y="4480"/>
                  </a:cubicBezTo>
                  <a:cubicBezTo>
                    <a:pt x="7592" y="4458"/>
                    <a:pt x="7582" y="4435"/>
                    <a:pt x="7564" y="4435"/>
                  </a:cubicBezTo>
                  <a:cubicBezTo>
                    <a:pt x="7560" y="4435"/>
                    <a:pt x="7556" y="4437"/>
                    <a:pt x="7551" y="4439"/>
                  </a:cubicBezTo>
                  <a:cubicBezTo>
                    <a:pt x="7443" y="4439"/>
                    <a:pt x="7334" y="4425"/>
                    <a:pt x="7226" y="4412"/>
                  </a:cubicBezTo>
                  <a:lnTo>
                    <a:pt x="6915" y="4412"/>
                  </a:lnTo>
                  <a:cubicBezTo>
                    <a:pt x="6807" y="4412"/>
                    <a:pt x="6698" y="4412"/>
                    <a:pt x="6577" y="4439"/>
                  </a:cubicBezTo>
                  <a:cubicBezTo>
                    <a:pt x="6468" y="4453"/>
                    <a:pt x="6360" y="4453"/>
                    <a:pt x="6238" y="4466"/>
                  </a:cubicBezTo>
                  <a:cubicBezTo>
                    <a:pt x="6022" y="4493"/>
                    <a:pt x="5805" y="4547"/>
                    <a:pt x="5589" y="4615"/>
                  </a:cubicBezTo>
                  <a:cubicBezTo>
                    <a:pt x="5494" y="4642"/>
                    <a:pt x="5386" y="4683"/>
                    <a:pt x="5278" y="4723"/>
                  </a:cubicBezTo>
                  <a:cubicBezTo>
                    <a:pt x="5237" y="4737"/>
                    <a:pt x="5183" y="4764"/>
                    <a:pt x="5129" y="4791"/>
                  </a:cubicBezTo>
                  <a:lnTo>
                    <a:pt x="5061" y="4818"/>
                  </a:lnTo>
                  <a:cubicBezTo>
                    <a:pt x="4926" y="4737"/>
                    <a:pt x="4804" y="4669"/>
                    <a:pt x="4669" y="4574"/>
                  </a:cubicBezTo>
                  <a:cubicBezTo>
                    <a:pt x="3749" y="3992"/>
                    <a:pt x="2910" y="3289"/>
                    <a:pt x="2166" y="2491"/>
                  </a:cubicBezTo>
                  <a:lnTo>
                    <a:pt x="2166" y="2477"/>
                  </a:lnTo>
                  <a:lnTo>
                    <a:pt x="2129" y="2453"/>
                  </a:lnTo>
                  <a:lnTo>
                    <a:pt x="2129" y="2453"/>
                  </a:lnTo>
                  <a:cubicBezTo>
                    <a:pt x="1821" y="2104"/>
                    <a:pt x="1527" y="1742"/>
                    <a:pt x="1259" y="1367"/>
                  </a:cubicBezTo>
                  <a:cubicBezTo>
                    <a:pt x="1124" y="1165"/>
                    <a:pt x="988" y="962"/>
                    <a:pt x="853" y="759"/>
                  </a:cubicBezTo>
                  <a:cubicBezTo>
                    <a:pt x="785" y="650"/>
                    <a:pt x="731" y="556"/>
                    <a:pt x="664" y="447"/>
                  </a:cubicBezTo>
                  <a:cubicBezTo>
                    <a:pt x="609" y="339"/>
                    <a:pt x="542" y="217"/>
                    <a:pt x="474" y="109"/>
                  </a:cubicBezTo>
                  <a:cubicBezTo>
                    <a:pt x="420" y="41"/>
                    <a:pt x="339" y="1"/>
                    <a:pt x="258" y="1"/>
                  </a:cubicBezTo>
                  <a:close/>
                </a:path>
              </a:pathLst>
            </a:custGeom>
            <a:solidFill>
              <a:srgbClr val="D89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1" name="Google Shape;551;p30"/>
          <p:cNvSpPr/>
          <p:nvPr/>
        </p:nvSpPr>
        <p:spPr>
          <a:xfrm>
            <a:off x="-937175" y="2476125"/>
            <a:ext cx="5650622" cy="2996391"/>
          </a:xfrm>
          <a:custGeom>
            <a:avLst/>
            <a:gdLst/>
            <a:ahLst/>
            <a:cxnLst/>
            <a:rect l="l" t="t" r="r" b="b"/>
            <a:pathLst>
              <a:path w="190449" h="97404" extrusionOk="0">
                <a:moveTo>
                  <a:pt x="12428" y="1"/>
                </a:moveTo>
                <a:cubicBezTo>
                  <a:pt x="11845" y="1"/>
                  <a:pt x="11261" y="20"/>
                  <a:pt x="10620" y="79"/>
                </a:cubicBezTo>
                <a:lnTo>
                  <a:pt x="10561" y="79"/>
                </a:lnTo>
                <a:cubicBezTo>
                  <a:pt x="7099" y="351"/>
                  <a:pt x="3793" y="1265"/>
                  <a:pt x="448" y="2899"/>
                </a:cubicBezTo>
                <a:lnTo>
                  <a:pt x="0" y="3113"/>
                </a:lnTo>
                <a:lnTo>
                  <a:pt x="0" y="97403"/>
                </a:lnTo>
                <a:lnTo>
                  <a:pt x="190448" y="97403"/>
                </a:lnTo>
                <a:cubicBezTo>
                  <a:pt x="190448" y="92774"/>
                  <a:pt x="188153" y="88495"/>
                  <a:pt x="184322" y="85947"/>
                </a:cubicBezTo>
                <a:cubicBezTo>
                  <a:pt x="183952" y="85695"/>
                  <a:pt x="183583" y="85461"/>
                  <a:pt x="183194" y="85247"/>
                </a:cubicBezTo>
                <a:cubicBezTo>
                  <a:pt x="179576" y="83011"/>
                  <a:pt x="175900" y="81746"/>
                  <a:pt x="173469" y="80988"/>
                </a:cubicBezTo>
                <a:cubicBezTo>
                  <a:pt x="172652" y="80716"/>
                  <a:pt x="171796" y="80502"/>
                  <a:pt x="170941" y="80288"/>
                </a:cubicBezTo>
                <a:cubicBezTo>
                  <a:pt x="170610" y="78848"/>
                  <a:pt x="170124" y="77409"/>
                  <a:pt x="169462" y="76048"/>
                </a:cubicBezTo>
                <a:cubicBezTo>
                  <a:pt x="168607" y="74278"/>
                  <a:pt x="167420" y="72566"/>
                  <a:pt x="165942" y="71049"/>
                </a:cubicBezTo>
                <a:cubicBezTo>
                  <a:pt x="164697" y="69746"/>
                  <a:pt x="163258" y="68618"/>
                  <a:pt x="161683" y="67607"/>
                </a:cubicBezTo>
                <a:cubicBezTo>
                  <a:pt x="159193" y="66090"/>
                  <a:pt x="156451" y="65137"/>
                  <a:pt x="153320" y="64670"/>
                </a:cubicBezTo>
                <a:cubicBezTo>
                  <a:pt x="152308" y="64514"/>
                  <a:pt x="151297" y="64456"/>
                  <a:pt x="150247" y="64456"/>
                </a:cubicBezTo>
                <a:cubicBezTo>
                  <a:pt x="149838" y="64456"/>
                  <a:pt x="149449" y="64456"/>
                  <a:pt x="149041" y="64475"/>
                </a:cubicBezTo>
                <a:cubicBezTo>
                  <a:pt x="148943" y="60508"/>
                  <a:pt x="147835" y="56793"/>
                  <a:pt x="145832" y="53642"/>
                </a:cubicBezTo>
                <a:cubicBezTo>
                  <a:pt x="143264" y="49655"/>
                  <a:pt x="139258" y="46563"/>
                  <a:pt x="134473" y="44987"/>
                </a:cubicBezTo>
                <a:cubicBezTo>
                  <a:pt x="132373" y="44268"/>
                  <a:pt x="130175" y="43937"/>
                  <a:pt x="127938" y="43937"/>
                </a:cubicBezTo>
                <a:cubicBezTo>
                  <a:pt x="125760" y="43937"/>
                  <a:pt x="123601" y="44248"/>
                  <a:pt x="121539" y="44909"/>
                </a:cubicBezTo>
                <a:cubicBezTo>
                  <a:pt x="118369" y="45882"/>
                  <a:pt x="115413" y="47496"/>
                  <a:pt x="112437" y="49908"/>
                </a:cubicBezTo>
                <a:cubicBezTo>
                  <a:pt x="110395" y="51600"/>
                  <a:pt x="108586" y="53467"/>
                  <a:pt x="106505" y="56015"/>
                </a:cubicBezTo>
                <a:cubicBezTo>
                  <a:pt x="105785" y="56949"/>
                  <a:pt x="105046" y="57882"/>
                  <a:pt x="104346" y="58893"/>
                </a:cubicBezTo>
                <a:cubicBezTo>
                  <a:pt x="104132" y="58757"/>
                  <a:pt x="103938" y="58621"/>
                  <a:pt x="103724" y="58504"/>
                </a:cubicBezTo>
                <a:cubicBezTo>
                  <a:pt x="103529" y="58368"/>
                  <a:pt x="103296" y="58271"/>
                  <a:pt x="103101" y="58154"/>
                </a:cubicBezTo>
                <a:cubicBezTo>
                  <a:pt x="102965" y="55976"/>
                  <a:pt x="102596" y="53992"/>
                  <a:pt x="102012" y="52047"/>
                </a:cubicBezTo>
                <a:cubicBezTo>
                  <a:pt x="100612" y="47243"/>
                  <a:pt x="97811" y="43334"/>
                  <a:pt x="93941" y="40708"/>
                </a:cubicBezTo>
                <a:cubicBezTo>
                  <a:pt x="91918" y="39347"/>
                  <a:pt x="89565" y="38316"/>
                  <a:pt x="87056" y="37791"/>
                </a:cubicBezTo>
                <a:cubicBezTo>
                  <a:pt x="85694" y="37499"/>
                  <a:pt x="84313" y="37344"/>
                  <a:pt x="82913" y="37344"/>
                </a:cubicBezTo>
                <a:cubicBezTo>
                  <a:pt x="82038" y="37344"/>
                  <a:pt x="81123" y="37402"/>
                  <a:pt x="80229" y="37519"/>
                </a:cubicBezTo>
                <a:cubicBezTo>
                  <a:pt x="76728" y="37966"/>
                  <a:pt x="73441" y="39347"/>
                  <a:pt x="70193" y="41681"/>
                </a:cubicBezTo>
                <a:cubicBezTo>
                  <a:pt x="69318" y="40864"/>
                  <a:pt x="68345" y="40144"/>
                  <a:pt x="67314" y="39502"/>
                </a:cubicBezTo>
                <a:cubicBezTo>
                  <a:pt x="65058" y="38122"/>
                  <a:pt x="62549" y="37266"/>
                  <a:pt x="59982" y="37013"/>
                </a:cubicBezTo>
                <a:cubicBezTo>
                  <a:pt x="58718" y="35671"/>
                  <a:pt x="57259" y="34543"/>
                  <a:pt x="55645" y="33648"/>
                </a:cubicBezTo>
                <a:cubicBezTo>
                  <a:pt x="52961" y="32151"/>
                  <a:pt x="49868" y="31334"/>
                  <a:pt x="46698" y="31334"/>
                </a:cubicBezTo>
                <a:cubicBezTo>
                  <a:pt x="46367" y="31334"/>
                  <a:pt x="46056" y="31334"/>
                  <a:pt x="45765" y="31373"/>
                </a:cubicBezTo>
                <a:cubicBezTo>
                  <a:pt x="44306" y="31431"/>
                  <a:pt x="42847" y="31684"/>
                  <a:pt x="41427" y="32092"/>
                </a:cubicBezTo>
                <a:cubicBezTo>
                  <a:pt x="41194" y="30167"/>
                  <a:pt x="40824" y="28280"/>
                  <a:pt x="40377" y="26510"/>
                </a:cubicBezTo>
                <a:cubicBezTo>
                  <a:pt x="39774" y="24040"/>
                  <a:pt x="38899" y="21551"/>
                  <a:pt x="37790" y="19042"/>
                </a:cubicBezTo>
                <a:cubicBezTo>
                  <a:pt x="36079" y="15191"/>
                  <a:pt x="34056" y="11962"/>
                  <a:pt x="31605" y="9142"/>
                </a:cubicBezTo>
                <a:cubicBezTo>
                  <a:pt x="30341" y="7683"/>
                  <a:pt x="28902" y="6341"/>
                  <a:pt x="27346" y="5155"/>
                </a:cubicBezTo>
                <a:cubicBezTo>
                  <a:pt x="25829" y="3969"/>
                  <a:pt x="24117" y="2977"/>
                  <a:pt x="22153" y="2063"/>
                </a:cubicBezTo>
                <a:cubicBezTo>
                  <a:pt x="19158" y="701"/>
                  <a:pt x="15774" y="1"/>
                  <a:pt x="1242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30"/>
          <p:cNvSpPr/>
          <p:nvPr/>
        </p:nvSpPr>
        <p:spPr>
          <a:xfrm>
            <a:off x="-937182" y="2583837"/>
            <a:ext cx="5435864" cy="2780992"/>
          </a:xfrm>
          <a:custGeom>
            <a:avLst/>
            <a:gdLst/>
            <a:ahLst/>
            <a:cxnLst/>
            <a:rect l="l" t="t" r="r" b="b"/>
            <a:pathLst>
              <a:path w="182106" h="90402" extrusionOk="0">
                <a:moveTo>
                  <a:pt x="10990" y="1"/>
                </a:moveTo>
                <a:cubicBezTo>
                  <a:pt x="10581" y="1"/>
                  <a:pt x="10173" y="20"/>
                  <a:pt x="9706" y="59"/>
                </a:cubicBezTo>
                <a:lnTo>
                  <a:pt x="9667" y="59"/>
                </a:lnTo>
                <a:cubicBezTo>
                  <a:pt x="7080" y="254"/>
                  <a:pt x="4571" y="954"/>
                  <a:pt x="2023" y="2198"/>
                </a:cubicBezTo>
                <a:cubicBezTo>
                  <a:pt x="1343" y="2510"/>
                  <a:pt x="681" y="2879"/>
                  <a:pt x="1" y="3288"/>
                </a:cubicBezTo>
                <a:lnTo>
                  <a:pt x="1" y="90401"/>
                </a:lnTo>
                <a:lnTo>
                  <a:pt x="182105" y="90401"/>
                </a:lnTo>
                <a:cubicBezTo>
                  <a:pt x="182105" y="88126"/>
                  <a:pt x="180996" y="85967"/>
                  <a:pt x="179051" y="84664"/>
                </a:cubicBezTo>
                <a:cubicBezTo>
                  <a:pt x="178721" y="84469"/>
                  <a:pt x="178429" y="84255"/>
                  <a:pt x="178118" y="84080"/>
                </a:cubicBezTo>
                <a:cubicBezTo>
                  <a:pt x="175181" y="82252"/>
                  <a:pt x="172069" y="81202"/>
                  <a:pt x="170008" y="80540"/>
                </a:cubicBezTo>
                <a:cubicBezTo>
                  <a:pt x="167907" y="79918"/>
                  <a:pt x="165690" y="79373"/>
                  <a:pt x="163239" y="78984"/>
                </a:cubicBezTo>
                <a:cubicBezTo>
                  <a:pt x="163161" y="78965"/>
                  <a:pt x="163103" y="78945"/>
                  <a:pt x="163025" y="78945"/>
                </a:cubicBezTo>
                <a:cubicBezTo>
                  <a:pt x="163259" y="76631"/>
                  <a:pt x="162850" y="74200"/>
                  <a:pt x="161800" y="72041"/>
                </a:cubicBezTo>
                <a:cubicBezTo>
                  <a:pt x="161275" y="70913"/>
                  <a:pt x="160497" y="69824"/>
                  <a:pt x="159524" y="68812"/>
                </a:cubicBezTo>
                <a:cubicBezTo>
                  <a:pt x="158688" y="67937"/>
                  <a:pt x="157716" y="67159"/>
                  <a:pt x="156626" y="66498"/>
                </a:cubicBezTo>
                <a:cubicBezTo>
                  <a:pt x="154954" y="65467"/>
                  <a:pt x="153087" y="64825"/>
                  <a:pt x="150889" y="64495"/>
                </a:cubicBezTo>
                <a:cubicBezTo>
                  <a:pt x="150228" y="64397"/>
                  <a:pt x="149527" y="64358"/>
                  <a:pt x="148827" y="64358"/>
                </a:cubicBezTo>
                <a:cubicBezTo>
                  <a:pt x="147796" y="64358"/>
                  <a:pt x="146707" y="64456"/>
                  <a:pt x="145521" y="64670"/>
                </a:cubicBezTo>
                <a:cubicBezTo>
                  <a:pt x="143693" y="64981"/>
                  <a:pt x="142098" y="65564"/>
                  <a:pt x="140892" y="66031"/>
                </a:cubicBezTo>
                <a:cubicBezTo>
                  <a:pt x="140658" y="66128"/>
                  <a:pt x="140386" y="66226"/>
                  <a:pt x="140114" y="66342"/>
                </a:cubicBezTo>
                <a:cubicBezTo>
                  <a:pt x="139861" y="66128"/>
                  <a:pt x="139589" y="65934"/>
                  <a:pt x="139316" y="65739"/>
                </a:cubicBezTo>
                <a:cubicBezTo>
                  <a:pt x="140094" y="63425"/>
                  <a:pt x="140561" y="61285"/>
                  <a:pt x="140678" y="59224"/>
                </a:cubicBezTo>
                <a:cubicBezTo>
                  <a:pt x="140892" y="55917"/>
                  <a:pt x="140172" y="52864"/>
                  <a:pt x="138558" y="50374"/>
                </a:cubicBezTo>
                <a:cubicBezTo>
                  <a:pt x="136866" y="47710"/>
                  <a:pt x="134143" y="45668"/>
                  <a:pt x="130856" y="44559"/>
                </a:cubicBezTo>
                <a:cubicBezTo>
                  <a:pt x="129475" y="44112"/>
                  <a:pt x="127997" y="43859"/>
                  <a:pt x="126480" y="43859"/>
                </a:cubicBezTo>
                <a:cubicBezTo>
                  <a:pt x="125002" y="43859"/>
                  <a:pt x="123524" y="44073"/>
                  <a:pt x="122104" y="44520"/>
                </a:cubicBezTo>
                <a:cubicBezTo>
                  <a:pt x="119828" y="45220"/>
                  <a:pt x="117611" y="46446"/>
                  <a:pt x="115374" y="48254"/>
                </a:cubicBezTo>
                <a:cubicBezTo>
                  <a:pt x="113721" y="49616"/>
                  <a:pt x="112185" y="51211"/>
                  <a:pt x="110434" y="53370"/>
                </a:cubicBezTo>
                <a:cubicBezTo>
                  <a:pt x="109092" y="55023"/>
                  <a:pt x="107828" y="56851"/>
                  <a:pt x="106544" y="58932"/>
                </a:cubicBezTo>
                <a:lnTo>
                  <a:pt x="105883" y="60021"/>
                </a:lnTo>
                <a:cubicBezTo>
                  <a:pt x="105669" y="60002"/>
                  <a:pt x="105455" y="60002"/>
                  <a:pt x="105241" y="60002"/>
                </a:cubicBezTo>
                <a:cubicBezTo>
                  <a:pt x="104210" y="60002"/>
                  <a:pt x="103199" y="60157"/>
                  <a:pt x="102188" y="60410"/>
                </a:cubicBezTo>
                <a:cubicBezTo>
                  <a:pt x="101273" y="59243"/>
                  <a:pt x="100145" y="58271"/>
                  <a:pt x="98862" y="57551"/>
                </a:cubicBezTo>
                <a:cubicBezTo>
                  <a:pt x="97598" y="56812"/>
                  <a:pt x="96236" y="56365"/>
                  <a:pt x="94797" y="56131"/>
                </a:cubicBezTo>
                <a:cubicBezTo>
                  <a:pt x="94836" y="55684"/>
                  <a:pt x="94855" y="55198"/>
                  <a:pt x="94855" y="54731"/>
                </a:cubicBezTo>
                <a:cubicBezTo>
                  <a:pt x="94933" y="51755"/>
                  <a:pt x="94661" y="49324"/>
                  <a:pt x="93980" y="47068"/>
                </a:cubicBezTo>
                <a:cubicBezTo>
                  <a:pt x="93007" y="43820"/>
                  <a:pt x="91160" y="41194"/>
                  <a:pt x="88631" y="39483"/>
                </a:cubicBezTo>
                <a:cubicBezTo>
                  <a:pt x="87348" y="38608"/>
                  <a:pt x="85811" y="37946"/>
                  <a:pt x="84177" y="37616"/>
                </a:cubicBezTo>
                <a:cubicBezTo>
                  <a:pt x="83302" y="37421"/>
                  <a:pt x="82388" y="37324"/>
                  <a:pt x="81474" y="37324"/>
                </a:cubicBezTo>
                <a:cubicBezTo>
                  <a:pt x="80891" y="37324"/>
                  <a:pt x="80288" y="37363"/>
                  <a:pt x="79685" y="37441"/>
                </a:cubicBezTo>
                <a:cubicBezTo>
                  <a:pt x="77254" y="37752"/>
                  <a:pt x="74900" y="38783"/>
                  <a:pt x="72488" y="40572"/>
                </a:cubicBezTo>
                <a:cubicBezTo>
                  <a:pt x="70349" y="42167"/>
                  <a:pt x="68735" y="44053"/>
                  <a:pt x="67568" y="45512"/>
                </a:cubicBezTo>
                <a:cubicBezTo>
                  <a:pt x="67568" y="45512"/>
                  <a:pt x="67548" y="45570"/>
                  <a:pt x="67529" y="45570"/>
                </a:cubicBezTo>
                <a:cubicBezTo>
                  <a:pt x="67257" y="44695"/>
                  <a:pt x="66945" y="43859"/>
                  <a:pt x="66517" y="43081"/>
                </a:cubicBezTo>
                <a:cubicBezTo>
                  <a:pt x="66517" y="43081"/>
                  <a:pt x="66517" y="43061"/>
                  <a:pt x="66498" y="43061"/>
                </a:cubicBezTo>
                <a:cubicBezTo>
                  <a:pt x="65526" y="41194"/>
                  <a:pt x="64047" y="39599"/>
                  <a:pt x="62219" y="38491"/>
                </a:cubicBezTo>
                <a:cubicBezTo>
                  <a:pt x="60547" y="37460"/>
                  <a:pt x="58679" y="36915"/>
                  <a:pt x="56773" y="36915"/>
                </a:cubicBezTo>
                <a:cubicBezTo>
                  <a:pt x="56482" y="36915"/>
                  <a:pt x="56170" y="36935"/>
                  <a:pt x="55879" y="36954"/>
                </a:cubicBezTo>
                <a:cubicBezTo>
                  <a:pt x="55626" y="36974"/>
                  <a:pt x="55392" y="37013"/>
                  <a:pt x="55178" y="37052"/>
                </a:cubicBezTo>
                <a:cubicBezTo>
                  <a:pt x="54070" y="35204"/>
                  <a:pt x="52592" y="33765"/>
                  <a:pt x="50822" y="32773"/>
                </a:cubicBezTo>
                <a:cubicBezTo>
                  <a:pt x="49149" y="31839"/>
                  <a:pt x="47224" y="31334"/>
                  <a:pt x="45259" y="31334"/>
                </a:cubicBezTo>
                <a:cubicBezTo>
                  <a:pt x="45104" y="31334"/>
                  <a:pt x="44890" y="31334"/>
                  <a:pt x="44637" y="31372"/>
                </a:cubicBezTo>
                <a:cubicBezTo>
                  <a:pt x="42595" y="31450"/>
                  <a:pt x="40611" y="32092"/>
                  <a:pt x="38860" y="33220"/>
                </a:cubicBezTo>
                <a:cubicBezTo>
                  <a:pt x="37091" y="34329"/>
                  <a:pt x="35865" y="35749"/>
                  <a:pt x="35107" y="36682"/>
                </a:cubicBezTo>
                <a:cubicBezTo>
                  <a:pt x="34329" y="37693"/>
                  <a:pt x="33629" y="38783"/>
                  <a:pt x="32928" y="40144"/>
                </a:cubicBezTo>
                <a:cubicBezTo>
                  <a:pt x="33531" y="35690"/>
                  <a:pt x="33687" y="31625"/>
                  <a:pt x="33317" y="27697"/>
                </a:cubicBezTo>
                <a:cubicBezTo>
                  <a:pt x="33123" y="25460"/>
                  <a:pt x="32753" y="23301"/>
                  <a:pt x="32248" y="21278"/>
                </a:cubicBezTo>
                <a:cubicBezTo>
                  <a:pt x="31742" y="19217"/>
                  <a:pt x="30983" y="17097"/>
                  <a:pt x="30030" y="14957"/>
                </a:cubicBezTo>
                <a:cubicBezTo>
                  <a:pt x="28591" y="11748"/>
                  <a:pt x="26938" y="9045"/>
                  <a:pt x="24954" y="6769"/>
                </a:cubicBezTo>
                <a:cubicBezTo>
                  <a:pt x="24001" y="5660"/>
                  <a:pt x="22893" y="4630"/>
                  <a:pt x="21687" y="3696"/>
                </a:cubicBezTo>
                <a:cubicBezTo>
                  <a:pt x="20598" y="2840"/>
                  <a:pt x="19353" y="2121"/>
                  <a:pt x="17894" y="1459"/>
                </a:cubicBezTo>
                <a:cubicBezTo>
                  <a:pt x="15794" y="506"/>
                  <a:pt x="13382" y="1"/>
                  <a:pt x="10990" y="1"/>
                </a:cubicBezTo>
                <a:close/>
              </a:path>
            </a:pathLst>
          </a:custGeom>
          <a:solidFill>
            <a:srgbClr val="74BEA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3" name="Google Shape;553;p30"/>
          <p:cNvGrpSpPr/>
          <p:nvPr/>
        </p:nvGrpSpPr>
        <p:grpSpPr>
          <a:xfrm rot="-6026666">
            <a:off x="7979780" y="185754"/>
            <a:ext cx="1109051" cy="1449462"/>
            <a:chOff x="2179573" y="1629825"/>
            <a:chExt cx="658104" cy="860102"/>
          </a:xfrm>
        </p:grpSpPr>
        <p:sp>
          <p:nvSpPr>
            <p:cNvPr id="554" name="Google Shape;554;p30"/>
            <p:cNvSpPr/>
            <p:nvPr/>
          </p:nvSpPr>
          <p:spPr>
            <a:xfrm>
              <a:off x="2179573" y="1629825"/>
              <a:ext cx="658104" cy="776411"/>
            </a:xfrm>
            <a:custGeom>
              <a:avLst/>
              <a:gdLst/>
              <a:ahLst/>
              <a:cxnLst/>
              <a:rect l="l" t="t" r="r" b="b"/>
              <a:pathLst>
                <a:path w="8878" h="10474" extrusionOk="0">
                  <a:moveTo>
                    <a:pt x="1922" y="1"/>
                  </a:moveTo>
                  <a:cubicBezTo>
                    <a:pt x="1868" y="1"/>
                    <a:pt x="1828" y="28"/>
                    <a:pt x="1814" y="55"/>
                  </a:cubicBezTo>
                  <a:cubicBezTo>
                    <a:pt x="1747" y="177"/>
                    <a:pt x="1692" y="299"/>
                    <a:pt x="1638" y="420"/>
                  </a:cubicBezTo>
                  <a:cubicBezTo>
                    <a:pt x="1598" y="542"/>
                    <a:pt x="1544" y="650"/>
                    <a:pt x="1489" y="745"/>
                  </a:cubicBezTo>
                  <a:lnTo>
                    <a:pt x="1151" y="1395"/>
                  </a:lnTo>
                  <a:cubicBezTo>
                    <a:pt x="962" y="1760"/>
                    <a:pt x="745" y="2193"/>
                    <a:pt x="542" y="2653"/>
                  </a:cubicBezTo>
                  <a:cubicBezTo>
                    <a:pt x="448" y="2870"/>
                    <a:pt x="366" y="3072"/>
                    <a:pt x="299" y="3275"/>
                  </a:cubicBezTo>
                  <a:cubicBezTo>
                    <a:pt x="231" y="3492"/>
                    <a:pt x="163" y="3708"/>
                    <a:pt x="123" y="3925"/>
                  </a:cubicBezTo>
                  <a:cubicBezTo>
                    <a:pt x="69" y="4141"/>
                    <a:pt x="42" y="4358"/>
                    <a:pt x="15" y="4574"/>
                  </a:cubicBezTo>
                  <a:cubicBezTo>
                    <a:pt x="1" y="4804"/>
                    <a:pt x="1" y="5048"/>
                    <a:pt x="15" y="5278"/>
                  </a:cubicBezTo>
                  <a:cubicBezTo>
                    <a:pt x="55" y="5765"/>
                    <a:pt x="177" y="6239"/>
                    <a:pt x="353" y="6685"/>
                  </a:cubicBezTo>
                  <a:cubicBezTo>
                    <a:pt x="502" y="7051"/>
                    <a:pt x="678" y="7402"/>
                    <a:pt x="908" y="7727"/>
                  </a:cubicBezTo>
                  <a:cubicBezTo>
                    <a:pt x="1381" y="8417"/>
                    <a:pt x="1977" y="9013"/>
                    <a:pt x="2680" y="9473"/>
                  </a:cubicBezTo>
                  <a:cubicBezTo>
                    <a:pt x="3073" y="9743"/>
                    <a:pt x="3519" y="9960"/>
                    <a:pt x="3979" y="10109"/>
                  </a:cubicBezTo>
                  <a:cubicBezTo>
                    <a:pt x="4182" y="10203"/>
                    <a:pt x="4399" y="10271"/>
                    <a:pt x="4629" y="10325"/>
                  </a:cubicBezTo>
                  <a:cubicBezTo>
                    <a:pt x="4777" y="10366"/>
                    <a:pt x="4940" y="10393"/>
                    <a:pt x="5062" y="10406"/>
                  </a:cubicBezTo>
                  <a:cubicBezTo>
                    <a:pt x="5210" y="10433"/>
                    <a:pt x="5359" y="10460"/>
                    <a:pt x="5522" y="10460"/>
                  </a:cubicBezTo>
                  <a:cubicBezTo>
                    <a:pt x="5616" y="10474"/>
                    <a:pt x="5711" y="10474"/>
                    <a:pt x="5792" y="10474"/>
                  </a:cubicBezTo>
                  <a:lnTo>
                    <a:pt x="5995" y="10474"/>
                  </a:lnTo>
                  <a:cubicBezTo>
                    <a:pt x="6076" y="10474"/>
                    <a:pt x="6144" y="10460"/>
                    <a:pt x="6212" y="10447"/>
                  </a:cubicBezTo>
                  <a:cubicBezTo>
                    <a:pt x="6279" y="10447"/>
                    <a:pt x="6334" y="10433"/>
                    <a:pt x="6401" y="10420"/>
                  </a:cubicBezTo>
                  <a:lnTo>
                    <a:pt x="6415" y="10420"/>
                  </a:lnTo>
                  <a:cubicBezTo>
                    <a:pt x="6442" y="10420"/>
                    <a:pt x="6469" y="10406"/>
                    <a:pt x="6482" y="10393"/>
                  </a:cubicBezTo>
                  <a:cubicBezTo>
                    <a:pt x="6685" y="10285"/>
                    <a:pt x="6888" y="10149"/>
                    <a:pt x="7078" y="10000"/>
                  </a:cubicBezTo>
                  <a:cubicBezTo>
                    <a:pt x="7254" y="9865"/>
                    <a:pt x="7430" y="9703"/>
                    <a:pt x="7592" y="9527"/>
                  </a:cubicBezTo>
                  <a:cubicBezTo>
                    <a:pt x="7754" y="9351"/>
                    <a:pt x="7917" y="9161"/>
                    <a:pt x="8052" y="8972"/>
                  </a:cubicBezTo>
                  <a:cubicBezTo>
                    <a:pt x="8187" y="8783"/>
                    <a:pt x="8309" y="8580"/>
                    <a:pt x="8417" y="8363"/>
                  </a:cubicBezTo>
                  <a:cubicBezTo>
                    <a:pt x="8580" y="8038"/>
                    <a:pt x="8701" y="7687"/>
                    <a:pt x="8783" y="7335"/>
                  </a:cubicBezTo>
                  <a:cubicBezTo>
                    <a:pt x="8850" y="6969"/>
                    <a:pt x="8877" y="6604"/>
                    <a:pt x="8877" y="6239"/>
                  </a:cubicBezTo>
                  <a:cubicBezTo>
                    <a:pt x="8850" y="5467"/>
                    <a:pt x="8688" y="4710"/>
                    <a:pt x="8363" y="4006"/>
                  </a:cubicBezTo>
                  <a:cubicBezTo>
                    <a:pt x="8066" y="3330"/>
                    <a:pt x="7605" y="2721"/>
                    <a:pt x="7037" y="2261"/>
                  </a:cubicBezTo>
                  <a:cubicBezTo>
                    <a:pt x="6739" y="2031"/>
                    <a:pt x="6428" y="1841"/>
                    <a:pt x="6090" y="1692"/>
                  </a:cubicBezTo>
                  <a:cubicBezTo>
                    <a:pt x="5725" y="1530"/>
                    <a:pt x="5332" y="1395"/>
                    <a:pt x="4940" y="1300"/>
                  </a:cubicBezTo>
                  <a:lnTo>
                    <a:pt x="4520" y="1192"/>
                  </a:lnTo>
                  <a:cubicBezTo>
                    <a:pt x="4277" y="1124"/>
                    <a:pt x="4033" y="1056"/>
                    <a:pt x="3790" y="989"/>
                  </a:cubicBezTo>
                  <a:cubicBezTo>
                    <a:pt x="3411" y="880"/>
                    <a:pt x="3045" y="732"/>
                    <a:pt x="2694" y="556"/>
                  </a:cubicBezTo>
                  <a:cubicBezTo>
                    <a:pt x="2464" y="420"/>
                    <a:pt x="2247" y="272"/>
                    <a:pt x="2058" y="109"/>
                  </a:cubicBezTo>
                  <a:lnTo>
                    <a:pt x="2031" y="82"/>
                  </a:lnTo>
                  <a:lnTo>
                    <a:pt x="2004" y="55"/>
                  </a:lnTo>
                  <a:cubicBezTo>
                    <a:pt x="1990" y="28"/>
                    <a:pt x="1949" y="14"/>
                    <a:pt x="1922" y="1"/>
                  </a:cubicBezTo>
                  <a:close/>
                </a:path>
              </a:pathLst>
            </a:custGeom>
            <a:solidFill>
              <a:srgbClr val="7ABEAE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0"/>
            <p:cNvSpPr/>
            <p:nvPr/>
          </p:nvSpPr>
          <p:spPr>
            <a:xfrm>
              <a:off x="2260891" y="1672004"/>
              <a:ext cx="503548" cy="817923"/>
            </a:xfrm>
            <a:custGeom>
              <a:avLst/>
              <a:gdLst/>
              <a:ahLst/>
              <a:cxnLst/>
              <a:rect l="l" t="t" r="r" b="b"/>
              <a:pathLst>
                <a:path w="6793" h="11034" extrusionOk="0">
                  <a:moveTo>
                    <a:pt x="961" y="0"/>
                  </a:moveTo>
                  <a:cubicBezTo>
                    <a:pt x="947" y="14"/>
                    <a:pt x="934" y="41"/>
                    <a:pt x="934" y="54"/>
                  </a:cubicBezTo>
                  <a:cubicBezTo>
                    <a:pt x="1015" y="257"/>
                    <a:pt x="1110" y="460"/>
                    <a:pt x="1218" y="650"/>
                  </a:cubicBezTo>
                  <a:cubicBezTo>
                    <a:pt x="1313" y="853"/>
                    <a:pt x="1434" y="1042"/>
                    <a:pt x="1556" y="1232"/>
                  </a:cubicBezTo>
                  <a:cubicBezTo>
                    <a:pt x="1678" y="1435"/>
                    <a:pt x="1800" y="1610"/>
                    <a:pt x="1935" y="1800"/>
                  </a:cubicBezTo>
                  <a:cubicBezTo>
                    <a:pt x="1989" y="1881"/>
                    <a:pt x="2057" y="1962"/>
                    <a:pt x="2111" y="2030"/>
                  </a:cubicBezTo>
                  <a:lnTo>
                    <a:pt x="2016" y="2003"/>
                  </a:lnTo>
                  <a:cubicBezTo>
                    <a:pt x="1881" y="1962"/>
                    <a:pt x="1759" y="1908"/>
                    <a:pt x="1651" y="1854"/>
                  </a:cubicBezTo>
                  <a:cubicBezTo>
                    <a:pt x="1515" y="1800"/>
                    <a:pt x="1407" y="1732"/>
                    <a:pt x="1285" y="1651"/>
                  </a:cubicBezTo>
                  <a:cubicBezTo>
                    <a:pt x="1164" y="1570"/>
                    <a:pt x="1042" y="1475"/>
                    <a:pt x="920" y="1380"/>
                  </a:cubicBezTo>
                  <a:cubicBezTo>
                    <a:pt x="812" y="1286"/>
                    <a:pt x="690" y="1177"/>
                    <a:pt x="595" y="1056"/>
                  </a:cubicBezTo>
                  <a:lnTo>
                    <a:pt x="555" y="1015"/>
                  </a:lnTo>
                  <a:cubicBezTo>
                    <a:pt x="541" y="1002"/>
                    <a:pt x="528" y="988"/>
                    <a:pt x="514" y="988"/>
                  </a:cubicBezTo>
                  <a:lnTo>
                    <a:pt x="487" y="988"/>
                  </a:lnTo>
                  <a:cubicBezTo>
                    <a:pt x="474" y="1002"/>
                    <a:pt x="460" y="1029"/>
                    <a:pt x="474" y="1056"/>
                  </a:cubicBezTo>
                  <a:cubicBezTo>
                    <a:pt x="595" y="1177"/>
                    <a:pt x="717" y="1313"/>
                    <a:pt x="839" y="1421"/>
                  </a:cubicBezTo>
                  <a:cubicBezTo>
                    <a:pt x="907" y="1489"/>
                    <a:pt x="974" y="1556"/>
                    <a:pt x="1055" y="1610"/>
                  </a:cubicBezTo>
                  <a:cubicBezTo>
                    <a:pt x="1123" y="1678"/>
                    <a:pt x="1218" y="1746"/>
                    <a:pt x="1299" y="1800"/>
                  </a:cubicBezTo>
                  <a:cubicBezTo>
                    <a:pt x="1448" y="1908"/>
                    <a:pt x="1610" y="2003"/>
                    <a:pt x="1786" y="2084"/>
                  </a:cubicBezTo>
                  <a:cubicBezTo>
                    <a:pt x="1867" y="2125"/>
                    <a:pt x="1948" y="2152"/>
                    <a:pt x="2030" y="2179"/>
                  </a:cubicBezTo>
                  <a:cubicBezTo>
                    <a:pt x="2070" y="2192"/>
                    <a:pt x="2111" y="2206"/>
                    <a:pt x="2165" y="2206"/>
                  </a:cubicBezTo>
                  <a:cubicBezTo>
                    <a:pt x="2192" y="2219"/>
                    <a:pt x="2219" y="2219"/>
                    <a:pt x="2246" y="2219"/>
                  </a:cubicBezTo>
                  <a:lnTo>
                    <a:pt x="2341" y="2368"/>
                  </a:lnTo>
                  <a:cubicBezTo>
                    <a:pt x="2625" y="2734"/>
                    <a:pt x="2909" y="3085"/>
                    <a:pt x="3193" y="3451"/>
                  </a:cubicBezTo>
                  <a:cubicBezTo>
                    <a:pt x="3450" y="3816"/>
                    <a:pt x="3694" y="4181"/>
                    <a:pt x="3924" y="4560"/>
                  </a:cubicBezTo>
                  <a:cubicBezTo>
                    <a:pt x="3992" y="4696"/>
                    <a:pt x="4059" y="4831"/>
                    <a:pt x="4127" y="4966"/>
                  </a:cubicBezTo>
                  <a:lnTo>
                    <a:pt x="3843" y="4966"/>
                  </a:lnTo>
                  <a:cubicBezTo>
                    <a:pt x="3667" y="4966"/>
                    <a:pt x="3505" y="4966"/>
                    <a:pt x="3329" y="4953"/>
                  </a:cubicBezTo>
                  <a:cubicBezTo>
                    <a:pt x="3139" y="4939"/>
                    <a:pt x="2936" y="4898"/>
                    <a:pt x="2733" y="4858"/>
                  </a:cubicBezTo>
                  <a:cubicBezTo>
                    <a:pt x="2530" y="4817"/>
                    <a:pt x="2327" y="4763"/>
                    <a:pt x="2138" y="4696"/>
                  </a:cubicBezTo>
                  <a:cubicBezTo>
                    <a:pt x="1921" y="4614"/>
                    <a:pt x="1718" y="4533"/>
                    <a:pt x="1515" y="4438"/>
                  </a:cubicBezTo>
                  <a:cubicBezTo>
                    <a:pt x="1326" y="4330"/>
                    <a:pt x="1123" y="4222"/>
                    <a:pt x="947" y="4100"/>
                  </a:cubicBezTo>
                  <a:lnTo>
                    <a:pt x="961" y="4100"/>
                  </a:lnTo>
                  <a:cubicBezTo>
                    <a:pt x="690" y="3924"/>
                    <a:pt x="447" y="3708"/>
                    <a:pt x="230" y="3478"/>
                  </a:cubicBezTo>
                  <a:cubicBezTo>
                    <a:pt x="176" y="3410"/>
                    <a:pt x="135" y="3356"/>
                    <a:pt x="81" y="3302"/>
                  </a:cubicBezTo>
                  <a:cubicBezTo>
                    <a:pt x="68" y="3288"/>
                    <a:pt x="68" y="3275"/>
                    <a:pt x="54" y="3275"/>
                  </a:cubicBezTo>
                  <a:lnTo>
                    <a:pt x="27" y="3275"/>
                  </a:lnTo>
                  <a:cubicBezTo>
                    <a:pt x="0" y="3288"/>
                    <a:pt x="0" y="3315"/>
                    <a:pt x="14" y="3342"/>
                  </a:cubicBezTo>
                  <a:cubicBezTo>
                    <a:pt x="244" y="3627"/>
                    <a:pt x="501" y="3897"/>
                    <a:pt x="812" y="4127"/>
                  </a:cubicBezTo>
                  <a:cubicBezTo>
                    <a:pt x="1137" y="4371"/>
                    <a:pt x="1475" y="4574"/>
                    <a:pt x="1854" y="4750"/>
                  </a:cubicBezTo>
                  <a:cubicBezTo>
                    <a:pt x="2043" y="4844"/>
                    <a:pt x="2233" y="4912"/>
                    <a:pt x="2422" y="4980"/>
                  </a:cubicBezTo>
                  <a:cubicBezTo>
                    <a:pt x="2625" y="5047"/>
                    <a:pt x="2814" y="5115"/>
                    <a:pt x="3017" y="5156"/>
                  </a:cubicBezTo>
                  <a:cubicBezTo>
                    <a:pt x="3207" y="5196"/>
                    <a:pt x="3410" y="5223"/>
                    <a:pt x="3599" y="5237"/>
                  </a:cubicBezTo>
                  <a:cubicBezTo>
                    <a:pt x="3677" y="5247"/>
                    <a:pt x="3752" y="5252"/>
                    <a:pt x="3827" y="5252"/>
                  </a:cubicBezTo>
                  <a:cubicBezTo>
                    <a:pt x="3947" y="5252"/>
                    <a:pt x="4064" y="5240"/>
                    <a:pt x="4181" y="5223"/>
                  </a:cubicBezTo>
                  <a:cubicBezTo>
                    <a:pt x="4208" y="5223"/>
                    <a:pt x="4222" y="5210"/>
                    <a:pt x="4249" y="5210"/>
                  </a:cubicBezTo>
                  <a:cubicBezTo>
                    <a:pt x="4614" y="6008"/>
                    <a:pt x="4898" y="6860"/>
                    <a:pt x="5074" y="7740"/>
                  </a:cubicBezTo>
                  <a:cubicBezTo>
                    <a:pt x="5088" y="7821"/>
                    <a:pt x="5101" y="7916"/>
                    <a:pt x="5115" y="7997"/>
                  </a:cubicBezTo>
                  <a:cubicBezTo>
                    <a:pt x="4979" y="8024"/>
                    <a:pt x="4858" y="8038"/>
                    <a:pt x="4736" y="8051"/>
                  </a:cubicBezTo>
                  <a:cubicBezTo>
                    <a:pt x="4560" y="8092"/>
                    <a:pt x="4384" y="8105"/>
                    <a:pt x="4208" y="8119"/>
                  </a:cubicBezTo>
                  <a:cubicBezTo>
                    <a:pt x="3816" y="8092"/>
                    <a:pt x="3437" y="8024"/>
                    <a:pt x="3058" y="7916"/>
                  </a:cubicBezTo>
                  <a:cubicBezTo>
                    <a:pt x="2882" y="7848"/>
                    <a:pt x="2693" y="7781"/>
                    <a:pt x="2517" y="7713"/>
                  </a:cubicBezTo>
                  <a:cubicBezTo>
                    <a:pt x="2327" y="7645"/>
                    <a:pt x="2138" y="7551"/>
                    <a:pt x="1962" y="7469"/>
                  </a:cubicBezTo>
                  <a:cubicBezTo>
                    <a:pt x="1597" y="7280"/>
                    <a:pt x="1245" y="7077"/>
                    <a:pt x="907" y="6860"/>
                  </a:cubicBezTo>
                  <a:cubicBezTo>
                    <a:pt x="812" y="6806"/>
                    <a:pt x="704" y="6739"/>
                    <a:pt x="609" y="6685"/>
                  </a:cubicBezTo>
                  <a:cubicBezTo>
                    <a:pt x="609" y="6671"/>
                    <a:pt x="595" y="6671"/>
                    <a:pt x="582" y="6671"/>
                  </a:cubicBezTo>
                  <a:cubicBezTo>
                    <a:pt x="568" y="6671"/>
                    <a:pt x="555" y="6671"/>
                    <a:pt x="555" y="6685"/>
                  </a:cubicBezTo>
                  <a:cubicBezTo>
                    <a:pt x="541" y="6698"/>
                    <a:pt x="541" y="6725"/>
                    <a:pt x="555" y="6752"/>
                  </a:cubicBezTo>
                  <a:cubicBezTo>
                    <a:pt x="717" y="6860"/>
                    <a:pt x="907" y="6982"/>
                    <a:pt x="1082" y="7091"/>
                  </a:cubicBezTo>
                  <a:cubicBezTo>
                    <a:pt x="1258" y="7185"/>
                    <a:pt x="1461" y="7307"/>
                    <a:pt x="1637" y="7429"/>
                  </a:cubicBezTo>
                  <a:cubicBezTo>
                    <a:pt x="1827" y="7537"/>
                    <a:pt x="2016" y="7632"/>
                    <a:pt x="2206" y="7726"/>
                  </a:cubicBezTo>
                  <a:cubicBezTo>
                    <a:pt x="2395" y="7821"/>
                    <a:pt x="2612" y="7916"/>
                    <a:pt x="2814" y="7997"/>
                  </a:cubicBezTo>
                  <a:cubicBezTo>
                    <a:pt x="3207" y="8159"/>
                    <a:pt x="3626" y="8268"/>
                    <a:pt x="4046" y="8322"/>
                  </a:cubicBezTo>
                  <a:cubicBezTo>
                    <a:pt x="4204" y="8342"/>
                    <a:pt x="4370" y="8354"/>
                    <a:pt x="4532" y="8354"/>
                  </a:cubicBezTo>
                  <a:cubicBezTo>
                    <a:pt x="4592" y="8354"/>
                    <a:pt x="4651" y="8353"/>
                    <a:pt x="4709" y="8349"/>
                  </a:cubicBezTo>
                  <a:cubicBezTo>
                    <a:pt x="4858" y="8349"/>
                    <a:pt x="5007" y="8335"/>
                    <a:pt x="5155" y="8308"/>
                  </a:cubicBezTo>
                  <a:cubicBezTo>
                    <a:pt x="5182" y="8457"/>
                    <a:pt x="5196" y="8592"/>
                    <a:pt x="5209" y="8741"/>
                  </a:cubicBezTo>
                  <a:cubicBezTo>
                    <a:pt x="5223" y="9080"/>
                    <a:pt x="5223" y="9418"/>
                    <a:pt x="5209" y="9756"/>
                  </a:cubicBezTo>
                  <a:cubicBezTo>
                    <a:pt x="5196" y="9905"/>
                    <a:pt x="5169" y="10067"/>
                    <a:pt x="5142" y="10216"/>
                  </a:cubicBezTo>
                  <a:cubicBezTo>
                    <a:pt x="5128" y="10311"/>
                    <a:pt x="5115" y="10392"/>
                    <a:pt x="5088" y="10487"/>
                  </a:cubicBezTo>
                  <a:cubicBezTo>
                    <a:pt x="5074" y="10568"/>
                    <a:pt x="5047" y="10649"/>
                    <a:pt x="5020" y="10730"/>
                  </a:cubicBezTo>
                  <a:cubicBezTo>
                    <a:pt x="5007" y="10798"/>
                    <a:pt x="5020" y="10866"/>
                    <a:pt x="5061" y="10920"/>
                  </a:cubicBezTo>
                  <a:cubicBezTo>
                    <a:pt x="5101" y="10974"/>
                    <a:pt x="5155" y="11015"/>
                    <a:pt x="5223" y="11028"/>
                  </a:cubicBezTo>
                  <a:cubicBezTo>
                    <a:pt x="5240" y="11031"/>
                    <a:pt x="5257" y="11033"/>
                    <a:pt x="5274" y="11033"/>
                  </a:cubicBezTo>
                  <a:cubicBezTo>
                    <a:pt x="5324" y="11033"/>
                    <a:pt x="5372" y="11018"/>
                    <a:pt x="5412" y="10987"/>
                  </a:cubicBezTo>
                  <a:lnTo>
                    <a:pt x="5467" y="10947"/>
                  </a:lnTo>
                  <a:cubicBezTo>
                    <a:pt x="5494" y="10920"/>
                    <a:pt x="5507" y="10879"/>
                    <a:pt x="5521" y="10839"/>
                  </a:cubicBezTo>
                  <a:lnTo>
                    <a:pt x="5521" y="10812"/>
                  </a:lnTo>
                  <a:cubicBezTo>
                    <a:pt x="5521" y="10839"/>
                    <a:pt x="5507" y="10852"/>
                    <a:pt x="5494" y="10879"/>
                  </a:cubicBezTo>
                  <a:cubicBezTo>
                    <a:pt x="5642" y="10460"/>
                    <a:pt x="5710" y="10027"/>
                    <a:pt x="5724" y="9594"/>
                  </a:cubicBezTo>
                  <a:cubicBezTo>
                    <a:pt x="5737" y="9161"/>
                    <a:pt x="5724" y="8728"/>
                    <a:pt x="5656" y="8295"/>
                  </a:cubicBezTo>
                  <a:cubicBezTo>
                    <a:pt x="5656" y="8254"/>
                    <a:pt x="5629" y="8214"/>
                    <a:pt x="5629" y="8173"/>
                  </a:cubicBezTo>
                  <a:cubicBezTo>
                    <a:pt x="5724" y="8078"/>
                    <a:pt x="5805" y="7984"/>
                    <a:pt x="5900" y="7875"/>
                  </a:cubicBezTo>
                  <a:cubicBezTo>
                    <a:pt x="6008" y="7726"/>
                    <a:pt x="6116" y="7551"/>
                    <a:pt x="6197" y="7388"/>
                  </a:cubicBezTo>
                  <a:cubicBezTo>
                    <a:pt x="6387" y="7050"/>
                    <a:pt x="6522" y="6685"/>
                    <a:pt x="6603" y="6306"/>
                  </a:cubicBezTo>
                  <a:cubicBezTo>
                    <a:pt x="6698" y="5927"/>
                    <a:pt x="6752" y="5548"/>
                    <a:pt x="6779" y="5156"/>
                  </a:cubicBezTo>
                  <a:cubicBezTo>
                    <a:pt x="6793" y="4763"/>
                    <a:pt x="6766" y="4384"/>
                    <a:pt x="6711" y="4005"/>
                  </a:cubicBezTo>
                  <a:cubicBezTo>
                    <a:pt x="6711" y="3978"/>
                    <a:pt x="6684" y="3965"/>
                    <a:pt x="6671" y="3965"/>
                  </a:cubicBezTo>
                  <a:cubicBezTo>
                    <a:pt x="6644" y="3965"/>
                    <a:pt x="6630" y="3992"/>
                    <a:pt x="6630" y="4005"/>
                  </a:cubicBezTo>
                  <a:cubicBezTo>
                    <a:pt x="6657" y="4276"/>
                    <a:pt x="6684" y="4533"/>
                    <a:pt x="6671" y="4804"/>
                  </a:cubicBezTo>
                  <a:cubicBezTo>
                    <a:pt x="6671" y="5020"/>
                    <a:pt x="6657" y="5237"/>
                    <a:pt x="6630" y="5440"/>
                  </a:cubicBezTo>
                  <a:cubicBezTo>
                    <a:pt x="6603" y="5670"/>
                    <a:pt x="6549" y="5873"/>
                    <a:pt x="6495" y="6089"/>
                  </a:cubicBezTo>
                  <a:cubicBezTo>
                    <a:pt x="6441" y="6292"/>
                    <a:pt x="6373" y="6482"/>
                    <a:pt x="6292" y="6671"/>
                  </a:cubicBezTo>
                  <a:cubicBezTo>
                    <a:pt x="6211" y="6860"/>
                    <a:pt x="6103" y="7050"/>
                    <a:pt x="5994" y="7226"/>
                  </a:cubicBezTo>
                  <a:cubicBezTo>
                    <a:pt x="5900" y="7375"/>
                    <a:pt x="5791" y="7524"/>
                    <a:pt x="5683" y="7672"/>
                  </a:cubicBezTo>
                  <a:cubicBezTo>
                    <a:pt x="5642" y="7713"/>
                    <a:pt x="5615" y="7740"/>
                    <a:pt x="5575" y="7781"/>
                  </a:cubicBezTo>
                  <a:cubicBezTo>
                    <a:pt x="5561" y="7726"/>
                    <a:pt x="5548" y="7659"/>
                    <a:pt x="5534" y="7605"/>
                  </a:cubicBezTo>
                  <a:cubicBezTo>
                    <a:pt x="5494" y="7375"/>
                    <a:pt x="5440" y="7158"/>
                    <a:pt x="5372" y="6955"/>
                  </a:cubicBezTo>
                  <a:cubicBezTo>
                    <a:pt x="5237" y="6522"/>
                    <a:pt x="5088" y="6103"/>
                    <a:pt x="4912" y="5697"/>
                  </a:cubicBezTo>
                  <a:cubicBezTo>
                    <a:pt x="4804" y="5453"/>
                    <a:pt x="4682" y="5210"/>
                    <a:pt x="4560" y="4966"/>
                  </a:cubicBezTo>
                  <a:cubicBezTo>
                    <a:pt x="4614" y="4777"/>
                    <a:pt x="4655" y="4574"/>
                    <a:pt x="4682" y="4371"/>
                  </a:cubicBezTo>
                  <a:cubicBezTo>
                    <a:pt x="4722" y="4087"/>
                    <a:pt x="4736" y="3802"/>
                    <a:pt x="4736" y="3532"/>
                  </a:cubicBezTo>
                  <a:cubicBezTo>
                    <a:pt x="4736" y="3383"/>
                    <a:pt x="4722" y="3248"/>
                    <a:pt x="4709" y="3099"/>
                  </a:cubicBezTo>
                  <a:cubicBezTo>
                    <a:pt x="4695" y="2964"/>
                    <a:pt x="4668" y="2828"/>
                    <a:pt x="4655" y="2693"/>
                  </a:cubicBezTo>
                  <a:cubicBezTo>
                    <a:pt x="4628" y="2544"/>
                    <a:pt x="4601" y="2422"/>
                    <a:pt x="4574" y="2287"/>
                  </a:cubicBezTo>
                  <a:cubicBezTo>
                    <a:pt x="4533" y="2152"/>
                    <a:pt x="4506" y="2043"/>
                    <a:pt x="4479" y="1922"/>
                  </a:cubicBezTo>
                  <a:cubicBezTo>
                    <a:pt x="4465" y="1908"/>
                    <a:pt x="4452" y="1895"/>
                    <a:pt x="4438" y="1895"/>
                  </a:cubicBezTo>
                  <a:lnTo>
                    <a:pt x="4411" y="1895"/>
                  </a:lnTo>
                  <a:cubicBezTo>
                    <a:pt x="4398" y="1908"/>
                    <a:pt x="4384" y="1935"/>
                    <a:pt x="4398" y="1949"/>
                  </a:cubicBezTo>
                  <a:cubicBezTo>
                    <a:pt x="4398" y="1962"/>
                    <a:pt x="4398" y="1976"/>
                    <a:pt x="4411" y="1989"/>
                  </a:cubicBezTo>
                  <a:cubicBezTo>
                    <a:pt x="4452" y="2219"/>
                    <a:pt x="4492" y="2436"/>
                    <a:pt x="4519" y="2666"/>
                  </a:cubicBezTo>
                  <a:cubicBezTo>
                    <a:pt x="4533" y="2788"/>
                    <a:pt x="4533" y="2909"/>
                    <a:pt x="4533" y="3031"/>
                  </a:cubicBezTo>
                  <a:cubicBezTo>
                    <a:pt x="4546" y="3153"/>
                    <a:pt x="4533" y="3261"/>
                    <a:pt x="4533" y="3383"/>
                  </a:cubicBezTo>
                  <a:cubicBezTo>
                    <a:pt x="4533" y="3802"/>
                    <a:pt x="4479" y="4235"/>
                    <a:pt x="4371" y="4641"/>
                  </a:cubicBezTo>
                  <a:cubicBezTo>
                    <a:pt x="4141" y="4249"/>
                    <a:pt x="3883" y="3857"/>
                    <a:pt x="3599" y="3505"/>
                  </a:cubicBezTo>
                  <a:cubicBezTo>
                    <a:pt x="3302" y="3139"/>
                    <a:pt x="3004" y="2788"/>
                    <a:pt x="2706" y="2436"/>
                  </a:cubicBezTo>
                  <a:lnTo>
                    <a:pt x="2381" y="2070"/>
                  </a:lnTo>
                  <a:cubicBezTo>
                    <a:pt x="2381" y="1962"/>
                    <a:pt x="2395" y="1868"/>
                    <a:pt x="2395" y="1773"/>
                  </a:cubicBezTo>
                  <a:cubicBezTo>
                    <a:pt x="2395" y="1651"/>
                    <a:pt x="2381" y="1529"/>
                    <a:pt x="2368" y="1407"/>
                  </a:cubicBezTo>
                  <a:cubicBezTo>
                    <a:pt x="2354" y="1177"/>
                    <a:pt x="2287" y="947"/>
                    <a:pt x="2192" y="731"/>
                  </a:cubicBezTo>
                  <a:cubicBezTo>
                    <a:pt x="2192" y="717"/>
                    <a:pt x="2165" y="704"/>
                    <a:pt x="2151" y="704"/>
                  </a:cubicBezTo>
                  <a:lnTo>
                    <a:pt x="2138" y="704"/>
                  </a:lnTo>
                  <a:cubicBezTo>
                    <a:pt x="2111" y="717"/>
                    <a:pt x="2111" y="731"/>
                    <a:pt x="2111" y="758"/>
                  </a:cubicBezTo>
                  <a:cubicBezTo>
                    <a:pt x="2151" y="839"/>
                    <a:pt x="2179" y="920"/>
                    <a:pt x="2206" y="1002"/>
                  </a:cubicBezTo>
                  <a:cubicBezTo>
                    <a:pt x="2233" y="1096"/>
                    <a:pt x="2246" y="1205"/>
                    <a:pt x="2260" y="1299"/>
                  </a:cubicBezTo>
                  <a:cubicBezTo>
                    <a:pt x="2273" y="1390"/>
                    <a:pt x="2273" y="1482"/>
                    <a:pt x="2273" y="1585"/>
                  </a:cubicBezTo>
                  <a:lnTo>
                    <a:pt x="2273" y="1585"/>
                  </a:lnTo>
                  <a:cubicBezTo>
                    <a:pt x="2273" y="1693"/>
                    <a:pt x="2260" y="1800"/>
                    <a:pt x="2246" y="1908"/>
                  </a:cubicBezTo>
                  <a:cubicBezTo>
                    <a:pt x="2097" y="1732"/>
                    <a:pt x="1962" y="1556"/>
                    <a:pt x="1813" y="1367"/>
                  </a:cubicBezTo>
                  <a:cubicBezTo>
                    <a:pt x="1570" y="1056"/>
                    <a:pt x="1353" y="704"/>
                    <a:pt x="1164" y="352"/>
                  </a:cubicBezTo>
                  <a:lnTo>
                    <a:pt x="1164" y="339"/>
                  </a:lnTo>
                  <a:cubicBezTo>
                    <a:pt x="1110" y="244"/>
                    <a:pt x="1055" y="136"/>
                    <a:pt x="1015" y="41"/>
                  </a:cubicBezTo>
                  <a:cubicBezTo>
                    <a:pt x="1015" y="14"/>
                    <a:pt x="1001" y="0"/>
                    <a:pt x="974" y="0"/>
                  </a:cubicBezTo>
                  <a:close/>
                </a:path>
              </a:pathLst>
            </a:custGeom>
            <a:solidFill>
              <a:srgbClr val="5C9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6" name="Google Shape;556;p30"/>
          <p:cNvGrpSpPr/>
          <p:nvPr/>
        </p:nvGrpSpPr>
        <p:grpSpPr>
          <a:xfrm>
            <a:off x="2274022" y="4383027"/>
            <a:ext cx="597856" cy="450947"/>
            <a:chOff x="2533682" y="3720159"/>
            <a:chExt cx="248847" cy="187691"/>
          </a:xfrm>
        </p:grpSpPr>
        <p:sp>
          <p:nvSpPr>
            <p:cNvPr id="557" name="Google Shape;557;p30"/>
            <p:cNvSpPr/>
            <p:nvPr/>
          </p:nvSpPr>
          <p:spPr>
            <a:xfrm>
              <a:off x="2533682" y="3809409"/>
              <a:ext cx="145512" cy="98441"/>
            </a:xfrm>
            <a:custGeom>
              <a:avLst/>
              <a:gdLst/>
              <a:ahLst/>
              <a:cxnLst/>
              <a:rect l="l" t="t" r="r" b="b"/>
              <a:pathLst>
                <a:path w="1963" h="1328" extrusionOk="0">
                  <a:moveTo>
                    <a:pt x="1475" y="1"/>
                  </a:moveTo>
                  <a:cubicBezTo>
                    <a:pt x="1381" y="1"/>
                    <a:pt x="1286" y="15"/>
                    <a:pt x="1191" y="42"/>
                  </a:cubicBezTo>
                  <a:cubicBezTo>
                    <a:pt x="921" y="96"/>
                    <a:pt x="650" y="204"/>
                    <a:pt x="420" y="366"/>
                  </a:cubicBezTo>
                  <a:cubicBezTo>
                    <a:pt x="325" y="420"/>
                    <a:pt x="244" y="488"/>
                    <a:pt x="163" y="583"/>
                  </a:cubicBezTo>
                  <a:cubicBezTo>
                    <a:pt x="122" y="637"/>
                    <a:pt x="95" y="691"/>
                    <a:pt x="68" y="745"/>
                  </a:cubicBezTo>
                  <a:cubicBezTo>
                    <a:pt x="41" y="799"/>
                    <a:pt x="28" y="867"/>
                    <a:pt x="14" y="935"/>
                  </a:cubicBezTo>
                  <a:cubicBezTo>
                    <a:pt x="0" y="975"/>
                    <a:pt x="14" y="1043"/>
                    <a:pt x="28" y="1083"/>
                  </a:cubicBezTo>
                  <a:cubicBezTo>
                    <a:pt x="41" y="1138"/>
                    <a:pt x="68" y="1192"/>
                    <a:pt x="109" y="1219"/>
                  </a:cubicBezTo>
                  <a:cubicBezTo>
                    <a:pt x="149" y="1246"/>
                    <a:pt x="190" y="1273"/>
                    <a:pt x="230" y="1286"/>
                  </a:cubicBezTo>
                  <a:cubicBezTo>
                    <a:pt x="285" y="1314"/>
                    <a:pt x="339" y="1327"/>
                    <a:pt x="393" y="1327"/>
                  </a:cubicBezTo>
                  <a:cubicBezTo>
                    <a:pt x="515" y="1327"/>
                    <a:pt x="636" y="1327"/>
                    <a:pt x="745" y="1300"/>
                  </a:cubicBezTo>
                  <a:cubicBezTo>
                    <a:pt x="880" y="1273"/>
                    <a:pt x="1002" y="1232"/>
                    <a:pt x="1124" y="1178"/>
                  </a:cubicBezTo>
                  <a:cubicBezTo>
                    <a:pt x="1232" y="1138"/>
                    <a:pt x="1327" y="1083"/>
                    <a:pt x="1421" y="1029"/>
                  </a:cubicBezTo>
                  <a:lnTo>
                    <a:pt x="1448" y="1016"/>
                  </a:lnTo>
                  <a:cubicBezTo>
                    <a:pt x="1584" y="948"/>
                    <a:pt x="1692" y="867"/>
                    <a:pt x="1800" y="772"/>
                  </a:cubicBezTo>
                  <a:cubicBezTo>
                    <a:pt x="1881" y="678"/>
                    <a:pt x="1935" y="569"/>
                    <a:pt x="1949" y="448"/>
                  </a:cubicBezTo>
                  <a:cubicBezTo>
                    <a:pt x="1962" y="339"/>
                    <a:pt x="1922" y="231"/>
                    <a:pt x="1854" y="150"/>
                  </a:cubicBezTo>
                  <a:cubicBezTo>
                    <a:pt x="1760" y="42"/>
                    <a:pt x="1611" y="1"/>
                    <a:pt x="147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0"/>
            <p:cNvSpPr/>
            <p:nvPr/>
          </p:nvSpPr>
          <p:spPr>
            <a:xfrm>
              <a:off x="2713220" y="3720159"/>
              <a:ext cx="69309" cy="57226"/>
            </a:xfrm>
            <a:custGeom>
              <a:avLst/>
              <a:gdLst/>
              <a:ahLst/>
              <a:cxnLst/>
              <a:rect l="l" t="t" r="r" b="b"/>
              <a:pathLst>
                <a:path w="935" h="772" extrusionOk="0">
                  <a:moveTo>
                    <a:pt x="650" y="1"/>
                  </a:moveTo>
                  <a:cubicBezTo>
                    <a:pt x="596" y="1"/>
                    <a:pt x="555" y="1"/>
                    <a:pt x="515" y="28"/>
                  </a:cubicBezTo>
                  <a:cubicBezTo>
                    <a:pt x="461" y="41"/>
                    <a:pt x="420" y="55"/>
                    <a:pt x="379" y="82"/>
                  </a:cubicBezTo>
                  <a:lnTo>
                    <a:pt x="325" y="123"/>
                  </a:lnTo>
                  <a:cubicBezTo>
                    <a:pt x="258" y="163"/>
                    <a:pt x="190" y="217"/>
                    <a:pt x="136" y="271"/>
                  </a:cubicBezTo>
                  <a:cubicBezTo>
                    <a:pt x="82" y="325"/>
                    <a:pt x="41" y="380"/>
                    <a:pt x="28" y="461"/>
                  </a:cubicBezTo>
                  <a:cubicBezTo>
                    <a:pt x="1" y="596"/>
                    <a:pt x="109" y="745"/>
                    <a:pt x="258" y="772"/>
                  </a:cubicBezTo>
                  <a:lnTo>
                    <a:pt x="366" y="772"/>
                  </a:lnTo>
                  <a:cubicBezTo>
                    <a:pt x="406" y="758"/>
                    <a:pt x="447" y="758"/>
                    <a:pt x="488" y="745"/>
                  </a:cubicBezTo>
                  <a:cubicBezTo>
                    <a:pt x="528" y="731"/>
                    <a:pt x="555" y="718"/>
                    <a:pt x="596" y="704"/>
                  </a:cubicBezTo>
                  <a:cubicBezTo>
                    <a:pt x="664" y="664"/>
                    <a:pt x="718" y="623"/>
                    <a:pt x="785" y="583"/>
                  </a:cubicBezTo>
                  <a:cubicBezTo>
                    <a:pt x="812" y="556"/>
                    <a:pt x="839" y="528"/>
                    <a:pt x="867" y="488"/>
                  </a:cubicBezTo>
                  <a:cubicBezTo>
                    <a:pt x="894" y="447"/>
                    <a:pt x="921" y="407"/>
                    <a:pt x="934" y="353"/>
                  </a:cubicBezTo>
                  <a:cubicBezTo>
                    <a:pt x="934" y="298"/>
                    <a:pt x="934" y="244"/>
                    <a:pt x="921" y="190"/>
                  </a:cubicBezTo>
                  <a:cubicBezTo>
                    <a:pt x="907" y="136"/>
                    <a:pt x="867" y="95"/>
                    <a:pt x="826" y="55"/>
                  </a:cubicBezTo>
                  <a:cubicBezTo>
                    <a:pt x="785" y="28"/>
                    <a:pt x="745" y="1"/>
                    <a:pt x="69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0"/>
            <p:cNvSpPr/>
            <p:nvPr/>
          </p:nvSpPr>
          <p:spPr>
            <a:xfrm>
              <a:off x="2604919" y="3734244"/>
              <a:ext cx="47219" cy="29132"/>
            </a:xfrm>
            <a:custGeom>
              <a:avLst/>
              <a:gdLst/>
              <a:ahLst/>
              <a:cxnLst/>
              <a:rect l="l" t="t" r="r" b="b"/>
              <a:pathLst>
                <a:path w="637" h="393" extrusionOk="0">
                  <a:moveTo>
                    <a:pt x="366" y="0"/>
                  </a:moveTo>
                  <a:lnTo>
                    <a:pt x="311" y="14"/>
                  </a:lnTo>
                  <a:cubicBezTo>
                    <a:pt x="271" y="14"/>
                    <a:pt x="244" y="27"/>
                    <a:pt x="217" y="41"/>
                  </a:cubicBezTo>
                  <a:cubicBezTo>
                    <a:pt x="203" y="54"/>
                    <a:pt x="190" y="68"/>
                    <a:pt x="176" y="68"/>
                  </a:cubicBezTo>
                  <a:cubicBezTo>
                    <a:pt x="108" y="122"/>
                    <a:pt x="54" y="176"/>
                    <a:pt x="14" y="244"/>
                  </a:cubicBezTo>
                  <a:cubicBezTo>
                    <a:pt x="0" y="271"/>
                    <a:pt x="0" y="298"/>
                    <a:pt x="0" y="325"/>
                  </a:cubicBezTo>
                  <a:cubicBezTo>
                    <a:pt x="14" y="352"/>
                    <a:pt x="41" y="366"/>
                    <a:pt x="68" y="366"/>
                  </a:cubicBezTo>
                  <a:cubicBezTo>
                    <a:pt x="108" y="379"/>
                    <a:pt x="149" y="393"/>
                    <a:pt x="203" y="393"/>
                  </a:cubicBezTo>
                  <a:cubicBezTo>
                    <a:pt x="244" y="379"/>
                    <a:pt x="298" y="379"/>
                    <a:pt x="338" y="366"/>
                  </a:cubicBezTo>
                  <a:cubicBezTo>
                    <a:pt x="393" y="338"/>
                    <a:pt x="433" y="325"/>
                    <a:pt x="474" y="298"/>
                  </a:cubicBezTo>
                  <a:cubicBezTo>
                    <a:pt x="528" y="271"/>
                    <a:pt x="568" y="230"/>
                    <a:pt x="596" y="190"/>
                  </a:cubicBezTo>
                  <a:cubicBezTo>
                    <a:pt x="623" y="149"/>
                    <a:pt x="636" y="108"/>
                    <a:pt x="609" y="68"/>
                  </a:cubicBezTo>
                  <a:cubicBezTo>
                    <a:pt x="596" y="27"/>
                    <a:pt x="568" y="0"/>
                    <a:pt x="52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0" name="Google Shape;560;p30"/>
          <p:cNvGrpSpPr/>
          <p:nvPr/>
        </p:nvGrpSpPr>
        <p:grpSpPr>
          <a:xfrm>
            <a:off x="4713290" y="4608500"/>
            <a:ext cx="557842" cy="281651"/>
            <a:chOff x="2855620" y="1802395"/>
            <a:chExt cx="249884" cy="126165"/>
          </a:xfrm>
        </p:grpSpPr>
        <p:sp>
          <p:nvSpPr>
            <p:cNvPr id="561" name="Google Shape;561;p30"/>
            <p:cNvSpPr/>
            <p:nvPr/>
          </p:nvSpPr>
          <p:spPr>
            <a:xfrm>
              <a:off x="2948947" y="1840497"/>
              <a:ext cx="156557" cy="88063"/>
            </a:xfrm>
            <a:custGeom>
              <a:avLst/>
              <a:gdLst/>
              <a:ahLst/>
              <a:cxnLst/>
              <a:rect l="l" t="t" r="r" b="b"/>
              <a:pathLst>
                <a:path w="2112" h="1188" extrusionOk="0">
                  <a:moveTo>
                    <a:pt x="1286" y="0"/>
                  </a:moveTo>
                  <a:cubicBezTo>
                    <a:pt x="1123" y="0"/>
                    <a:pt x="961" y="28"/>
                    <a:pt x="799" y="55"/>
                  </a:cubicBezTo>
                  <a:cubicBezTo>
                    <a:pt x="663" y="82"/>
                    <a:pt x="542" y="122"/>
                    <a:pt x="420" y="176"/>
                  </a:cubicBezTo>
                  <a:cubicBezTo>
                    <a:pt x="339" y="217"/>
                    <a:pt x="285" y="258"/>
                    <a:pt x="217" y="312"/>
                  </a:cubicBezTo>
                  <a:cubicBezTo>
                    <a:pt x="163" y="366"/>
                    <a:pt x="109" y="420"/>
                    <a:pt x="68" y="501"/>
                  </a:cubicBezTo>
                  <a:cubicBezTo>
                    <a:pt x="14" y="582"/>
                    <a:pt x="0" y="691"/>
                    <a:pt x="27" y="799"/>
                  </a:cubicBezTo>
                  <a:cubicBezTo>
                    <a:pt x="54" y="880"/>
                    <a:pt x="95" y="948"/>
                    <a:pt x="163" y="1002"/>
                  </a:cubicBezTo>
                  <a:cubicBezTo>
                    <a:pt x="203" y="1029"/>
                    <a:pt x="230" y="1056"/>
                    <a:pt x="271" y="1083"/>
                  </a:cubicBezTo>
                  <a:cubicBezTo>
                    <a:pt x="312" y="1096"/>
                    <a:pt x="366" y="1110"/>
                    <a:pt x="406" y="1137"/>
                  </a:cubicBezTo>
                  <a:cubicBezTo>
                    <a:pt x="487" y="1151"/>
                    <a:pt x="569" y="1178"/>
                    <a:pt x="663" y="1178"/>
                  </a:cubicBezTo>
                  <a:cubicBezTo>
                    <a:pt x="731" y="1184"/>
                    <a:pt x="802" y="1188"/>
                    <a:pt x="873" y="1188"/>
                  </a:cubicBezTo>
                  <a:cubicBezTo>
                    <a:pt x="944" y="1188"/>
                    <a:pt x="1015" y="1184"/>
                    <a:pt x="1083" y="1178"/>
                  </a:cubicBezTo>
                  <a:cubicBezTo>
                    <a:pt x="1164" y="1178"/>
                    <a:pt x="1259" y="1164"/>
                    <a:pt x="1340" y="1137"/>
                  </a:cubicBezTo>
                  <a:cubicBezTo>
                    <a:pt x="1408" y="1124"/>
                    <a:pt x="1489" y="1096"/>
                    <a:pt x="1556" y="1083"/>
                  </a:cubicBezTo>
                  <a:cubicBezTo>
                    <a:pt x="1651" y="1042"/>
                    <a:pt x="1732" y="1002"/>
                    <a:pt x="1827" y="948"/>
                  </a:cubicBezTo>
                  <a:cubicBezTo>
                    <a:pt x="1854" y="934"/>
                    <a:pt x="1881" y="907"/>
                    <a:pt x="1908" y="880"/>
                  </a:cubicBezTo>
                  <a:cubicBezTo>
                    <a:pt x="1935" y="853"/>
                    <a:pt x="1962" y="826"/>
                    <a:pt x="1976" y="799"/>
                  </a:cubicBezTo>
                  <a:cubicBezTo>
                    <a:pt x="1989" y="785"/>
                    <a:pt x="2003" y="772"/>
                    <a:pt x="2003" y="758"/>
                  </a:cubicBezTo>
                  <a:cubicBezTo>
                    <a:pt x="2030" y="731"/>
                    <a:pt x="2057" y="691"/>
                    <a:pt x="2071" y="663"/>
                  </a:cubicBezTo>
                  <a:cubicBezTo>
                    <a:pt x="2098" y="609"/>
                    <a:pt x="2111" y="542"/>
                    <a:pt x="2111" y="488"/>
                  </a:cubicBezTo>
                  <a:cubicBezTo>
                    <a:pt x="2111" y="406"/>
                    <a:pt x="2098" y="339"/>
                    <a:pt x="2071" y="271"/>
                  </a:cubicBezTo>
                  <a:cubicBezTo>
                    <a:pt x="2003" y="163"/>
                    <a:pt x="1881" y="82"/>
                    <a:pt x="1746" y="55"/>
                  </a:cubicBezTo>
                  <a:cubicBezTo>
                    <a:pt x="1678" y="28"/>
                    <a:pt x="1597" y="14"/>
                    <a:pt x="1516" y="14"/>
                  </a:cubicBezTo>
                  <a:cubicBezTo>
                    <a:pt x="1462" y="0"/>
                    <a:pt x="1394" y="0"/>
                    <a:pt x="134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0"/>
            <p:cNvSpPr/>
            <p:nvPr/>
          </p:nvSpPr>
          <p:spPr>
            <a:xfrm>
              <a:off x="2855620" y="1802395"/>
              <a:ext cx="86359" cy="51963"/>
            </a:xfrm>
            <a:custGeom>
              <a:avLst/>
              <a:gdLst/>
              <a:ahLst/>
              <a:cxnLst/>
              <a:rect l="l" t="t" r="r" b="b"/>
              <a:pathLst>
                <a:path w="1165" h="701" extrusionOk="0">
                  <a:moveTo>
                    <a:pt x="732" y="0"/>
                  </a:moveTo>
                  <a:cubicBezTo>
                    <a:pt x="596" y="14"/>
                    <a:pt x="461" y="41"/>
                    <a:pt x="339" y="95"/>
                  </a:cubicBezTo>
                  <a:cubicBezTo>
                    <a:pt x="299" y="109"/>
                    <a:pt x="272" y="136"/>
                    <a:pt x="231" y="149"/>
                  </a:cubicBezTo>
                  <a:cubicBezTo>
                    <a:pt x="190" y="163"/>
                    <a:pt x="163" y="176"/>
                    <a:pt x="136" y="203"/>
                  </a:cubicBezTo>
                  <a:cubicBezTo>
                    <a:pt x="109" y="230"/>
                    <a:pt x="82" y="257"/>
                    <a:pt x="55" y="284"/>
                  </a:cubicBezTo>
                  <a:cubicBezTo>
                    <a:pt x="28" y="325"/>
                    <a:pt x="1" y="366"/>
                    <a:pt x="1" y="420"/>
                  </a:cubicBezTo>
                  <a:cubicBezTo>
                    <a:pt x="1" y="460"/>
                    <a:pt x="14" y="487"/>
                    <a:pt x="28" y="528"/>
                  </a:cubicBezTo>
                  <a:cubicBezTo>
                    <a:pt x="42" y="555"/>
                    <a:pt x="69" y="582"/>
                    <a:pt x="96" y="596"/>
                  </a:cubicBezTo>
                  <a:cubicBezTo>
                    <a:pt x="163" y="636"/>
                    <a:pt x="245" y="677"/>
                    <a:pt x="326" y="690"/>
                  </a:cubicBezTo>
                  <a:cubicBezTo>
                    <a:pt x="373" y="697"/>
                    <a:pt x="424" y="701"/>
                    <a:pt x="475" y="701"/>
                  </a:cubicBezTo>
                  <a:cubicBezTo>
                    <a:pt x="525" y="701"/>
                    <a:pt x="576" y="697"/>
                    <a:pt x="623" y="690"/>
                  </a:cubicBezTo>
                  <a:cubicBezTo>
                    <a:pt x="705" y="677"/>
                    <a:pt x="772" y="650"/>
                    <a:pt x="840" y="623"/>
                  </a:cubicBezTo>
                  <a:cubicBezTo>
                    <a:pt x="880" y="609"/>
                    <a:pt x="935" y="582"/>
                    <a:pt x="975" y="555"/>
                  </a:cubicBezTo>
                  <a:cubicBezTo>
                    <a:pt x="1016" y="528"/>
                    <a:pt x="1056" y="501"/>
                    <a:pt x="1097" y="474"/>
                  </a:cubicBezTo>
                  <a:cubicBezTo>
                    <a:pt x="1124" y="447"/>
                    <a:pt x="1138" y="406"/>
                    <a:pt x="1151" y="366"/>
                  </a:cubicBezTo>
                  <a:lnTo>
                    <a:pt x="1151" y="352"/>
                  </a:lnTo>
                  <a:lnTo>
                    <a:pt x="1151" y="325"/>
                  </a:lnTo>
                  <a:cubicBezTo>
                    <a:pt x="1165" y="230"/>
                    <a:pt x="1124" y="136"/>
                    <a:pt x="1043" y="81"/>
                  </a:cubicBezTo>
                  <a:cubicBezTo>
                    <a:pt x="975" y="27"/>
                    <a:pt x="880" y="0"/>
                    <a:pt x="7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3" name="Google Shape;563;p30"/>
          <p:cNvGrpSpPr/>
          <p:nvPr/>
        </p:nvGrpSpPr>
        <p:grpSpPr>
          <a:xfrm>
            <a:off x="7953022" y="4106027"/>
            <a:ext cx="597856" cy="450947"/>
            <a:chOff x="2533682" y="3720159"/>
            <a:chExt cx="248847" cy="187691"/>
          </a:xfrm>
        </p:grpSpPr>
        <p:sp>
          <p:nvSpPr>
            <p:cNvPr id="564" name="Google Shape;564;p30"/>
            <p:cNvSpPr/>
            <p:nvPr/>
          </p:nvSpPr>
          <p:spPr>
            <a:xfrm>
              <a:off x="2533682" y="3809409"/>
              <a:ext cx="145512" cy="98441"/>
            </a:xfrm>
            <a:custGeom>
              <a:avLst/>
              <a:gdLst/>
              <a:ahLst/>
              <a:cxnLst/>
              <a:rect l="l" t="t" r="r" b="b"/>
              <a:pathLst>
                <a:path w="1963" h="1328" extrusionOk="0">
                  <a:moveTo>
                    <a:pt x="1475" y="1"/>
                  </a:moveTo>
                  <a:cubicBezTo>
                    <a:pt x="1381" y="1"/>
                    <a:pt x="1286" y="15"/>
                    <a:pt x="1191" y="42"/>
                  </a:cubicBezTo>
                  <a:cubicBezTo>
                    <a:pt x="921" y="96"/>
                    <a:pt x="650" y="204"/>
                    <a:pt x="420" y="366"/>
                  </a:cubicBezTo>
                  <a:cubicBezTo>
                    <a:pt x="325" y="420"/>
                    <a:pt x="244" y="488"/>
                    <a:pt x="163" y="583"/>
                  </a:cubicBezTo>
                  <a:cubicBezTo>
                    <a:pt x="122" y="637"/>
                    <a:pt x="95" y="691"/>
                    <a:pt x="68" y="745"/>
                  </a:cubicBezTo>
                  <a:cubicBezTo>
                    <a:pt x="41" y="799"/>
                    <a:pt x="28" y="867"/>
                    <a:pt x="14" y="935"/>
                  </a:cubicBezTo>
                  <a:cubicBezTo>
                    <a:pt x="0" y="975"/>
                    <a:pt x="14" y="1043"/>
                    <a:pt x="28" y="1083"/>
                  </a:cubicBezTo>
                  <a:cubicBezTo>
                    <a:pt x="41" y="1138"/>
                    <a:pt x="68" y="1192"/>
                    <a:pt x="109" y="1219"/>
                  </a:cubicBezTo>
                  <a:cubicBezTo>
                    <a:pt x="149" y="1246"/>
                    <a:pt x="190" y="1273"/>
                    <a:pt x="230" y="1286"/>
                  </a:cubicBezTo>
                  <a:cubicBezTo>
                    <a:pt x="285" y="1314"/>
                    <a:pt x="339" y="1327"/>
                    <a:pt x="393" y="1327"/>
                  </a:cubicBezTo>
                  <a:cubicBezTo>
                    <a:pt x="515" y="1327"/>
                    <a:pt x="636" y="1327"/>
                    <a:pt x="745" y="1300"/>
                  </a:cubicBezTo>
                  <a:cubicBezTo>
                    <a:pt x="880" y="1273"/>
                    <a:pt x="1002" y="1232"/>
                    <a:pt x="1124" y="1178"/>
                  </a:cubicBezTo>
                  <a:cubicBezTo>
                    <a:pt x="1232" y="1138"/>
                    <a:pt x="1327" y="1083"/>
                    <a:pt x="1421" y="1029"/>
                  </a:cubicBezTo>
                  <a:lnTo>
                    <a:pt x="1448" y="1016"/>
                  </a:lnTo>
                  <a:cubicBezTo>
                    <a:pt x="1584" y="948"/>
                    <a:pt x="1692" y="867"/>
                    <a:pt x="1800" y="772"/>
                  </a:cubicBezTo>
                  <a:cubicBezTo>
                    <a:pt x="1881" y="678"/>
                    <a:pt x="1935" y="569"/>
                    <a:pt x="1949" y="448"/>
                  </a:cubicBezTo>
                  <a:cubicBezTo>
                    <a:pt x="1962" y="339"/>
                    <a:pt x="1922" y="231"/>
                    <a:pt x="1854" y="150"/>
                  </a:cubicBezTo>
                  <a:cubicBezTo>
                    <a:pt x="1760" y="42"/>
                    <a:pt x="1611" y="1"/>
                    <a:pt x="147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0"/>
            <p:cNvSpPr/>
            <p:nvPr/>
          </p:nvSpPr>
          <p:spPr>
            <a:xfrm>
              <a:off x="2713220" y="3720159"/>
              <a:ext cx="69309" cy="57226"/>
            </a:xfrm>
            <a:custGeom>
              <a:avLst/>
              <a:gdLst/>
              <a:ahLst/>
              <a:cxnLst/>
              <a:rect l="l" t="t" r="r" b="b"/>
              <a:pathLst>
                <a:path w="935" h="772" extrusionOk="0">
                  <a:moveTo>
                    <a:pt x="650" y="1"/>
                  </a:moveTo>
                  <a:cubicBezTo>
                    <a:pt x="596" y="1"/>
                    <a:pt x="555" y="1"/>
                    <a:pt x="515" y="28"/>
                  </a:cubicBezTo>
                  <a:cubicBezTo>
                    <a:pt x="461" y="41"/>
                    <a:pt x="420" y="55"/>
                    <a:pt x="379" y="82"/>
                  </a:cubicBezTo>
                  <a:lnTo>
                    <a:pt x="325" y="123"/>
                  </a:lnTo>
                  <a:cubicBezTo>
                    <a:pt x="258" y="163"/>
                    <a:pt x="190" y="217"/>
                    <a:pt x="136" y="271"/>
                  </a:cubicBezTo>
                  <a:cubicBezTo>
                    <a:pt x="82" y="325"/>
                    <a:pt x="41" y="380"/>
                    <a:pt x="28" y="461"/>
                  </a:cubicBezTo>
                  <a:cubicBezTo>
                    <a:pt x="1" y="596"/>
                    <a:pt x="109" y="745"/>
                    <a:pt x="258" y="772"/>
                  </a:cubicBezTo>
                  <a:lnTo>
                    <a:pt x="366" y="772"/>
                  </a:lnTo>
                  <a:cubicBezTo>
                    <a:pt x="406" y="758"/>
                    <a:pt x="447" y="758"/>
                    <a:pt x="488" y="745"/>
                  </a:cubicBezTo>
                  <a:cubicBezTo>
                    <a:pt x="528" y="731"/>
                    <a:pt x="555" y="718"/>
                    <a:pt x="596" y="704"/>
                  </a:cubicBezTo>
                  <a:cubicBezTo>
                    <a:pt x="664" y="664"/>
                    <a:pt x="718" y="623"/>
                    <a:pt x="785" y="583"/>
                  </a:cubicBezTo>
                  <a:cubicBezTo>
                    <a:pt x="812" y="556"/>
                    <a:pt x="839" y="528"/>
                    <a:pt x="867" y="488"/>
                  </a:cubicBezTo>
                  <a:cubicBezTo>
                    <a:pt x="894" y="447"/>
                    <a:pt x="921" y="407"/>
                    <a:pt x="934" y="353"/>
                  </a:cubicBezTo>
                  <a:cubicBezTo>
                    <a:pt x="934" y="298"/>
                    <a:pt x="934" y="244"/>
                    <a:pt x="921" y="190"/>
                  </a:cubicBezTo>
                  <a:cubicBezTo>
                    <a:pt x="907" y="136"/>
                    <a:pt x="867" y="95"/>
                    <a:pt x="826" y="55"/>
                  </a:cubicBezTo>
                  <a:cubicBezTo>
                    <a:pt x="785" y="28"/>
                    <a:pt x="745" y="1"/>
                    <a:pt x="69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0"/>
            <p:cNvSpPr/>
            <p:nvPr/>
          </p:nvSpPr>
          <p:spPr>
            <a:xfrm>
              <a:off x="2604919" y="3734244"/>
              <a:ext cx="47219" cy="29132"/>
            </a:xfrm>
            <a:custGeom>
              <a:avLst/>
              <a:gdLst/>
              <a:ahLst/>
              <a:cxnLst/>
              <a:rect l="l" t="t" r="r" b="b"/>
              <a:pathLst>
                <a:path w="637" h="393" extrusionOk="0">
                  <a:moveTo>
                    <a:pt x="366" y="0"/>
                  </a:moveTo>
                  <a:lnTo>
                    <a:pt x="311" y="14"/>
                  </a:lnTo>
                  <a:cubicBezTo>
                    <a:pt x="271" y="14"/>
                    <a:pt x="244" y="27"/>
                    <a:pt x="217" y="41"/>
                  </a:cubicBezTo>
                  <a:cubicBezTo>
                    <a:pt x="203" y="54"/>
                    <a:pt x="190" y="68"/>
                    <a:pt x="176" y="68"/>
                  </a:cubicBezTo>
                  <a:cubicBezTo>
                    <a:pt x="108" y="122"/>
                    <a:pt x="54" y="176"/>
                    <a:pt x="14" y="244"/>
                  </a:cubicBezTo>
                  <a:cubicBezTo>
                    <a:pt x="0" y="271"/>
                    <a:pt x="0" y="298"/>
                    <a:pt x="0" y="325"/>
                  </a:cubicBezTo>
                  <a:cubicBezTo>
                    <a:pt x="14" y="352"/>
                    <a:pt x="41" y="366"/>
                    <a:pt x="68" y="366"/>
                  </a:cubicBezTo>
                  <a:cubicBezTo>
                    <a:pt x="108" y="379"/>
                    <a:pt x="149" y="393"/>
                    <a:pt x="203" y="393"/>
                  </a:cubicBezTo>
                  <a:cubicBezTo>
                    <a:pt x="244" y="379"/>
                    <a:pt x="298" y="379"/>
                    <a:pt x="338" y="366"/>
                  </a:cubicBezTo>
                  <a:cubicBezTo>
                    <a:pt x="393" y="338"/>
                    <a:pt x="433" y="325"/>
                    <a:pt x="474" y="298"/>
                  </a:cubicBezTo>
                  <a:cubicBezTo>
                    <a:pt x="528" y="271"/>
                    <a:pt x="568" y="230"/>
                    <a:pt x="596" y="190"/>
                  </a:cubicBezTo>
                  <a:cubicBezTo>
                    <a:pt x="623" y="149"/>
                    <a:pt x="636" y="108"/>
                    <a:pt x="609" y="68"/>
                  </a:cubicBezTo>
                  <a:cubicBezTo>
                    <a:pt x="596" y="27"/>
                    <a:pt x="568" y="0"/>
                    <a:pt x="52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7" name="Google Shape;567;p30"/>
          <p:cNvSpPr/>
          <p:nvPr/>
        </p:nvSpPr>
        <p:spPr>
          <a:xfrm>
            <a:off x="6349825" y="269250"/>
            <a:ext cx="1072969" cy="531477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8" name="Google Shape;568;p30"/>
          <p:cNvGrpSpPr/>
          <p:nvPr/>
        </p:nvGrpSpPr>
        <p:grpSpPr>
          <a:xfrm>
            <a:off x="2892200" y="169504"/>
            <a:ext cx="670499" cy="438524"/>
            <a:chOff x="7555450" y="377766"/>
            <a:chExt cx="670499" cy="438524"/>
          </a:xfrm>
        </p:grpSpPr>
        <p:sp>
          <p:nvSpPr>
            <p:cNvPr id="569" name="Google Shape;569;p30"/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0"/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0"/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2" name="Google Shape;572;p30"/>
          <p:cNvGrpSpPr/>
          <p:nvPr/>
        </p:nvGrpSpPr>
        <p:grpSpPr>
          <a:xfrm>
            <a:off x="632800" y="267800"/>
            <a:ext cx="981285" cy="534397"/>
            <a:chOff x="816462" y="899275"/>
            <a:chExt cx="981285" cy="534397"/>
          </a:xfrm>
        </p:grpSpPr>
        <p:sp>
          <p:nvSpPr>
            <p:cNvPr id="573" name="Google Shape;573;p30"/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0"/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Fredoka One"/>
              <a:buNone/>
              <a:defRPr sz="2800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●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○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■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●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○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■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●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○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icksand Medium"/>
              <a:buChar char="■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8" r:id="rId18"/>
    <p:sldLayoutId id="2147483670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0">
          <p15:clr>
            <a:srgbClr val="EA4335"/>
          </p15:clr>
        </p15:guide>
        <p15:guide id="2" orient="horz" pos="337">
          <p15:clr>
            <a:srgbClr val="EA4335"/>
          </p15:clr>
        </p15:guide>
        <p15:guide id="3" pos="5310">
          <p15:clr>
            <a:srgbClr val="EA4335"/>
          </p15:clr>
        </p15:guide>
        <p15:guide id="4" orient="horz" pos="2903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s://pixabay.com/en/pie-chart-graph-circle-information-34974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pngall.com/light-bulb-png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light-bulb-png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7B5"/>
        </a:solidFill>
        <a:effectLst/>
      </p:bgPr>
    </p:bg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33"/>
          <p:cNvSpPr/>
          <p:nvPr/>
        </p:nvSpPr>
        <p:spPr>
          <a:xfrm>
            <a:off x="8620263" y="187488"/>
            <a:ext cx="1072969" cy="531477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2" name="Google Shape;592;p33"/>
          <p:cNvGrpSpPr/>
          <p:nvPr/>
        </p:nvGrpSpPr>
        <p:grpSpPr>
          <a:xfrm>
            <a:off x="7450838" y="1670715"/>
            <a:ext cx="490228" cy="608811"/>
            <a:chOff x="7376250" y="1989890"/>
            <a:chExt cx="490228" cy="608811"/>
          </a:xfrm>
        </p:grpSpPr>
        <p:sp>
          <p:nvSpPr>
            <p:cNvPr id="593" name="Google Shape;593;p33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C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3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C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3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C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6" name="Google Shape;596;p33"/>
          <p:cNvSpPr/>
          <p:nvPr/>
        </p:nvSpPr>
        <p:spPr>
          <a:xfrm>
            <a:off x="12081457" y="3640258"/>
            <a:ext cx="70" cy="1401"/>
          </a:xfrm>
          <a:custGeom>
            <a:avLst/>
            <a:gdLst/>
            <a:ahLst/>
            <a:cxnLst/>
            <a:rect l="l" t="t" r="r" b="b"/>
            <a:pathLst>
              <a:path w="1" h="20" extrusionOk="0">
                <a:moveTo>
                  <a:pt x="1" y="1"/>
                </a:moveTo>
                <a:lnTo>
                  <a:pt x="1" y="20"/>
                </a:lnTo>
                <a:lnTo>
                  <a:pt x="1" y="1"/>
                </a:lnTo>
                <a:close/>
              </a:path>
            </a:pathLst>
          </a:custGeom>
          <a:solidFill>
            <a:srgbClr val="FDA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33"/>
          <p:cNvSpPr/>
          <p:nvPr/>
        </p:nvSpPr>
        <p:spPr>
          <a:xfrm>
            <a:off x="13611506" y="3601228"/>
            <a:ext cx="28309" cy="28379"/>
          </a:xfrm>
          <a:custGeom>
            <a:avLst/>
            <a:gdLst/>
            <a:ahLst/>
            <a:cxnLst/>
            <a:rect l="l" t="t" r="r" b="b"/>
            <a:pathLst>
              <a:path w="404" h="405" extrusionOk="0">
                <a:moveTo>
                  <a:pt x="211" y="1"/>
                </a:moveTo>
                <a:cubicBezTo>
                  <a:pt x="77" y="1"/>
                  <a:pt x="0" y="97"/>
                  <a:pt x="0" y="193"/>
                </a:cubicBezTo>
                <a:cubicBezTo>
                  <a:pt x="0" y="289"/>
                  <a:pt x="58" y="404"/>
                  <a:pt x="192" y="404"/>
                </a:cubicBezTo>
                <a:cubicBezTo>
                  <a:pt x="307" y="404"/>
                  <a:pt x="404" y="346"/>
                  <a:pt x="404" y="231"/>
                </a:cubicBezTo>
                <a:cubicBezTo>
                  <a:pt x="404" y="135"/>
                  <a:pt x="327" y="1"/>
                  <a:pt x="211" y="1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33"/>
          <p:cNvSpPr/>
          <p:nvPr/>
        </p:nvSpPr>
        <p:spPr>
          <a:xfrm>
            <a:off x="13487687" y="3653712"/>
            <a:ext cx="26978" cy="26978"/>
          </a:xfrm>
          <a:custGeom>
            <a:avLst/>
            <a:gdLst/>
            <a:ahLst/>
            <a:cxnLst/>
            <a:rect l="l" t="t" r="r" b="b"/>
            <a:pathLst>
              <a:path w="385" h="385" extrusionOk="0">
                <a:moveTo>
                  <a:pt x="193" y="1"/>
                </a:moveTo>
                <a:cubicBezTo>
                  <a:pt x="97" y="20"/>
                  <a:pt x="1" y="97"/>
                  <a:pt x="1" y="193"/>
                </a:cubicBezTo>
                <a:cubicBezTo>
                  <a:pt x="1" y="289"/>
                  <a:pt x="77" y="385"/>
                  <a:pt x="193" y="385"/>
                </a:cubicBezTo>
                <a:cubicBezTo>
                  <a:pt x="289" y="385"/>
                  <a:pt x="385" y="308"/>
                  <a:pt x="385" y="193"/>
                </a:cubicBezTo>
                <a:cubicBezTo>
                  <a:pt x="385" y="97"/>
                  <a:pt x="327" y="1"/>
                  <a:pt x="193" y="1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9" name="Google Shape;599;p33"/>
          <p:cNvGrpSpPr/>
          <p:nvPr/>
        </p:nvGrpSpPr>
        <p:grpSpPr>
          <a:xfrm>
            <a:off x="2392500" y="294504"/>
            <a:ext cx="670499" cy="438524"/>
            <a:chOff x="7555450" y="377766"/>
            <a:chExt cx="670499" cy="438524"/>
          </a:xfrm>
        </p:grpSpPr>
        <p:sp>
          <p:nvSpPr>
            <p:cNvPr id="600" name="Google Shape;600;p33"/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3"/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3"/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8" name="Google Shape;748;p33"/>
          <p:cNvGrpSpPr/>
          <p:nvPr/>
        </p:nvGrpSpPr>
        <p:grpSpPr>
          <a:xfrm>
            <a:off x="8452933" y="242792"/>
            <a:ext cx="490238" cy="355904"/>
            <a:chOff x="8787625" y="134475"/>
            <a:chExt cx="838586" cy="608799"/>
          </a:xfrm>
        </p:grpSpPr>
        <p:sp>
          <p:nvSpPr>
            <p:cNvPr id="749" name="Google Shape;749;p33"/>
            <p:cNvSpPr/>
            <p:nvPr/>
          </p:nvSpPr>
          <p:spPr>
            <a:xfrm>
              <a:off x="8787625" y="134475"/>
              <a:ext cx="838586" cy="608799"/>
            </a:xfrm>
            <a:custGeom>
              <a:avLst/>
              <a:gdLst/>
              <a:ahLst/>
              <a:cxnLst/>
              <a:rect l="l" t="t" r="r" b="b"/>
              <a:pathLst>
                <a:path w="7682" h="5577" extrusionOk="0">
                  <a:moveTo>
                    <a:pt x="4010" y="0"/>
                  </a:moveTo>
                  <a:cubicBezTo>
                    <a:pt x="3863" y="0"/>
                    <a:pt x="3708" y="18"/>
                    <a:pt x="3553" y="46"/>
                  </a:cubicBezTo>
                  <a:cubicBezTo>
                    <a:pt x="3188" y="123"/>
                    <a:pt x="2804" y="296"/>
                    <a:pt x="2459" y="526"/>
                  </a:cubicBezTo>
                  <a:cubicBezTo>
                    <a:pt x="1863" y="968"/>
                    <a:pt x="1402" y="1621"/>
                    <a:pt x="1191" y="2331"/>
                  </a:cubicBezTo>
                  <a:cubicBezTo>
                    <a:pt x="1057" y="2351"/>
                    <a:pt x="903" y="2427"/>
                    <a:pt x="769" y="2504"/>
                  </a:cubicBezTo>
                  <a:cubicBezTo>
                    <a:pt x="634" y="2581"/>
                    <a:pt x="519" y="2677"/>
                    <a:pt x="404" y="2811"/>
                  </a:cubicBezTo>
                  <a:cubicBezTo>
                    <a:pt x="135" y="3119"/>
                    <a:pt x="1" y="3541"/>
                    <a:pt x="1" y="4041"/>
                  </a:cubicBezTo>
                  <a:cubicBezTo>
                    <a:pt x="1" y="4213"/>
                    <a:pt x="20" y="4405"/>
                    <a:pt x="58" y="4597"/>
                  </a:cubicBezTo>
                  <a:cubicBezTo>
                    <a:pt x="97" y="4732"/>
                    <a:pt x="135" y="4847"/>
                    <a:pt x="193" y="5001"/>
                  </a:cubicBezTo>
                  <a:cubicBezTo>
                    <a:pt x="250" y="5327"/>
                    <a:pt x="538" y="5577"/>
                    <a:pt x="884" y="5577"/>
                  </a:cubicBezTo>
                  <a:lnTo>
                    <a:pt x="6818" y="5577"/>
                  </a:lnTo>
                  <a:cubicBezTo>
                    <a:pt x="7106" y="5577"/>
                    <a:pt x="7394" y="5385"/>
                    <a:pt x="7490" y="5116"/>
                  </a:cubicBezTo>
                  <a:cubicBezTo>
                    <a:pt x="7624" y="4751"/>
                    <a:pt x="7682" y="4367"/>
                    <a:pt x="7682" y="3983"/>
                  </a:cubicBezTo>
                  <a:cubicBezTo>
                    <a:pt x="7682" y="3445"/>
                    <a:pt x="7490" y="2984"/>
                    <a:pt x="7144" y="2677"/>
                  </a:cubicBezTo>
                  <a:cubicBezTo>
                    <a:pt x="6952" y="2504"/>
                    <a:pt x="6722" y="2389"/>
                    <a:pt x="6472" y="2331"/>
                  </a:cubicBezTo>
                  <a:cubicBezTo>
                    <a:pt x="6453" y="2139"/>
                    <a:pt x="6395" y="1967"/>
                    <a:pt x="6357" y="1813"/>
                  </a:cubicBezTo>
                  <a:cubicBezTo>
                    <a:pt x="6299" y="1640"/>
                    <a:pt x="6242" y="1467"/>
                    <a:pt x="6165" y="1294"/>
                  </a:cubicBezTo>
                  <a:cubicBezTo>
                    <a:pt x="6088" y="1141"/>
                    <a:pt x="5973" y="968"/>
                    <a:pt x="5858" y="814"/>
                  </a:cubicBezTo>
                  <a:cubicBezTo>
                    <a:pt x="5589" y="507"/>
                    <a:pt x="5224" y="277"/>
                    <a:pt x="4821" y="123"/>
                  </a:cubicBezTo>
                  <a:cubicBezTo>
                    <a:pt x="4629" y="46"/>
                    <a:pt x="4417" y="8"/>
                    <a:pt x="4168" y="8"/>
                  </a:cubicBezTo>
                  <a:cubicBezTo>
                    <a:pt x="4116" y="3"/>
                    <a:pt x="4063" y="0"/>
                    <a:pt x="40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3"/>
            <p:cNvSpPr/>
            <p:nvPr/>
          </p:nvSpPr>
          <p:spPr>
            <a:xfrm>
              <a:off x="8865240" y="212854"/>
              <a:ext cx="679318" cy="450841"/>
            </a:xfrm>
            <a:custGeom>
              <a:avLst/>
              <a:gdLst/>
              <a:ahLst/>
              <a:cxnLst/>
              <a:rect l="l" t="t" r="r" b="b"/>
              <a:pathLst>
                <a:path w="6223" h="4130" extrusionOk="0">
                  <a:moveTo>
                    <a:pt x="3322" y="0"/>
                  </a:moveTo>
                  <a:cubicBezTo>
                    <a:pt x="3226" y="0"/>
                    <a:pt x="3092" y="39"/>
                    <a:pt x="2977" y="39"/>
                  </a:cubicBezTo>
                  <a:cubicBezTo>
                    <a:pt x="2708" y="77"/>
                    <a:pt x="2420" y="192"/>
                    <a:pt x="2189" y="384"/>
                  </a:cubicBezTo>
                  <a:cubicBezTo>
                    <a:pt x="1709" y="749"/>
                    <a:pt x="1325" y="1287"/>
                    <a:pt x="1172" y="1882"/>
                  </a:cubicBezTo>
                  <a:cubicBezTo>
                    <a:pt x="1133" y="2074"/>
                    <a:pt x="1114" y="2286"/>
                    <a:pt x="1114" y="2478"/>
                  </a:cubicBezTo>
                  <a:cubicBezTo>
                    <a:pt x="1076" y="2458"/>
                    <a:pt x="1056" y="2439"/>
                    <a:pt x="1018" y="2401"/>
                  </a:cubicBezTo>
                  <a:cubicBezTo>
                    <a:pt x="960" y="2382"/>
                    <a:pt x="883" y="2362"/>
                    <a:pt x="845" y="2343"/>
                  </a:cubicBezTo>
                  <a:lnTo>
                    <a:pt x="634" y="2343"/>
                  </a:lnTo>
                  <a:cubicBezTo>
                    <a:pt x="576" y="2343"/>
                    <a:pt x="499" y="2382"/>
                    <a:pt x="442" y="2401"/>
                  </a:cubicBezTo>
                  <a:cubicBezTo>
                    <a:pt x="365" y="2458"/>
                    <a:pt x="307" y="2497"/>
                    <a:pt x="250" y="2574"/>
                  </a:cubicBezTo>
                  <a:cubicBezTo>
                    <a:pt x="96" y="2746"/>
                    <a:pt x="0" y="3015"/>
                    <a:pt x="0" y="3323"/>
                  </a:cubicBezTo>
                  <a:cubicBezTo>
                    <a:pt x="0" y="3438"/>
                    <a:pt x="19" y="3591"/>
                    <a:pt x="58" y="3726"/>
                  </a:cubicBezTo>
                  <a:cubicBezTo>
                    <a:pt x="77" y="3841"/>
                    <a:pt x="115" y="3975"/>
                    <a:pt x="154" y="4091"/>
                  </a:cubicBezTo>
                  <a:lnTo>
                    <a:pt x="154" y="4110"/>
                  </a:lnTo>
                  <a:lnTo>
                    <a:pt x="154" y="4129"/>
                  </a:lnTo>
                  <a:lnTo>
                    <a:pt x="6068" y="4129"/>
                  </a:lnTo>
                  <a:cubicBezTo>
                    <a:pt x="6164" y="3879"/>
                    <a:pt x="6222" y="3553"/>
                    <a:pt x="6222" y="3265"/>
                  </a:cubicBezTo>
                  <a:cubicBezTo>
                    <a:pt x="6222" y="2938"/>
                    <a:pt x="6107" y="2650"/>
                    <a:pt x="5915" y="2478"/>
                  </a:cubicBezTo>
                  <a:cubicBezTo>
                    <a:pt x="5819" y="2401"/>
                    <a:pt x="5723" y="2343"/>
                    <a:pt x="5588" y="2343"/>
                  </a:cubicBezTo>
                  <a:lnTo>
                    <a:pt x="5396" y="2343"/>
                  </a:lnTo>
                  <a:cubicBezTo>
                    <a:pt x="5339" y="2343"/>
                    <a:pt x="5281" y="2362"/>
                    <a:pt x="5243" y="2382"/>
                  </a:cubicBezTo>
                  <a:cubicBezTo>
                    <a:pt x="5166" y="2401"/>
                    <a:pt x="5089" y="2458"/>
                    <a:pt x="5051" y="2535"/>
                  </a:cubicBezTo>
                  <a:lnTo>
                    <a:pt x="5051" y="2170"/>
                  </a:lnTo>
                  <a:cubicBezTo>
                    <a:pt x="5012" y="1863"/>
                    <a:pt x="4993" y="1575"/>
                    <a:pt x="4897" y="1325"/>
                  </a:cubicBezTo>
                  <a:cubicBezTo>
                    <a:pt x="4859" y="1172"/>
                    <a:pt x="4801" y="1056"/>
                    <a:pt x="4763" y="941"/>
                  </a:cubicBezTo>
                  <a:cubicBezTo>
                    <a:pt x="4705" y="826"/>
                    <a:pt x="4609" y="692"/>
                    <a:pt x="4532" y="615"/>
                  </a:cubicBezTo>
                  <a:cubicBezTo>
                    <a:pt x="4379" y="384"/>
                    <a:pt x="4110" y="250"/>
                    <a:pt x="3822" y="154"/>
                  </a:cubicBezTo>
                  <a:cubicBezTo>
                    <a:pt x="3668" y="96"/>
                    <a:pt x="3534" y="77"/>
                    <a:pt x="3361" y="58"/>
                  </a:cubicBezTo>
                  <a:cubicBezTo>
                    <a:pt x="3380" y="0"/>
                    <a:pt x="3361" y="0"/>
                    <a:pt x="33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C50D06C-15CB-4992-AA6F-4107C51A3350}"/>
              </a:ext>
            </a:extLst>
          </p:cNvPr>
          <p:cNvSpPr txBox="1"/>
          <p:nvPr/>
        </p:nvSpPr>
        <p:spPr>
          <a:xfrm>
            <a:off x="2160144" y="1595451"/>
            <a:ext cx="50258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latin typeface="Calibri" panose="020F0502020204030204" pitchFamily="34" charset="0"/>
                <a:cs typeface="Calibri" panose="020F0502020204030204" pitchFamily="34" charset="0"/>
              </a:rPr>
              <a:t>2-2</a:t>
            </a:r>
          </a:p>
          <a:p>
            <a:pPr algn="ctr"/>
            <a:r>
              <a:rPr lang="ar-OM" sz="4000" b="1" dirty="0">
                <a:latin typeface="Calibri" panose="020F0502020204030204" pitchFamily="34" charset="0"/>
                <a:cs typeface="Calibri" panose="020F0502020204030204" pitchFamily="34" charset="0"/>
              </a:rPr>
              <a:t>العمليات على الكسور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FC834531-7365-4BCC-97FF-62D9983A1071}"/>
              </a:ext>
            </a:extLst>
          </p:cNvPr>
          <p:cNvSpPr txBox="1"/>
          <p:nvPr/>
        </p:nvSpPr>
        <p:spPr>
          <a:xfrm>
            <a:off x="4130904" y="309417"/>
            <a:ext cx="5025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الوحدة الثانية : الكُسور والنِّسب المِئويَّة</a:t>
            </a:r>
          </a:p>
        </p:txBody>
      </p:sp>
      <p:pic>
        <p:nvPicPr>
          <p:cNvPr id="3" name="Picture 2" descr="Chart, pie chart&#10;&#10;Description automatically generated">
            <a:extLst>
              <a:ext uri="{FF2B5EF4-FFF2-40B4-BE49-F238E27FC236}">
                <a16:creationId xmlns:a16="http://schemas.microsoft.com/office/drawing/2014/main" id="{342CEB2A-D4D0-4A32-92AE-64F59A5DC3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634552" y="3710612"/>
            <a:ext cx="1562682" cy="1374672"/>
          </a:xfrm>
          <a:prstGeom prst="rect">
            <a:avLst/>
          </a:prstGeom>
        </p:spPr>
      </p:pic>
      <p:sp>
        <p:nvSpPr>
          <p:cNvPr id="129" name="TextBox 128">
            <a:extLst>
              <a:ext uri="{FF2B5EF4-FFF2-40B4-BE49-F238E27FC236}">
                <a16:creationId xmlns:a16="http://schemas.microsoft.com/office/drawing/2014/main" id="{BC445990-B803-41DF-9104-518260B9695E}"/>
              </a:ext>
            </a:extLst>
          </p:cNvPr>
          <p:cNvSpPr txBox="1"/>
          <p:nvPr/>
        </p:nvSpPr>
        <p:spPr>
          <a:xfrm>
            <a:off x="3341529" y="3813410"/>
            <a:ext cx="2460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 الأستاذة : شيخة </a:t>
            </a:r>
            <a:r>
              <a:rPr lang="ar-OM" sz="1600" b="1" dirty="0" err="1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السنيدية</a:t>
            </a:r>
            <a:endParaRPr lang="en-US" sz="1600" b="1" dirty="0">
              <a:solidFill>
                <a:schemeClr val="tx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0" name="Picture 4">
            <a:extLst>
              <a:ext uri="{FF2B5EF4-FFF2-40B4-BE49-F238E27FC236}">
                <a16:creationId xmlns:a16="http://schemas.microsoft.com/office/drawing/2014/main" id="{B1C5BA3F-E3A6-4C49-82F3-B9C11AB35E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7" t="5096" b="8894"/>
          <a:stretch/>
        </p:blipFill>
        <p:spPr bwMode="auto">
          <a:xfrm>
            <a:off x="74294" y="-38455"/>
            <a:ext cx="1717929" cy="1542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2F9B04B-702B-492F-9DBA-B6DCBF89C5D4}"/>
              </a:ext>
            </a:extLst>
          </p:cNvPr>
          <p:cNvSpPr txBox="1"/>
          <p:nvPr/>
        </p:nvSpPr>
        <p:spPr>
          <a:xfrm>
            <a:off x="3102808" y="338094"/>
            <a:ext cx="3113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C25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معايــــــــــــــــــــير النــــــــــــــــــــــجاح</a:t>
            </a:r>
          </a:p>
        </p:txBody>
      </p:sp>
      <p:grpSp>
        <p:nvGrpSpPr>
          <p:cNvPr id="9" name="Google Shape;58;p4">
            <a:extLst>
              <a:ext uri="{FF2B5EF4-FFF2-40B4-BE49-F238E27FC236}">
                <a16:creationId xmlns:a16="http://schemas.microsoft.com/office/drawing/2014/main" id="{65B76C9A-F4DD-4714-B470-B66E1C1E8EE8}"/>
              </a:ext>
            </a:extLst>
          </p:cNvPr>
          <p:cNvGrpSpPr/>
          <p:nvPr/>
        </p:nvGrpSpPr>
        <p:grpSpPr>
          <a:xfrm>
            <a:off x="6765737" y="2813227"/>
            <a:ext cx="825416" cy="446607"/>
            <a:chOff x="816462" y="899275"/>
            <a:chExt cx="981285" cy="534397"/>
          </a:xfrm>
        </p:grpSpPr>
        <p:sp>
          <p:nvSpPr>
            <p:cNvPr id="10" name="Google Shape;59;p4">
              <a:extLst>
                <a:ext uri="{FF2B5EF4-FFF2-40B4-BE49-F238E27FC236}">
                  <a16:creationId xmlns:a16="http://schemas.microsoft.com/office/drawing/2014/main" id="{C5C4E038-16A3-47A7-A82B-7DBDC09CF2CA}"/>
                </a:ext>
              </a:extLst>
            </p:cNvPr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0;p4">
              <a:extLst>
                <a:ext uri="{FF2B5EF4-FFF2-40B4-BE49-F238E27FC236}">
                  <a16:creationId xmlns:a16="http://schemas.microsoft.com/office/drawing/2014/main" id="{0F60544D-5AA0-4C2C-BABC-7EE2F6786484}"/>
                </a:ext>
              </a:extLst>
            </p:cNvPr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58;p4">
            <a:extLst>
              <a:ext uri="{FF2B5EF4-FFF2-40B4-BE49-F238E27FC236}">
                <a16:creationId xmlns:a16="http://schemas.microsoft.com/office/drawing/2014/main" id="{95F4E197-A8D8-487E-9415-E1645AD8518C}"/>
              </a:ext>
            </a:extLst>
          </p:cNvPr>
          <p:cNvGrpSpPr/>
          <p:nvPr/>
        </p:nvGrpSpPr>
        <p:grpSpPr>
          <a:xfrm>
            <a:off x="6809496" y="1271537"/>
            <a:ext cx="825416" cy="446607"/>
            <a:chOff x="816462" y="899275"/>
            <a:chExt cx="981285" cy="534397"/>
          </a:xfrm>
        </p:grpSpPr>
        <p:sp>
          <p:nvSpPr>
            <p:cNvPr id="13" name="Google Shape;59;p4">
              <a:extLst>
                <a:ext uri="{FF2B5EF4-FFF2-40B4-BE49-F238E27FC236}">
                  <a16:creationId xmlns:a16="http://schemas.microsoft.com/office/drawing/2014/main" id="{0E64E0EA-96F1-4385-9402-5B5DD40E4855}"/>
                </a:ext>
              </a:extLst>
            </p:cNvPr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0;p4">
              <a:extLst>
                <a:ext uri="{FF2B5EF4-FFF2-40B4-BE49-F238E27FC236}">
                  <a16:creationId xmlns:a16="http://schemas.microsoft.com/office/drawing/2014/main" id="{C703DCF0-0AEF-4149-BB7F-616615C9306D}"/>
                </a:ext>
              </a:extLst>
            </p:cNvPr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17B93538-38DD-4277-A369-A755190A093D}"/>
              </a:ext>
            </a:extLst>
          </p:cNvPr>
          <p:cNvSpPr txBox="1"/>
          <p:nvPr/>
        </p:nvSpPr>
        <p:spPr>
          <a:xfrm>
            <a:off x="1553684" y="1313881"/>
            <a:ext cx="5255812" cy="42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lnSpc>
                <a:spcPct val="107000"/>
              </a:lnSpc>
              <a:spcAft>
                <a:spcPts val="800"/>
              </a:spcAft>
            </a:pPr>
            <a:r>
              <a:rPr lang="ar-S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يجمع ويطرح ويضرب ويقسم الكسور والأعداد الكسرية. 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67EB58-A69D-4C5D-BA89-F9CF6C79E6F2}"/>
              </a:ext>
            </a:extLst>
          </p:cNvPr>
          <p:cNvSpPr txBox="1"/>
          <p:nvPr/>
        </p:nvSpPr>
        <p:spPr>
          <a:xfrm>
            <a:off x="1553684" y="2724999"/>
            <a:ext cx="5255812" cy="736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lnSpc>
                <a:spcPct val="107000"/>
              </a:lnSpc>
              <a:spcAft>
                <a:spcPts val="800"/>
              </a:spcAft>
            </a:pPr>
            <a:r>
              <a:rPr lang="ar-S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يجري العمليات الحسابية على الكسور التي تتضمن الترتيب الصحيح للعمليات باستخدام الآلة الحاسبة أو بدونها.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مجموعة 66">
            <a:extLst>
              <a:ext uri="{FF2B5EF4-FFF2-40B4-BE49-F238E27FC236}">
                <a16:creationId xmlns:a16="http://schemas.microsoft.com/office/drawing/2014/main" id="{C5BB67C2-09E7-4FD7-8F1C-EF1A31EC948E}"/>
              </a:ext>
            </a:extLst>
          </p:cNvPr>
          <p:cNvGrpSpPr/>
          <p:nvPr/>
        </p:nvGrpSpPr>
        <p:grpSpPr>
          <a:xfrm>
            <a:off x="2632424" y="3756956"/>
            <a:ext cx="4177072" cy="1195922"/>
            <a:chOff x="1538287" y="2400300"/>
            <a:chExt cx="5667374" cy="1752281"/>
          </a:xfrm>
        </p:grpSpPr>
        <p:pic>
          <p:nvPicPr>
            <p:cNvPr id="17" name="Picture 2" descr="وجه حزين كرتون Png">
              <a:extLst>
                <a:ext uri="{FF2B5EF4-FFF2-40B4-BE49-F238E27FC236}">
                  <a16:creationId xmlns:a16="http://schemas.microsoft.com/office/drawing/2014/main" id="{26830C9B-9247-42CE-A007-89F8C85F4C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8287" y="2400300"/>
              <a:ext cx="1666875" cy="1714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9" name="مجموعة 68">
              <a:extLst>
                <a:ext uri="{FF2B5EF4-FFF2-40B4-BE49-F238E27FC236}">
                  <a16:creationId xmlns:a16="http://schemas.microsoft.com/office/drawing/2014/main" id="{82577934-6279-4988-93EE-5F15DA8229F4}"/>
                </a:ext>
              </a:extLst>
            </p:cNvPr>
            <p:cNvGrpSpPr/>
            <p:nvPr/>
          </p:nvGrpSpPr>
          <p:grpSpPr>
            <a:xfrm>
              <a:off x="3557192" y="2433619"/>
              <a:ext cx="3648469" cy="1718962"/>
              <a:chOff x="3557192" y="2433619"/>
              <a:chExt cx="3648469" cy="1718962"/>
            </a:xfrm>
          </p:grpSpPr>
          <p:pic>
            <p:nvPicPr>
              <p:cNvPr id="20" name="صورة 69">
                <a:extLst>
                  <a:ext uri="{FF2B5EF4-FFF2-40B4-BE49-F238E27FC236}">
                    <a16:creationId xmlns:a16="http://schemas.microsoft.com/office/drawing/2014/main" id="{32F9EEB5-7A10-414F-8C6C-6A71FAE75A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38787" y="2433619"/>
                <a:ext cx="1666874" cy="1718962"/>
              </a:xfrm>
              <a:prstGeom prst="rect">
                <a:avLst/>
              </a:prstGeom>
            </p:spPr>
          </p:pic>
          <p:pic>
            <p:nvPicPr>
              <p:cNvPr id="21" name="صورة 70">
                <a:extLst>
                  <a:ext uri="{FF2B5EF4-FFF2-40B4-BE49-F238E27FC236}">
                    <a16:creationId xmlns:a16="http://schemas.microsoft.com/office/drawing/2014/main" id="{F8F8C463-DD13-4E16-998A-05992A1A34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DFDFD"/>
                  </a:clrFrom>
                  <a:clrTo>
                    <a:srgbClr val="FDFDFD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57192" y="2433619"/>
                <a:ext cx="1629565" cy="1681181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7074E72-6DDF-4057-B7C7-0D79F6E20D86}"/>
              </a:ext>
            </a:extLst>
          </p:cNvPr>
          <p:cNvSpPr/>
          <p:nvPr/>
        </p:nvSpPr>
        <p:spPr>
          <a:xfrm>
            <a:off x="381123" y="856878"/>
            <a:ext cx="3688035" cy="704090"/>
          </a:xfrm>
          <a:prstGeom prst="roundRect">
            <a:avLst/>
          </a:prstGeom>
          <a:solidFill>
            <a:schemeClr val="tx2">
              <a:lumMod val="60000"/>
              <a:lumOff val="40000"/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5163C77-8ED7-44AC-9D3E-BF56DCBB98CA}"/>
              </a:ext>
            </a:extLst>
          </p:cNvPr>
          <p:cNvSpPr/>
          <p:nvPr/>
        </p:nvSpPr>
        <p:spPr>
          <a:xfrm>
            <a:off x="5242728" y="880375"/>
            <a:ext cx="3688035" cy="704090"/>
          </a:xfrm>
          <a:prstGeom prst="roundRect">
            <a:avLst/>
          </a:prstGeom>
          <a:solidFill>
            <a:schemeClr val="tx2">
              <a:lumMod val="60000"/>
              <a:lumOff val="40000"/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1" name="Google Shape;821;p35"/>
          <p:cNvGrpSpPr/>
          <p:nvPr/>
        </p:nvGrpSpPr>
        <p:grpSpPr>
          <a:xfrm>
            <a:off x="6655376" y="316906"/>
            <a:ext cx="1088147" cy="592593"/>
            <a:chOff x="816462" y="899275"/>
            <a:chExt cx="981285" cy="534397"/>
          </a:xfrm>
        </p:grpSpPr>
        <p:sp>
          <p:nvSpPr>
            <p:cNvPr id="822" name="Google Shape;822;p35"/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5"/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C4E5417-DDA7-43B0-AED2-B2A3D57438ED}"/>
              </a:ext>
            </a:extLst>
          </p:cNvPr>
          <p:cNvSpPr txBox="1"/>
          <p:nvPr/>
        </p:nvSpPr>
        <p:spPr>
          <a:xfrm>
            <a:off x="3175000" y="42432"/>
            <a:ext cx="279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التعلم القبلي/التمهيد</a:t>
            </a:r>
            <a:endParaRPr lang="en-US" sz="28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F53006-392C-40D3-BC12-1182ED26B12D}"/>
              </a:ext>
            </a:extLst>
          </p:cNvPr>
          <p:cNvSpPr txBox="1"/>
          <p:nvPr/>
        </p:nvSpPr>
        <p:spPr>
          <a:xfrm>
            <a:off x="5108166" y="880374"/>
            <a:ext cx="3822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1-أعد كتابة كل عدد من الأعداد الكسرية التالية في صورة كسر غير اعتيادي في أبسط صورة: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52DF9BB-B0C6-4395-9AB9-5ED8F746E161}"/>
              </a:ext>
            </a:extLst>
          </p:cNvPr>
          <p:cNvGrpSpPr/>
          <p:nvPr/>
        </p:nvGrpSpPr>
        <p:grpSpPr>
          <a:xfrm>
            <a:off x="7685836" y="1911962"/>
            <a:ext cx="981739" cy="828890"/>
            <a:chOff x="6788007" y="1657380"/>
            <a:chExt cx="981739" cy="82889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7E3C06F-A791-421B-826C-1BC664FDB9B5}"/>
                </a:ext>
              </a:extLst>
            </p:cNvPr>
            <p:cNvSpPr txBox="1"/>
            <p:nvPr/>
          </p:nvSpPr>
          <p:spPr>
            <a:xfrm>
              <a:off x="6788007" y="1791463"/>
              <a:ext cx="6180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800" dirty="0"/>
                <a:t>3</a:t>
              </a:r>
              <a:endParaRPr lang="en-US" sz="2800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3C2ECDE-409D-48C5-A593-152C2874862B}"/>
                </a:ext>
              </a:extLst>
            </p:cNvPr>
            <p:cNvSpPr txBox="1"/>
            <p:nvPr/>
          </p:nvSpPr>
          <p:spPr>
            <a:xfrm>
              <a:off x="7151679" y="2024605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5</a:t>
              </a:r>
              <a:endParaRPr lang="en-US" sz="2400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8646E4A-BB75-46D7-8F9B-09A463D20E4B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4</a:t>
              </a:r>
              <a:endParaRPr lang="en-US" sz="2400" dirty="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ABD1E22-DD5A-4AB3-82F7-DC04FFC5FD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245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A4FED93-FF8E-4068-8D3B-258CDABA8915}"/>
              </a:ext>
            </a:extLst>
          </p:cNvPr>
          <p:cNvGrpSpPr/>
          <p:nvPr/>
        </p:nvGrpSpPr>
        <p:grpSpPr>
          <a:xfrm>
            <a:off x="7690620" y="3069541"/>
            <a:ext cx="965172" cy="800230"/>
            <a:chOff x="6781828" y="1601922"/>
            <a:chExt cx="965172" cy="80023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BAA01CE-3C00-4CD1-B530-06348DF4684E}"/>
                </a:ext>
              </a:extLst>
            </p:cNvPr>
            <p:cNvSpPr txBox="1"/>
            <p:nvPr/>
          </p:nvSpPr>
          <p:spPr>
            <a:xfrm>
              <a:off x="6781828" y="1757031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6</a:t>
              </a:r>
              <a:endParaRPr lang="en-US" sz="240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615493A-7FDB-44A4-888D-6BED46B83E47}"/>
                </a:ext>
              </a:extLst>
            </p:cNvPr>
            <p:cNvSpPr txBox="1"/>
            <p:nvPr/>
          </p:nvSpPr>
          <p:spPr>
            <a:xfrm>
              <a:off x="7091209" y="1940487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20</a:t>
              </a:r>
              <a:endParaRPr lang="en-US" sz="24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3495E60-89AB-43AA-8E73-5B7B2EA31C01}"/>
                </a:ext>
              </a:extLst>
            </p:cNvPr>
            <p:cNvSpPr txBox="1"/>
            <p:nvPr/>
          </p:nvSpPr>
          <p:spPr>
            <a:xfrm>
              <a:off x="7128933" y="1601922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1</a:t>
              </a:r>
              <a:endParaRPr lang="en-US" sz="2400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1041797-6B02-486F-B7A5-1559FE092B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245" y="198786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B0AE5B50-98C0-48DF-8B10-137DC542FE36}"/>
              </a:ext>
            </a:extLst>
          </p:cNvPr>
          <p:cNvSpPr txBox="1"/>
          <p:nvPr/>
        </p:nvSpPr>
        <p:spPr>
          <a:xfrm>
            <a:off x="417000" y="839853"/>
            <a:ext cx="3688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2-أعد كــتابة كل كسر غير اعتـــــيادي إلى عدد كـــــسري 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8BFDA00-F37C-452E-93EB-8F01404D0F0A}"/>
              </a:ext>
            </a:extLst>
          </p:cNvPr>
          <p:cNvGrpSpPr/>
          <p:nvPr/>
        </p:nvGrpSpPr>
        <p:grpSpPr>
          <a:xfrm>
            <a:off x="2810359" y="1796372"/>
            <a:ext cx="702959" cy="836642"/>
            <a:chOff x="7066787" y="1601922"/>
            <a:chExt cx="702959" cy="83664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EF1321C-902B-4443-B3AB-19A744D27C96}"/>
                </a:ext>
              </a:extLst>
            </p:cNvPr>
            <p:cNvSpPr txBox="1"/>
            <p:nvPr/>
          </p:nvSpPr>
          <p:spPr>
            <a:xfrm>
              <a:off x="7151679" y="1976899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2</a:t>
              </a:r>
              <a:endParaRPr lang="en-US" sz="2400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99319E9-B41B-4ADC-90CC-CF2385DE0EBF}"/>
                </a:ext>
              </a:extLst>
            </p:cNvPr>
            <p:cNvSpPr txBox="1"/>
            <p:nvPr/>
          </p:nvSpPr>
          <p:spPr>
            <a:xfrm>
              <a:off x="7066787" y="1601922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13</a:t>
              </a:r>
              <a:endParaRPr lang="en-US" sz="2400" dirty="0"/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CAB0E559-E26B-4D16-A435-A08A93E419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245" y="2011717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3C1C77C-64E4-4124-B410-F944C4401E87}"/>
              </a:ext>
            </a:extLst>
          </p:cNvPr>
          <p:cNvGrpSpPr/>
          <p:nvPr/>
        </p:nvGrpSpPr>
        <p:grpSpPr>
          <a:xfrm>
            <a:off x="2849406" y="3007991"/>
            <a:ext cx="649691" cy="812789"/>
            <a:chOff x="7066787" y="1673481"/>
            <a:chExt cx="649691" cy="81278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8628398-2D65-4023-AFC4-B188F6085AD6}"/>
                </a:ext>
              </a:extLst>
            </p:cNvPr>
            <p:cNvSpPr txBox="1"/>
            <p:nvPr/>
          </p:nvSpPr>
          <p:spPr>
            <a:xfrm>
              <a:off x="7098411" y="2024605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3</a:t>
              </a:r>
              <a:endParaRPr lang="en-US" sz="2400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D5A37F0-290E-46B2-875F-97EAE517F9D2}"/>
                </a:ext>
              </a:extLst>
            </p:cNvPr>
            <p:cNvSpPr txBox="1"/>
            <p:nvPr/>
          </p:nvSpPr>
          <p:spPr>
            <a:xfrm>
              <a:off x="7066787" y="1673481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5</a:t>
              </a:r>
              <a:endParaRPr lang="en-US" sz="2400" dirty="0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5309C439-D4D3-4FC4-842D-6A46F8A67C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245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oogle Shape;821;p35">
            <a:extLst>
              <a:ext uri="{FF2B5EF4-FFF2-40B4-BE49-F238E27FC236}">
                <a16:creationId xmlns:a16="http://schemas.microsoft.com/office/drawing/2014/main" id="{E8324B40-B451-4A94-B5CF-E839B528CB76}"/>
              </a:ext>
            </a:extLst>
          </p:cNvPr>
          <p:cNvGrpSpPr/>
          <p:nvPr/>
        </p:nvGrpSpPr>
        <p:grpSpPr>
          <a:xfrm>
            <a:off x="1761259" y="304042"/>
            <a:ext cx="1088147" cy="592593"/>
            <a:chOff x="816462" y="899275"/>
            <a:chExt cx="981285" cy="534397"/>
          </a:xfrm>
        </p:grpSpPr>
        <p:sp>
          <p:nvSpPr>
            <p:cNvPr id="27" name="Google Shape;822;p35">
              <a:extLst>
                <a:ext uri="{FF2B5EF4-FFF2-40B4-BE49-F238E27FC236}">
                  <a16:creationId xmlns:a16="http://schemas.microsoft.com/office/drawing/2014/main" id="{5FDB56A5-E54A-4BC2-B764-75FBB5B08F62}"/>
                </a:ext>
              </a:extLst>
            </p:cNvPr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23;p35">
              <a:extLst>
                <a:ext uri="{FF2B5EF4-FFF2-40B4-BE49-F238E27FC236}">
                  <a16:creationId xmlns:a16="http://schemas.microsoft.com/office/drawing/2014/main" id="{006E982A-25AB-49BA-A9D6-D960ED5A64F0}"/>
                </a:ext>
              </a:extLst>
            </p:cNvPr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 descr="Orange arrow pointing right vector illustration | Free SVG">
            <a:extLst>
              <a:ext uri="{FF2B5EF4-FFF2-40B4-BE49-F238E27FC236}">
                <a16:creationId xmlns:a16="http://schemas.microsoft.com/office/drawing/2014/main" id="{E0510221-0CE4-42BA-A09C-D461037DB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826532" y="1897149"/>
            <a:ext cx="618067" cy="61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Orange arrow pointing right vector illustration | Free SVG">
            <a:extLst>
              <a:ext uri="{FF2B5EF4-FFF2-40B4-BE49-F238E27FC236}">
                <a16:creationId xmlns:a16="http://schemas.microsoft.com/office/drawing/2014/main" id="{65829F55-6733-4C62-9823-461C33096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880462" y="3101335"/>
            <a:ext cx="618067" cy="61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Orange arrow pointing right vector illustration | Free SVG">
            <a:extLst>
              <a:ext uri="{FF2B5EF4-FFF2-40B4-BE49-F238E27FC236}">
                <a16:creationId xmlns:a16="http://schemas.microsoft.com/office/drawing/2014/main" id="{806D985B-F472-46C7-AED6-D3E43FD65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753731" y="2002681"/>
            <a:ext cx="618067" cy="61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Orange arrow pointing right vector illustration | Free SVG">
            <a:extLst>
              <a:ext uri="{FF2B5EF4-FFF2-40B4-BE49-F238E27FC236}">
                <a16:creationId xmlns:a16="http://schemas.microsoft.com/office/drawing/2014/main" id="{92C1BBFA-9CF6-4DCE-B1F1-8F143DD44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07661" y="3206867"/>
            <a:ext cx="618067" cy="61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2509378-80BE-4ECD-9C6F-F7D9D3651DBA}"/>
              </a:ext>
            </a:extLst>
          </p:cNvPr>
          <p:cNvSpPr/>
          <p:nvPr/>
        </p:nvSpPr>
        <p:spPr>
          <a:xfrm>
            <a:off x="970059" y="505304"/>
            <a:ext cx="7504004" cy="704090"/>
          </a:xfrm>
          <a:prstGeom prst="roundRect">
            <a:avLst/>
          </a:prstGeom>
          <a:solidFill>
            <a:schemeClr val="tx2">
              <a:lumMod val="60000"/>
              <a:lumOff val="40000"/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DA4381-FBF1-48C7-AD0F-5E297F63E47D}"/>
              </a:ext>
            </a:extLst>
          </p:cNvPr>
          <p:cNvSpPr txBox="1"/>
          <p:nvPr/>
        </p:nvSpPr>
        <p:spPr>
          <a:xfrm>
            <a:off x="842838" y="505304"/>
            <a:ext cx="768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3- يتضمّن مقال 420 جملة،80 جملة منها تتضمن أخطاء مطبعية .ما الكسر (في أبسط صورة) الذي يدل على الجمل التي تتضمن أخطاء مطبعية؟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oogle Shape;821;p35">
            <a:extLst>
              <a:ext uri="{FF2B5EF4-FFF2-40B4-BE49-F238E27FC236}">
                <a16:creationId xmlns:a16="http://schemas.microsoft.com/office/drawing/2014/main" id="{36C27B73-E1C2-49CD-8971-AEEAE3E231A9}"/>
              </a:ext>
            </a:extLst>
          </p:cNvPr>
          <p:cNvGrpSpPr/>
          <p:nvPr/>
        </p:nvGrpSpPr>
        <p:grpSpPr>
          <a:xfrm>
            <a:off x="4451885" y="29600"/>
            <a:ext cx="857559" cy="475704"/>
            <a:chOff x="816462" y="899275"/>
            <a:chExt cx="981285" cy="534397"/>
          </a:xfrm>
        </p:grpSpPr>
        <p:sp>
          <p:nvSpPr>
            <p:cNvPr id="6" name="Google Shape;822;p35">
              <a:extLst>
                <a:ext uri="{FF2B5EF4-FFF2-40B4-BE49-F238E27FC236}">
                  <a16:creationId xmlns:a16="http://schemas.microsoft.com/office/drawing/2014/main" id="{199E6296-81B7-4737-9D9E-2A44EFE51647}"/>
                </a:ext>
              </a:extLst>
            </p:cNvPr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823;p35">
              <a:extLst>
                <a:ext uri="{FF2B5EF4-FFF2-40B4-BE49-F238E27FC236}">
                  <a16:creationId xmlns:a16="http://schemas.microsoft.com/office/drawing/2014/main" id="{55F53D65-DFE2-48D6-9EFB-83AEA0038DED}"/>
                </a:ext>
              </a:extLst>
            </p:cNvPr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50" name="Picture 2" descr="Free Cartoon of Man Reading Newspaper Clipart in AI, SVG, EPS or PSD">
            <a:extLst>
              <a:ext uri="{FF2B5EF4-FFF2-40B4-BE49-F238E27FC236}">
                <a16:creationId xmlns:a16="http://schemas.microsoft.com/office/drawing/2014/main" id="{F3FD6407-DC1D-4E8E-BEC4-E09A4957C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414" y="1758687"/>
            <a:ext cx="2421409" cy="334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06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38"/>
          <p:cNvSpPr/>
          <p:nvPr/>
        </p:nvSpPr>
        <p:spPr>
          <a:xfrm>
            <a:off x="5515330" y="513158"/>
            <a:ext cx="2110966" cy="1452237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1" name="Google Shape;1071;p38"/>
          <p:cNvSpPr txBox="1">
            <a:spLocks noGrp="1"/>
          </p:cNvSpPr>
          <p:nvPr>
            <p:ph type="title" idx="2"/>
          </p:nvPr>
        </p:nvSpPr>
        <p:spPr>
          <a:xfrm>
            <a:off x="5893713" y="709208"/>
            <a:ext cx="1354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DF9DC-2EE3-4009-979D-45FE062D356D}"/>
              </a:ext>
            </a:extLst>
          </p:cNvPr>
          <p:cNvSpPr txBox="1"/>
          <p:nvPr/>
        </p:nvSpPr>
        <p:spPr>
          <a:xfrm>
            <a:off x="1856623" y="2069898"/>
            <a:ext cx="54307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400" b="1" dirty="0">
                <a:latin typeface="Calibri" panose="020F0502020204030204" pitchFamily="34" charset="0"/>
                <a:cs typeface="Calibri" panose="020F0502020204030204" pitchFamily="34" charset="0"/>
              </a:rPr>
              <a:t>جمــــــع الكســــــور وطــــــــــرحها </a:t>
            </a:r>
            <a:endParaRPr lang="en-US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 descr="Multiply PNG, Vector, PSD, and Clipart With Transparent Background for Free  Download | Pngtree">
            <a:extLst>
              <a:ext uri="{FF2B5EF4-FFF2-40B4-BE49-F238E27FC236}">
                <a16:creationId xmlns:a16="http://schemas.microsoft.com/office/drawing/2014/main" id="{34AAA459-0E99-4894-BAB0-579FAA204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8570"/>
            <a:ext cx="2771262" cy="277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>
            <a:extLst>
              <a:ext uri="{FF2B5EF4-FFF2-40B4-BE49-F238E27FC236}">
                <a16:creationId xmlns:a16="http://schemas.microsoft.com/office/drawing/2014/main" id="{886B7E24-C6FE-4BD0-82B0-36DE4F96795D}"/>
              </a:ext>
            </a:extLst>
          </p:cNvPr>
          <p:cNvSpPr txBox="1"/>
          <p:nvPr/>
        </p:nvSpPr>
        <p:spPr>
          <a:xfrm>
            <a:off x="252695" y="4517783"/>
            <a:ext cx="8388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 دائماً ناتج العمليات الحسابية في صورة كسر أو  كسر غير اعتيادي في أبسط صورة ،إلا عندما يطلب منك أن تكون الإجابة في صورة عدد كسري.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829B5D6-9E79-49C1-9180-5F35FEDA8B1C}"/>
              </a:ext>
            </a:extLst>
          </p:cNvPr>
          <p:cNvGrpSpPr/>
          <p:nvPr/>
        </p:nvGrpSpPr>
        <p:grpSpPr>
          <a:xfrm>
            <a:off x="6439619" y="376081"/>
            <a:ext cx="2385929" cy="1298982"/>
            <a:chOff x="6389918" y="418504"/>
            <a:chExt cx="2385929" cy="129898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54FB33A-F9CD-4A78-A47C-BD480D1DB5D6}"/>
                </a:ext>
              </a:extLst>
            </p:cNvPr>
            <p:cNvSpPr txBox="1"/>
            <p:nvPr/>
          </p:nvSpPr>
          <p:spPr>
            <a:xfrm>
              <a:off x="6389918" y="897445"/>
              <a:ext cx="23853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600" b="1" dirty="0">
                  <a:solidFill>
                    <a:srgbClr val="06020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كسور ذات المقامات المشتركة </a:t>
              </a:r>
              <a:endParaRPr lang="en-US" sz="1600" b="1" dirty="0">
                <a:solidFill>
                  <a:srgbClr val="06020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CB8C7F7-7213-410C-AD65-97BA43DFB294}"/>
                </a:ext>
              </a:extLst>
            </p:cNvPr>
            <p:cNvGrpSpPr/>
            <p:nvPr/>
          </p:nvGrpSpPr>
          <p:grpSpPr>
            <a:xfrm>
              <a:off x="6539665" y="418504"/>
              <a:ext cx="2236182" cy="1298982"/>
              <a:chOff x="6539665" y="418504"/>
              <a:chExt cx="2236182" cy="1298982"/>
            </a:xfrm>
          </p:grpSpPr>
          <p:grpSp>
            <p:nvGrpSpPr>
              <p:cNvPr id="76" name="Google Shape;123;p7">
                <a:extLst>
                  <a:ext uri="{FF2B5EF4-FFF2-40B4-BE49-F238E27FC236}">
                    <a16:creationId xmlns:a16="http://schemas.microsoft.com/office/drawing/2014/main" id="{FDAF940A-4712-4286-803E-378EE5976047}"/>
                  </a:ext>
                </a:extLst>
              </p:cNvPr>
              <p:cNvGrpSpPr/>
              <p:nvPr/>
            </p:nvGrpSpPr>
            <p:grpSpPr>
              <a:xfrm>
                <a:off x="7375506" y="418504"/>
                <a:ext cx="742775" cy="434350"/>
                <a:chOff x="8787625" y="134475"/>
                <a:chExt cx="838586" cy="608799"/>
              </a:xfrm>
            </p:grpSpPr>
            <p:sp>
              <p:nvSpPr>
                <p:cNvPr id="77" name="Google Shape;124;p7">
                  <a:extLst>
                    <a:ext uri="{FF2B5EF4-FFF2-40B4-BE49-F238E27FC236}">
                      <a16:creationId xmlns:a16="http://schemas.microsoft.com/office/drawing/2014/main" id="{CC695D61-96DC-4124-A128-A8A80C22F0AE}"/>
                    </a:ext>
                  </a:extLst>
                </p:cNvPr>
                <p:cNvSpPr/>
                <p:nvPr/>
              </p:nvSpPr>
              <p:spPr>
                <a:xfrm>
                  <a:off x="8787625" y="134475"/>
                  <a:ext cx="838586" cy="6087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2" h="5577" extrusionOk="0">
                      <a:moveTo>
                        <a:pt x="4010" y="0"/>
                      </a:moveTo>
                      <a:cubicBezTo>
                        <a:pt x="3863" y="0"/>
                        <a:pt x="3708" y="18"/>
                        <a:pt x="3553" y="46"/>
                      </a:cubicBezTo>
                      <a:cubicBezTo>
                        <a:pt x="3188" y="123"/>
                        <a:pt x="2804" y="296"/>
                        <a:pt x="2459" y="526"/>
                      </a:cubicBezTo>
                      <a:cubicBezTo>
                        <a:pt x="1863" y="968"/>
                        <a:pt x="1402" y="1621"/>
                        <a:pt x="1191" y="2331"/>
                      </a:cubicBezTo>
                      <a:cubicBezTo>
                        <a:pt x="1057" y="2351"/>
                        <a:pt x="903" y="2427"/>
                        <a:pt x="769" y="2504"/>
                      </a:cubicBezTo>
                      <a:cubicBezTo>
                        <a:pt x="634" y="2581"/>
                        <a:pt x="519" y="2677"/>
                        <a:pt x="404" y="2811"/>
                      </a:cubicBezTo>
                      <a:cubicBezTo>
                        <a:pt x="135" y="3119"/>
                        <a:pt x="1" y="3541"/>
                        <a:pt x="1" y="4041"/>
                      </a:cubicBezTo>
                      <a:cubicBezTo>
                        <a:pt x="1" y="4213"/>
                        <a:pt x="20" y="4405"/>
                        <a:pt x="58" y="4597"/>
                      </a:cubicBezTo>
                      <a:cubicBezTo>
                        <a:pt x="97" y="4732"/>
                        <a:pt x="135" y="4847"/>
                        <a:pt x="193" y="5001"/>
                      </a:cubicBezTo>
                      <a:cubicBezTo>
                        <a:pt x="250" y="5327"/>
                        <a:pt x="538" y="5577"/>
                        <a:pt x="884" y="5577"/>
                      </a:cubicBezTo>
                      <a:lnTo>
                        <a:pt x="6818" y="5577"/>
                      </a:lnTo>
                      <a:cubicBezTo>
                        <a:pt x="7106" y="5577"/>
                        <a:pt x="7394" y="5385"/>
                        <a:pt x="7490" y="5116"/>
                      </a:cubicBezTo>
                      <a:cubicBezTo>
                        <a:pt x="7624" y="4751"/>
                        <a:pt x="7682" y="4367"/>
                        <a:pt x="7682" y="3983"/>
                      </a:cubicBezTo>
                      <a:cubicBezTo>
                        <a:pt x="7682" y="3445"/>
                        <a:pt x="7490" y="2984"/>
                        <a:pt x="7144" y="2677"/>
                      </a:cubicBezTo>
                      <a:cubicBezTo>
                        <a:pt x="6952" y="2504"/>
                        <a:pt x="6722" y="2389"/>
                        <a:pt x="6472" y="2331"/>
                      </a:cubicBezTo>
                      <a:cubicBezTo>
                        <a:pt x="6453" y="2139"/>
                        <a:pt x="6395" y="1967"/>
                        <a:pt x="6357" y="1813"/>
                      </a:cubicBezTo>
                      <a:cubicBezTo>
                        <a:pt x="6299" y="1640"/>
                        <a:pt x="6242" y="1467"/>
                        <a:pt x="6165" y="1294"/>
                      </a:cubicBezTo>
                      <a:cubicBezTo>
                        <a:pt x="6088" y="1141"/>
                        <a:pt x="5973" y="968"/>
                        <a:pt x="5858" y="814"/>
                      </a:cubicBezTo>
                      <a:cubicBezTo>
                        <a:pt x="5589" y="507"/>
                        <a:pt x="5224" y="277"/>
                        <a:pt x="4821" y="123"/>
                      </a:cubicBezTo>
                      <a:cubicBezTo>
                        <a:pt x="4629" y="46"/>
                        <a:pt x="4417" y="8"/>
                        <a:pt x="4168" y="8"/>
                      </a:cubicBezTo>
                      <a:cubicBezTo>
                        <a:pt x="4116" y="3"/>
                        <a:pt x="4063" y="0"/>
                        <a:pt x="40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>
                  <a:outerShdw dist="38100" dir="3000000" algn="bl" rotWithShape="0">
                    <a:srgbClr val="000000">
                      <a:alpha val="10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" name="Google Shape;125;p7">
                  <a:extLst>
                    <a:ext uri="{FF2B5EF4-FFF2-40B4-BE49-F238E27FC236}">
                      <a16:creationId xmlns:a16="http://schemas.microsoft.com/office/drawing/2014/main" id="{D5E726BE-40B8-45D9-9464-F42FA0590F9D}"/>
                    </a:ext>
                  </a:extLst>
                </p:cNvPr>
                <p:cNvSpPr/>
                <p:nvPr/>
              </p:nvSpPr>
              <p:spPr>
                <a:xfrm>
                  <a:off x="8865240" y="212854"/>
                  <a:ext cx="679318" cy="450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3" h="4130" extrusionOk="0">
                      <a:moveTo>
                        <a:pt x="3322" y="0"/>
                      </a:moveTo>
                      <a:cubicBezTo>
                        <a:pt x="3226" y="0"/>
                        <a:pt x="3092" y="39"/>
                        <a:pt x="2977" y="39"/>
                      </a:cubicBezTo>
                      <a:cubicBezTo>
                        <a:pt x="2708" y="77"/>
                        <a:pt x="2420" y="192"/>
                        <a:pt x="2189" y="384"/>
                      </a:cubicBezTo>
                      <a:cubicBezTo>
                        <a:pt x="1709" y="749"/>
                        <a:pt x="1325" y="1287"/>
                        <a:pt x="1172" y="1882"/>
                      </a:cubicBezTo>
                      <a:cubicBezTo>
                        <a:pt x="1133" y="2074"/>
                        <a:pt x="1114" y="2286"/>
                        <a:pt x="1114" y="2478"/>
                      </a:cubicBezTo>
                      <a:cubicBezTo>
                        <a:pt x="1076" y="2458"/>
                        <a:pt x="1056" y="2439"/>
                        <a:pt x="1018" y="2401"/>
                      </a:cubicBezTo>
                      <a:cubicBezTo>
                        <a:pt x="960" y="2382"/>
                        <a:pt x="883" y="2362"/>
                        <a:pt x="845" y="2343"/>
                      </a:cubicBezTo>
                      <a:lnTo>
                        <a:pt x="634" y="2343"/>
                      </a:lnTo>
                      <a:cubicBezTo>
                        <a:pt x="576" y="2343"/>
                        <a:pt x="499" y="2382"/>
                        <a:pt x="442" y="2401"/>
                      </a:cubicBezTo>
                      <a:cubicBezTo>
                        <a:pt x="365" y="2458"/>
                        <a:pt x="307" y="2497"/>
                        <a:pt x="250" y="2574"/>
                      </a:cubicBezTo>
                      <a:cubicBezTo>
                        <a:pt x="96" y="2746"/>
                        <a:pt x="0" y="3015"/>
                        <a:pt x="0" y="3323"/>
                      </a:cubicBezTo>
                      <a:cubicBezTo>
                        <a:pt x="0" y="3438"/>
                        <a:pt x="19" y="3591"/>
                        <a:pt x="58" y="3726"/>
                      </a:cubicBezTo>
                      <a:cubicBezTo>
                        <a:pt x="77" y="3841"/>
                        <a:pt x="115" y="3975"/>
                        <a:pt x="154" y="4091"/>
                      </a:cubicBezTo>
                      <a:lnTo>
                        <a:pt x="154" y="4110"/>
                      </a:lnTo>
                      <a:lnTo>
                        <a:pt x="154" y="4129"/>
                      </a:lnTo>
                      <a:lnTo>
                        <a:pt x="6068" y="4129"/>
                      </a:lnTo>
                      <a:cubicBezTo>
                        <a:pt x="6164" y="3879"/>
                        <a:pt x="6222" y="3553"/>
                        <a:pt x="6222" y="3265"/>
                      </a:cubicBezTo>
                      <a:cubicBezTo>
                        <a:pt x="6222" y="2938"/>
                        <a:pt x="6107" y="2650"/>
                        <a:pt x="5915" y="2478"/>
                      </a:cubicBezTo>
                      <a:cubicBezTo>
                        <a:pt x="5819" y="2401"/>
                        <a:pt x="5723" y="2343"/>
                        <a:pt x="5588" y="2343"/>
                      </a:cubicBezTo>
                      <a:lnTo>
                        <a:pt x="5396" y="2343"/>
                      </a:lnTo>
                      <a:cubicBezTo>
                        <a:pt x="5339" y="2343"/>
                        <a:pt x="5281" y="2362"/>
                        <a:pt x="5243" y="2382"/>
                      </a:cubicBezTo>
                      <a:cubicBezTo>
                        <a:pt x="5166" y="2401"/>
                        <a:pt x="5089" y="2458"/>
                        <a:pt x="5051" y="2535"/>
                      </a:cubicBezTo>
                      <a:lnTo>
                        <a:pt x="5051" y="2170"/>
                      </a:lnTo>
                      <a:cubicBezTo>
                        <a:pt x="5012" y="1863"/>
                        <a:pt x="4993" y="1575"/>
                        <a:pt x="4897" y="1325"/>
                      </a:cubicBezTo>
                      <a:cubicBezTo>
                        <a:pt x="4859" y="1172"/>
                        <a:pt x="4801" y="1056"/>
                        <a:pt x="4763" y="941"/>
                      </a:cubicBezTo>
                      <a:cubicBezTo>
                        <a:pt x="4705" y="826"/>
                        <a:pt x="4609" y="692"/>
                        <a:pt x="4532" y="615"/>
                      </a:cubicBezTo>
                      <a:cubicBezTo>
                        <a:pt x="4379" y="384"/>
                        <a:pt x="4110" y="250"/>
                        <a:pt x="3822" y="154"/>
                      </a:cubicBezTo>
                      <a:cubicBezTo>
                        <a:pt x="3668" y="96"/>
                        <a:pt x="3534" y="77"/>
                        <a:pt x="3361" y="58"/>
                      </a:cubicBezTo>
                      <a:cubicBezTo>
                        <a:pt x="3380" y="0"/>
                        <a:pt x="3361" y="0"/>
                        <a:pt x="3322" y="0"/>
                      </a:cubicBezTo>
                      <a:close/>
                    </a:path>
                  </a:pathLst>
                </a:custGeom>
                <a:solidFill>
                  <a:srgbClr val="7ABEA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" name="Callout: Right Arrow 7">
                <a:extLst>
                  <a:ext uri="{FF2B5EF4-FFF2-40B4-BE49-F238E27FC236}">
                    <a16:creationId xmlns:a16="http://schemas.microsoft.com/office/drawing/2014/main" id="{3D085946-6AFD-4144-8785-00408C6583CD}"/>
                  </a:ext>
                </a:extLst>
              </p:cNvPr>
              <p:cNvSpPr/>
              <p:nvPr/>
            </p:nvSpPr>
            <p:spPr>
              <a:xfrm rot="5400000">
                <a:off x="7215524" y="157164"/>
                <a:ext cx="884463" cy="2236182"/>
              </a:xfrm>
              <a:prstGeom prst="rightArrowCallout">
                <a:avLst/>
              </a:prstGeom>
              <a:solidFill>
                <a:srgbClr val="7ABEAE">
                  <a:alpha val="41961"/>
                </a:srgb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60203"/>
                  </a:solidFill>
                </a:endParaRP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9858DA-CB51-4ABF-AEC9-74146B79DCC8}"/>
              </a:ext>
            </a:extLst>
          </p:cNvPr>
          <p:cNvGrpSpPr/>
          <p:nvPr/>
        </p:nvGrpSpPr>
        <p:grpSpPr>
          <a:xfrm>
            <a:off x="3450125" y="362893"/>
            <a:ext cx="2385392" cy="1312169"/>
            <a:chOff x="3387658" y="318360"/>
            <a:chExt cx="2385392" cy="131216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B285F78-A241-423A-9014-A786B510E594}"/>
                </a:ext>
              </a:extLst>
            </p:cNvPr>
            <p:cNvSpPr txBox="1"/>
            <p:nvPr/>
          </p:nvSpPr>
          <p:spPr>
            <a:xfrm>
              <a:off x="3387658" y="821533"/>
              <a:ext cx="23853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600" b="1" dirty="0">
                  <a:solidFill>
                    <a:srgbClr val="06020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كسور ذات المقامات المختلفة </a:t>
              </a:r>
              <a:endParaRPr lang="en-US" sz="1600" b="1" dirty="0">
                <a:solidFill>
                  <a:srgbClr val="06020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9" name="Google Shape;123;p7">
              <a:extLst>
                <a:ext uri="{FF2B5EF4-FFF2-40B4-BE49-F238E27FC236}">
                  <a16:creationId xmlns:a16="http://schemas.microsoft.com/office/drawing/2014/main" id="{911ACA47-D52F-49E4-BEA0-B1021EE56D41}"/>
                </a:ext>
              </a:extLst>
            </p:cNvPr>
            <p:cNvGrpSpPr/>
            <p:nvPr/>
          </p:nvGrpSpPr>
          <p:grpSpPr>
            <a:xfrm>
              <a:off x="4264498" y="318360"/>
              <a:ext cx="676527" cy="434350"/>
              <a:chOff x="8787625" y="134475"/>
              <a:chExt cx="838586" cy="608799"/>
            </a:xfrm>
          </p:grpSpPr>
          <p:sp>
            <p:nvSpPr>
              <p:cNvPr id="80" name="Google Shape;124;p7">
                <a:extLst>
                  <a:ext uri="{FF2B5EF4-FFF2-40B4-BE49-F238E27FC236}">
                    <a16:creationId xmlns:a16="http://schemas.microsoft.com/office/drawing/2014/main" id="{D11E8000-F24D-4D49-B19D-F7A96A30E1F3}"/>
                  </a:ext>
                </a:extLst>
              </p:cNvPr>
              <p:cNvSpPr/>
              <p:nvPr/>
            </p:nvSpPr>
            <p:spPr>
              <a:xfrm>
                <a:off x="8787625" y="134475"/>
                <a:ext cx="838586" cy="608799"/>
              </a:xfrm>
              <a:custGeom>
                <a:avLst/>
                <a:gdLst/>
                <a:ahLst/>
                <a:cxnLst/>
                <a:rect l="l" t="t" r="r" b="b"/>
                <a:pathLst>
                  <a:path w="7682" h="5577" extrusionOk="0">
                    <a:moveTo>
                      <a:pt x="4010" y="0"/>
                    </a:moveTo>
                    <a:cubicBezTo>
                      <a:pt x="3863" y="0"/>
                      <a:pt x="3708" y="18"/>
                      <a:pt x="3553" y="46"/>
                    </a:cubicBezTo>
                    <a:cubicBezTo>
                      <a:pt x="3188" y="123"/>
                      <a:pt x="2804" y="296"/>
                      <a:pt x="2459" y="526"/>
                    </a:cubicBezTo>
                    <a:cubicBezTo>
                      <a:pt x="1863" y="968"/>
                      <a:pt x="1402" y="1621"/>
                      <a:pt x="1191" y="2331"/>
                    </a:cubicBezTo>
                    <a:cubicBezTo>
                      <a:pt x="1057" y="2351"/>
                      <a:pt x="903" y="2427"/>
                      <a:pt x="769" y="2504"/>
                    </a:cubicBezTo>
                    <a:cubicBezTo>
                      <a:pt x="634" y="2581"/>
                      <a:pt x="519" y="2677"/>
                      <a:pt x="404" y="2811"/>
                    </a:cubicBezTo>
                    <a:cubicBezTo>
                      <a:pt x="135" y="3119"/>
                      <a:pt x="1" y="3541"/>
                      <a:pt x="1" y="4041"/>
                    </a:cubicBezTo>
                    <a:cubicBezTo>
                      <a:pt x="1" y="4213"/>
                      <a:pt x="20" y="4405"/>
                      <a:pt x="58" y="4597"/>
                    </a:cubicBezTo>
                    <a:cubicBezTo>
                      <a:pt x="97" y="4732"/>
                      <a:pt x="135" y="4847"/>
                      <a:pt x="193" y="5001"/>
                    </a:cubicBezTo>
                    <a:cubicBezTo>
                      <a:pt x="250" y="5327"/>
                      <a:pt x="538" y="5577"/>
                      <a:pt x="884" y="5577"/>
                    </a:cubicBezTo>
                    <a:lnTo>
                      <a:pt x="6818" y="5577"/>
                    </a:lnTo>
                    <a:cubicBezTo>
                      <a:pt x="7106" y="5577"/>
                      <a:pt x="7394" y="5385"/>
                      <a:pt x="7490" y="5116"/>
                    </a:cubicBezTo>
                    <a:cubicBezTo>
                      <a:pt x="7624" y="4751"/>
                      <a:pt x="7682" y="4367"/>
                      <a:pt x="7682" y="3983"/>
                    </a:cubicBezTo>
                    <a:cubicBezTo>
                      <a:pt x="7682" y="3445"/>
                      <a:pt x="7490" y="2984"/>
                      <a:pt x="7144" y="2677"/>
                    </a:cubicBezTo>
                    <a:cubicBezTo>
                      <a:pt x="6952" y="2504"/>
                      <a:pt x="6722" y="2389"/>
                      <a:pt x="6472" y="2331"/>
                    </a:cubicBezTo>
                    <a:cubicBezTo>
                      <a:pt x="6453" y="2139"/>
                      <a:pt x="6395" y="1967"/>
                      <a:pt x="6357" y="1813"/>
                    </a:cubicBezTo>
                    <a:cubicBezTo>
                      <a:pt x="6299" y="1640"/>
                      <a:pt x="6242" y="1467"/>
                      <a:pt x="6165" y="1294"/>
                    </a:cubicBezTo>
                    <a:cubicBezTo>
                      <a:pt x="6088" y="1141"/>
                      <a:pt x="5973" y="968"/>
                      <a:pt x="5858" y="814"/>
                    </a:cubicBezTo>
                    <a:cubicBezTo>
                      <a:pt x="5589" y="507"/>
                      <a:pt x="5224" y="277"/>
                      <a:pt x="4821" y="123"/>
                    </a:cubicBezTo>
                    <a:cubicBezTo>
                      <a:pt x="4629" y="46"/>
                      <a:pt x="4417" y="8"/>
                      <a:pt x="4168" y="8"/>
                    </a:cubicBezTo>
                    <a:cubicBezTo>
                      <a:pt x="4116" y="3"/>
                      <a:pt x="4063" y="0"/>
                      <a:pt x="40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dist="38100" dir="3000000" algn="bl" rotWithShape="0">
                  <a:srgbClr val="000000">
                    <a:alpha val="1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25;p7">
                <a:extLst>
                  <a:ext uri="{FF2B5EF4-FFF2-40B4-BE49-F238E27FC236}">
                    <a16:creationId xmlns:a16="http://schemas.microsoft.com/office/drawing/2014/main" id="{8B21B0DE-848A-4474-AB2D-A1953DE478A4}"/>
                  </a:ext>
                </a:extLst>
              </p:cNvPr>
              <p:cNvSpPr/>
              <p:nvPr/>
            </p:nvSpPr>
            <p:spPr>
              <a:xfrm>
                <a:off x="8865240" y="212854"/>
                <a:ext cx="679318" cy="450841"/>
              </a:xfrm>
              <a:custGeom>
                <a:avLst/>
                <a:gdLst/>
                <a:ahLst/>
                <a:cxnLst/>
                <a:rect l="l" t="t" r="r" b="b"/>
                <a:pathLst>
                  <a:path w="6223" h="4130" extrusionOk="0">
                    <a:moveTo>
                      <a:pt x="3322" y="0"/>
                    </a:moveTo>
                    <a:cubicBezTo>
                      <a:pt x="3226" y="0"/>
                      <a:pt x="3092" y="39"/>
                      <a:pt x="2977" y="39"/>
                    </a:cubicBezTo>
                    <a:cubicBezTo>
                      <a:pt x="2708" y="77"/>
                      <a:pt x="2420" y="192"/>
                      <a:pt x="2189" y="384"/>
                    </a:cubicBezTo>
                    <a:cubicBezTo>
                      <a:pt x="1709" y="749"/>
                      <a:pt x="1325" y="1287"/>
                      <a:pt x="1172" y="1882"/>
                    </a:cubicBezTo>
                    <a:cubicBezTo>
                      <a:pt x="1133" y="2074"/>
                      <a:pt x="1114" y="2286"/>
                      <a:pt x="1114" y="2478"/>
                    </a:cubicBezTo>
                    <a:cubicBezTo>
                      <a:pt x="1076" y="2458"/>
                      <a:pt x="1056" y="2439"/>
                      <a:pt x="1018" y="2401"/>
                    </a:cubicBezTo>
                    <a:cubicBezTo>
                      <a:pt x="960" y="2382"/>
                      <a:pt x="883" y="2362"/>
                      <a:pt x="845" y="2343"/>
                    </a:cubicBezTo>
                    <a:lnTo>
                      <a:pt x="634" y="2343"/>
                    </a:lnTo>
                    <a:cubicBezTo>
                      <a:pt x="576" y="2343"/>
                      <a:pt x="499" y="2382"/>
                      <a:pt x="442" y="2401"/>
                    </a:cubicBezTo>
                    <a:cubicBezTo>
                      <a:pt x="365" y="2458"/>
                      <a:pt x="307" y="2497"/>
                      <a:pt x="250" y="2574"/>
                    </a:cubicBezTo>
                    <a:cubicBezTo>
                      <a:pt x="96" y="2746"/>
                      <a:pt x="0" y="3015"/>
                      <a:pt x="0" y="3323"/>
                    </a:cubicBezTo>
                    <a:cubicBezTo>
                      <a:pt x="0" y="3438"/>
                      <a:pt x="19" y="3591"/>
                      <a:pt x="58" y="3726"/>
                    </a:cubicBezTo>
                    <a:cubicBezTo>
                      <a:pt x="77" y="3841"/>
                      <a:pt x="115" y="3975"/>
                      <a:pt x="154" y="4091"/>
                    </a:cubicBezTo>
                    <a:lnTo>
                      <a:pt x="154" y="4110"/>
                    </a:lnTo>
                    <a:lnTo>
                      <a:pt x="154" y="4129"/>
                    </a:lnTo>
                    <a:lnTo>
                      <a:pt x="6068" y="4129"/>
                    </a:lnTo>
                    <a:cubicBezTo>
                      <a:pt x="6164" y="3879"/>
                      <a:pt x="6222" y="3553"/>
                      <a:pt x="6222" y="3265"/>
                    </a:cubicBezTo>
                    <a:cubicBezTo>
                      <a:pt x="6222" y="2938"/>
                      <a:pt x="6107" y="2650"/>
                      <a:pt x="5915" y="2478"/>
                    </a:cubicBezTo>
                    <a:cubicBezTo>
                      <a:pt x="5819" y="2401"/>
                      <a:pt x="5723" y="2343"/>
                      <a:pt x="5588" y="2343"/>
                    </a:cubicBezTo>
                    <a:lnTo>
                      <a:pt x="5396" y="2343"/>
                    </a:lnTo>
                    <a:cubicBezTo>
                      <a:pt x="5339" y="2343"/>
                      <a:pt x="5281" y="2362"/>
                      <a:pt x="5243" y="2382"/>
                    </a:cubicBezTo>
                    <a:cubicBezTo>
                      <a:pt x="5166" y="2401"/>
                      <a:pt x="5089" y="2458"/>
                      <a:pt x="5051" y="2535"/>
                    </a:cubicBezTo>
                    <a:lnTo>
                      <a:pt x="5051" y="2170"/>
                    </a:lnTo>
                    <a:cubicBezTo>
                      <a:pt x="5012" y="1863"/>
                      <a:pt x="4993" y="1575"/>
                      <a:pt x="4897" y="1325"/>
                    </a:cubicBezTo>
                    <a:cubicBezTo>
                      <a:pt x="4859" y="1172"/>
                      <a:pt x="4801" y="1056"/>
                      <a:pt x="4763" y="941"/>
                    </a:cubicBezTo>
                    <a:cubicBezTo>
                      <a:pt x="4705" y="826"/>
                      <a:pt x="4609" y="692"/>
                      <a:pt x="4532" y="615"/>
                    </a:cubicBezTo>
                    <a:cubicBezTo>
                      <a:pt x="4379" y="384"/>
                      <a:pt x="4110" y="250"/>
                      <a:pt x="3822" y="154"/>
                    </a:cubicBezTo>
                    <a:cubicBezTo>
                      <a:pt x="3668" y="96"/>
                      <a:pt x="3534" y="77"/>
                      <a:pt x="3361" y="58"/>
                    </a:cubicBezTo>
                    <a:cubicBezTo>
                      <a:pt x="3380" y="0"/>
                      <a:pt x="3361" y="0"/>
                      <a:pt x="3322" y="0"/>
                    </a:cubicBezTo>
                    <a:close/>
                  </a:path>
                </a:pathLst>
              </a:custGeom>
              <a:solidFill>
                <a:srgbClr val="7ABE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6" name="Callout: Right Arrow 85">
              <a:extLst>
                <a:ext uri="{FF2B5EF4-FFF2-40B4-BE49-F238E27FC236}">
                  <a16:creationId xmlns:a16="http://schemas.microsoft.com/office/drawing/2014/main" id="{618D35C9-DA4E-4561-A6C2-D5E8B3BF20AD}"/>
                </a:ext>
              </a:extLst>
            </p:cNvPr>
            <p:cNvSpPr/>
            <p:nvPr/>
          </p:nvSpPr>
          <p:spPr>
            <a:xfrm rot="5400000">
              <a:off x="4212727" y="70207"/>
              <a:ext cx="884463" cy="2236182"/>
            </a:xfrm>
            <a:prstGeom prst="rightArrowCallout">
              <a:avLst/>
            </a:prstGeom>
            <a:solidFill>
              <a:srgbClr val="7ABEAE">
                <a:alpha val="41961"/>
              </a:srgb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60203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3FE5EF7-6347-42CC-AB24-AC5DD8E52D5A}"/>
              </a:ext>
            </a:extLst>
          </p:cNvPr>
          <p:cNvGrpSpPr/>
          <p:nvPr/>
        </p:nvGrpSpPr>
        <p:grpSpPr>
          <a:xfrm>
            <a:off x="271308" y="391967"/>
            <a:ext cx="2385660" cy="1291040"/>
            <a:chOff x="510828" y="387190"/>
            <a:chExt cx="2385660" cy="129104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CD9B2A8-0FDB-4798-90AF-D403E599BC59}"/>
                </a:ext>
              </a:extLst>
            </p:cNvPr>
            <p:cNvSpPr txBox="1"/>
            <p:nvPr/>
          </p:nvSpPr>
          <p:spPr>
            <a:xfrm>
              <a:off x="510828" y="877906"/>
              <a:ext cx="23853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600" b="1" dirty="0">
                  <a:solidFill>
                    <a:srgbClr val="06020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أعــــــــداد كـــــــــــــــسرية </a:t>
              </a:r>
              <a:endParaRPr lang="en-US" sz="1600" b="1" dirty="0">
                <a:solidFill>
                  <a:srgbClr val="06020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2" name="Google Shape;123;p7">
              <a:extLst>
                <a:ext uri="{FF2B5EF4-FFF2-40B4-BE49-F238E27FC236}">
                  <a16:creationId xmlns:a16="http://schemas.microsoft.com/office/drawing/2014/main" id="{2239CCF8-128D-4BCF-99FD-EBDAB35E3B7E}"/>
                </a:ext>
              </a:extLst>
            </p:cNvPr>
            <p:cNvGrpSpPr/>
            <p:nvPr/>
          </p:nvGrpSpPr>
          <p:grpSpPr>
            <a:xfrm>
              <a:off x="1365261" y="387190"/>
              <a:ext cx="676526" cy="434350"/>
              <a:chOff x="8787625" y="134475"/>
              <a:chExt cx="838586" cy="608799"/>
            </a:xfrm>
          </p:grpSpPr>
          <p:sp>
            <p:nvSpPr>
              <p:cNvPr id="83" name="Google Shape;124;p7">
                <a:extLst>
                  <a:ext uri="{FF2B5EF4-FFF2-40B4-BE49-F238E27FC236}">
                    <a16:creationId xmlns:a16="http://schemas.microsoft.com/office/drawing/2014/main" id="{EB7521F5-9922-4521-863D-0D4EC027D560}"/>
                  </a:ext>
                </a:extLst>
              </p:cNvPr>
              <p:cNvSpPr/>
              <p:nvPr/>
            </p:nvSpPr>
            <p:spPr>
              <a:xfrm>
                <a:off x="8787625" y="134475"/>
                <a:ext cx="838586" cy="608799"/>
              </a:xfrm>
              <a:custGeom>
                <a:avLst/>
                <a:gdLst/>
                <a:ahLst/>
                <a:cxnLst/>
                <a:rect l="l" t="t" r="r" b="b"/>
                <a:pathLst>
                  <a:path w="7682" h="5577" extrusionOk="0">
                    <a:moveTo>
                      <a:pt x="4010" y="0"/>
                    </a:moveTo>
                    <a:cubicBezTo>
                      <a:pt x="3863" y="0"/>
                      <a:pt x="3708" y="18"/>
                      <a:pt x="3553" y="46"/>
                    </a:cubicBezTo>
                    <a:cubicBezTo>
                      <a:pt x="3188" y="123"/>
                      <a:pt x="2804" y="296"/>
                      <a:pt x="2459" y="526"/>
                    </a:cubicBezTo>
                    <a:cubicBezTo>
                      <a:pt x="1863" y="968"/>
                      <a:pt x="1402" y="1621"/>
                      <a:pt x="1191" y="2331"/>
                    </a:cubicBezTo>
                    <a:cubicBezTo>
                      <a:pt x="1057" y="2351"/>
                      <a:pt x="903" y="2427"/>
                      <a:pt x="769" y="2504"/>
                    </a:cubicBezTo>
                    <a:cubicBezTo>
                      <a:pt x="634" y="2581"/>
                      <a:pt x="519" y="2677"/>
                      <a:pt x="404" y="2811"/>
                    </a:cubicBezTo>
                    <a:cubicBezTo>
                      <a:pt x="135" y="3119"/>
                      <a:pt x="1" y="3541"/>
                      <a:pt x="1" y="4041"/>
                    </a:cubicBezTo>
                    <a:cubicBezTo>
                      <a:pt x="1" y="4213"/>
                      <a:pt x="20" y="4405"/>
                      <a:pt x="58" y="4597"/>
                    </a:cubicBezTo>
                    <a:cubicBezTo>
                      <a:pt x="97" y="4732"/>
                      <a:pt x="135" y="4847"/>
                      <a:pt x="193" y="5001"/>
                    </a:cubicBezTo>
                    <a:cubicBezTo>
                      <a:pt x="250" y="5327"/>
                      <a:pt x="538" y="5577"/>
                      <a:pt x="884" y="5577"/>
                    </a:cubicBezTo>
                    <a:lnTo>
                      <a:pt x="6818" y="5577"/>
                    </a:lnTo>
                    <a:cubicBezTo>
                      <a:pt x="7106" y="5577"/>
                      <a:pt x="7394" y="5385"/>
                      <a:pt x="7490" y="5116"/>
                    </a:cubicBezTo>
                    <a:cubicBezTo>
                      <a:pt x="7624" y="4751"/>
                      <a:pt x="7682" y="4367"/>
                      <a:pt x="7682" y="3983"/>
                    </a:cubicBezTo>
                    <a:cubicBezTo>
                      <a:pt x="7682" y="3445"/>
                      <a:pt x="7490" y="2984"/>
                      <a:pt x="7144" y="2677"/>
                    </a:cubicBezTo>
                    <a:cubicBezTo>
                      <a:pt x="6952" y="2504"/>
                      <a:pt x="6722" y="2389"/>
                      <a:pt x="6472" y="2331"/>
                    </a:cubicBezTo>
                    <a:cubicBezTo>
                      <a:pt x="6453" y="2139"/>
                      <a:pt x="6395" y="1967"/>
                      <a:pt x="6357" y="1813"/>
                    </a:cubicBezTo>
                    <a:cubicBezTo>
                      <a:pt x="6299" y="1640"/>
                      <a:pt x="6242" y="1467"/>
                      <a:pt x="6165" y="1294"/>
                    </a:cubicBezTo>
                    <a:cubicBezTo>
                      <a:pt x="6088" y="1141"/>
                      <a:pt x="5973" y="968"/>
                      <a:pt x="5858" y="814"/>
                    </a:cubicBezTo>
                    <a:cubicBezTo>
                      <a:pt x="5589" y="507"/>
                      <a:pt x="5224" y="277"/>
                      <a:pt x="4821" y="123"/>
                    </a:cubicBezTo>
                    <a:cubicBezTo>
                      <a:pt x="4629" y="46"/>
                      <a:pt x="4417" y="8"/>
                      <a:pt x="4168" y="8"/>
                    </a:cubicBezTo>
                    <a:cubicBezTo>
                      <a:pt x="4116" y="3"/>
                      <a:pt x="4063" y="0"/>
                      <a:pt x="40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dist="38100" dir="3000000" algn="bl" rotWithShape="0">
                  <a:srgbClr val="000000">
                    <a:alpha val="1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25;p7">
                <a:extLst>
                  <a:ext uri="{FF2B5EF4-FFF2-40B4-BE49-F238E27FC236}">
                    <a16:creationId xmlns:a16="http://schemas.microsoft.com/office/drawing/2014/main" id="{14C10B2C-D93D-46CD-9433-8D78D5B058D2}"/>
                  </a:ext>
                </a:extLst>
              </p:cNvPr>
              <p:cNvSpPr/>
              <p:nvPr/>
            </p:nvSpPr>
            <p:spPr>
              <a:xfrm>
                <a:off x="8865240" y="212854"/>
                <a:ext cx="679318" cy="450841"/>
              </a:xfrm>
              <a:custGeom>
                <a:avLst/>
                <a:gdLst/>
                <a:ahLst/>
                <a:cxnLst/>
                <a:rect l="l" t="t" r="r" b="b"/>
                <a:pathLst>
                  <a:path w="6223" h="4130" extrusionOk="0">
                    <a:moveTo>
                      <a:pt x="3322" y="0"/>
                    </a:moveTo>
                    <a:cubicBezTo>
                      <a:pt x="3226" y="0"/>
                      <a:pt x="3092" y="39"/>
                      <a:pt x="2977" y="39"/>
                    </a:cubicBezTo>
                    <a:cubicBezTo>
                      <a:pt x="2708" y="77"/>
                      <a:pt x="2420" y="192"/>
                      <a:pt x="2189" y="384"/>
                    </a:cubicBezTo>
                    <a:cubicBezTo>
                      <a:pt x="1709" y="749"/>
                      <a:pt x="1325" y="1287"/>
                      <a:pt x="1172" y="1882"/>
                    </a:cubicBezTo>
                    <a:cubicBezTo>
                      <a:pt x="1133" y="2074"/>
                      <a:pt x="1114" y="2286"/>
                      <a:pt x="1114" y="2478"/>
                    </a:cubicBezTo>
                    <a:cubicBezTo>
                      <a:pt x="1076" y="2458"/>
                      <a:pt x="1056" y="2439"/>
                      <a:pt x="1018" y="2401"/>
                    </a:cubicBezTo>
                    <a:cubicBezTo>
                      <a:pt x="960" y="2382"/>
                      <a:pt x="883" y="2362"/>
                      <a:pt x="845" y="2343"/>
                    </a:cubicBezTo>
                    <a:lnTo>
                      <a:pt x="634" y="2343"/>
                    </a:lnTo>
                    <a:cubicBezTo>
                      <a:pt x="576" y="2343"/>
                      <a:pt x="499" y="2382"/>
                      <a:pt x="442" y="2401"/>
                    </a:cubicBezTo>
                    <a:cubicBezTo>
                      <a:pt x="365" y="2458"/>
                      <a:pt x="307" y="2497"/>
                      <a:pt x="250" y="2574"/>
                    </a:cubicBezTo>
                    <a:cubicBezTo>
                      <a:pt x="96" y="2746"/>
                      <a:pt x="0" y="3015"/>
                      <a:pt x="0" y="3323"/>
                    </a:cubicBezTo>
                    <a:cubicBezTo>
                      <a:pt x="0" y="3438"/>
                      <a:pt x="19" y="3591"/>
                      <a:pt x="58" y="3726"/>
                    </a:cubicBezTo>
                    <a:cubicBezTo>
                      <a:pt x="77" y="3841"/>
                      <a:pt x="115" y="3975"/>
                      <a:pt x="154" y="4091"/>
                    </a:cubicBezTo>
                    <a:lnTo>
                      <a:pt x="154" y="4110"/>
                    </a:lnTo>
                    <a:lnTo>
                      <a:pt x="154" y="4129"/>
                    </a:lnTo>
                    <a:lnTo>
                      <a:pt x="6068" y="4129"/>
                    </a:lnTo>
                    <a:cubicBezTo>
                      <a:pt x="6164" y="3879"/>
                      <a:pt x="6222" y="3553"/>
                      <a:pt x="6222" y="3265"/>
                    </a:cubicBezTo>
                    <a:cubicBezTo>
                      <a:pt x="6222" y="2938"/>
                      <a:pt x="6107" y="2650"/>
                      <a:pt x="5915" y="2478"/>
                    </a:cubicBezTo>
                    <a:cubicBezTo>
                      <a:pt x="5819" y="2401"/>
                      <a:pt x="5723" y="2343"/>
                      <a:pt x="5588" y="2343"/>
                    </a:cubicBezTo>
                    <a:lnTo>
                      <a:pt x="5396" y="2343"/>
                    </a:lnTo>
                    <a:cubicBezTo>
                      <a:pt x="5339" y="2343"/>
                      <a:pt x="5281" y="2362"/>
                      <a:pt x="5243" y="2382"/>
                    </a:cubicBezTo>
                    <a:cubicBezTo>
                      <a:pt x="5166" y="2401"/>
                      <a:pt x="5089" y="2458"/>
                      <a:pt x="5051" y="2535"/>
                    </a:cubicBezTo>
                    <a:lnTo>
                      <a:pt x="5051" y="2170"/>
                    </a:lnTo>
                    <a:cubicBezTo>
                      <a:pt x="5012" y="1863"/>
                      <a:pt x="4993" y="1575"/>
                      <a:pt x="4897" y="1325"/>
                    </a:cubicBezTo>
                    <a:cubicBezTo>
                      <a:pt x="4859" y="1172"/>
                      <a:pt x="4801" y="1056"/>
                      <a:pt x="4763" y="941"/>
                    </a:cubicBezTo>
                    <a:cubicBezTo>
                      <a:pt x="4705" y="826"/>
                      <a:pt x="4609" y="692"/>
                      <a:pt x="4532" y="615"/>
                    </a:cubicBezTo>
                    <a:cubicBezTo>
                      <a:pt x="4379" y="384"/>
                      <a:pt x="4110" y="250"/>
                      <a:pt x="3822" y="154"/>
                    </a:cubicBezTo>
                    <a:cubicBezTo>
                      <a:pt x="3668" y="96"/>
                      <a:pt x="3534" y="77"/>
                      <a:pt x="3361" y="58"/>
                    </a:cubicBezTo>
                    <a:cubicBezTo>
                      <a:pt x="3380" y="0"/>
                      <a:pt x="3361" y="0"/>
                      <a:pt x="3322" y="0"/>
                    </a:cubicBezTo>
                    <a:close/>
                  </a:path>
                </a:pathLst>
              </a:custGeom>
              <a:solidFill>
                <a:srgbClr val="7ABE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7" name="Callout: Right Arrow 86">
              <a:extLst>
                <a:ext uri="{FF2B5EF4-FFF2-40B4-BE49-F238E27FC236}">
                  <a16:creationId xmlns:a16="http://schemas.microsoft.com/office/drawing/2014/main" id="{34DA4A6D-B2AC-4A99-A723-225EAFD2E9E7}"/>
                </a:ext>
              </a:extLst>
            </p:cNvPr>
            <p:cNvSpPr/>
            <p:nvPr/>
          </p:nvSpPr>
          <p:spPr>
            <a:xfrm rot="5400000">
              <a:off x="1386018" y="167760"/>
              <a:ext cx="884463" cy="2136477"/>
            </a:xfrm>
            <a:prstGeom prst="rightArrowCallout">
              <a:avLst/>
            </a:prstGeom>
            <a:solidFill>
              <a:srgbClr val="7ABEAE">
                <a:alpha val="41961"/>
              </a:srgb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60203"/>
                </a:solidFill>
              </a:endParaRPr>
            </a:p>
          </p:txBody>
        </p:sp>
      </p:grp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FEF63706-BBBB-4612-9C32-FF03C7E68125}"/>
              </a:ext>
            </a:extLst>
          </p:cNvPr>
          <p:cNvSpPr/>
          <p:nvPr/>
        </p:nvSpPr>
        <p:spPr>
          <a:xfrm>
            <a:off x="6722695" y="1799310"/>
            <a:ext cx="1854903" cy="1227738"/>
          </a:xfrm>
          <a:prstGeom prst="wedgeRoundRectCallout">
            <a:avLst>
              <a:gd name="adj1" fmla="val 567"/>
              <a:gd name="adj2" fmla="val 68513"/>
              <a:gd name="adj3" fmla="val 16667"/>
            </a:avLst>
          </a:prstGeom>
          <a:solidFill>
            <a:srgbClr val="E4F2EF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BE569B5-8F37-412E-B516-B16630AAB8DE}"/>
              </a:ext>
            </a:extLst>
          </p:cNvPr>
          <p:cNvGrpSpPr/>
          <p:nvPr/>
        </p:nvGrpSpPr>
        <p:grpSpPr>
          <a:xfrm>
            <a:off x="6983401" y="1740835"/>
            <a:ext cx="1508948" cy="784058"/>
            <a:chOff x="6285502" y="1004434"/>
            <a:chExt cx="1508948" cy="784058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BD70C3D4-E857-479F-9C06-98355518E87A}"/>
                </a:ext>
              </a:extLst>
            </p:cNvPr>
            <p:cNvGrpSpPr/>
            <p:nvPr/>
          </p:nvGrpSpPr>
          <p:grpSpPr>
            <a:xfrm>
              <a:off x="7139197" y="1010064"/>
              <a:ext cx="655253" cy="720456"/>
              <a:chOff x="7066787" y="1601922"/>
              <a:chExt cx="655253" cy="720456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8C9AF8C6-65EF-4E98-B382-E40FC8791A16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2</a:t>
                </a:r>
                <a:endParaRPr lang="en-US" sz="1800" dirty="0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EDF4873E-E0CD-4FEF-A2CD-3BF0108FB835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1</a:t>
                </a:r>
                <a:endParaRPr lang="en-US" sz="1800" dirty="0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DF7055BE-4122-4DD7-9FEC-C268B42E6C1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7976D43F-9686-46EF-AFB5-A17054ACCAC0}"/>
                </a:ext>
              </a:extLst>
            </p:cNvPr>
            <p:cNvGrpSpPr/>
            <p:nvPr/>
          </p:nvGrpSpPr>
          <p:grpSpPr>
            <a:xfrm>
              <a:off x="6285502" y="1004434"/>
              <a:ext cx="655253" cy="720456"/>
              <a:chOff x="7066787" y="1601922"/>
              <a:chExt cx="655253" cy="720456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9642CEC-109E-4B66-8A9C-5879D78E18AE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2</a:t>
                </a:r>
                <a:endParaRPr lang="en-US" sz="1800" dirty="0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565D0B77-7E38-47C3-AA54-E484DA1CC7B2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1</a:t>
                </a:r>
                <a:endParaRPr lang="en-US" sz="1800" dirty="0"/>
              </a:p>
            </p:txBody>
          </p: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18907349-BC69-4621-A7D2-529397F82F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1E4B2C2-CFEC-4E51-AB80-1063DDC194DB}"/>
                </a:ext>
              </a:extLst>
            </p:cNvPr>
            <p:cNvSpPr txBox="1"/>
            <p:nvPr/>
          </p:nvSpPr>
          <p:spPr>
            <a:xfrm>
              <a:off x="6588450" y="1142161"/>
              <a:ext cx="659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800" b="1" dirty="0"/>
                <a:t>+      </a:t>
              </a:r>
              <a:endParaRPr lang="en-US" sz="1800" b="1" dirty="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05A3CF5-2E2B-49D6-A926-13290FA3F3B9}"/>
              </a:ext>
            </a:extLst>
          </p:cNvPr>
          <p:cNvGrpSpPr/>
          <p:nvPr/>
        </p:nvGrpSpPr>
        <p:grpSpPr>
          <a:xfrm>
            <a:off x="7020793" y="2290833"/>
            <a:ext cx="1508948" cy="726086"/>
            <a:chOff x="6285502" y="1004434"/>
            <a:chExt cx="1508948" cy="726086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7DC6859F-9335-4925-88F5-0BBD303D9A02}"/>
                </a:ext>
              </a:extLst>
            </p:cNvPr>
            <p:cNvGrpSpPr/>
            <p:nvPr/>
          </p:nvGrpSpPr>
          <p:grpSpPr>
            <a:xfrm>
              <a:off x="7139197" y="1010064"/>
              <a:ext cx="655253" cy="720456"/>
              <a:chOff x="7066787" y="1601922"/>
              <a:chExt cx="655253" cy="720456"/>
            </a:xfrm>
          </p:grpSpPr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F9D49C5-2839-480E-93DC-A88F567DE1F5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5</a:t>
                </a:r>
                <a:endParaRPr lang="en-US" sz="1800" dirty="0"/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6D62B76F-FEF4-4B77-9B0A-74DAF4B8E0A1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3</a:t>
                </a:r>
                <a:endParaRPr lang="en-US" sz="1800" dirty="0"/>
              </a:p>
            </p:txBody>
          </p: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DC85BDB3-87F5-472C-BF1D-E9D63987C8A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BA9605C4-B7D0-4DB5-BE4E-3FC4302CC78B}"/>
                </a:ext>
              </a:extLst>
            </p:cNvPr>
            <p:cNvGrpSpPr/>
            <p:nvPr/>
          </p:nvGrpSpPr>
          <p:grpSpPr>
            <a:xfrm>
              <a:off x="6285502" y="1004434"/>
              <a:ext cx="655253" cy="720456"/>
              <a:chOff x="7066787" y="1601922"/>
              <a:chExt cx="655253" cy="720456"/>
            </a:xfrm>
          </p:grpSpPr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9AEBFF39-2FBB-4D55-AA01-090314E124E1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5</a:t>
                </a:r>
                <a:endParaRPr lang="en-US" sz="1800" dirty="0"/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E173CB17-1CB1-4E32-9906-5E461703F4A7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1</a:t>
                </a:r>
                <a:endParaRPr lang="en-US" sz="1800" dirty="0"/>
              </a:p>
            </p:txBody>
          </p: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C7D217B5-96D4-4F5A-9C06-B156FF995F7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C10B375-AF47-4D46-861A-29594740DDEC}"/>
                </a:ext>
              </a:extLst>
            </p:cNvPr>
            <p:cNvSpPr txBox="1"/>
            <p:nvPr/>
          </p:nvSpPr>
          <p:spPr>
            <a:xfrm>
              <a:off x="6395344" y="1174892"/>
              <a:ext cx="6599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800" b="1" dirty="0"/>
                <a:t>-      </a:t>
              </a:r>
              <a:endParaRPr lang="en-US" sz="1800" b="1" dirty="0"/>
            </a:p>
          </p:txBody>
        </p:sp>
      </p:grpSp>
      <p:sp>
        <p:nvSpPr>
          <p:cNvPr id="113" name="Speech Bubble: Rectangle with Corners Rounded 112">
            <a:extLst>
              <a:ext uri="{FF2B5EF4-FFF2-40B4-BE49-F238E27FC236}">
                <a16:creationId xmlns:a16="http://schemas.microsoft.com/office/drawing/2014/main" id="{51D66378-3FD9-4422-9A55-021BF7E5A24F}"/>
              </a:ext>
            </a:extLst>
          </p:cNvPr>
          <p:cNvSpPr/>
          <p:nvPr/>
        </p:nvSpPr>
        <p:spPr>
          <a:xfrm>
            <a:off x="3788867" y="1759101"/>
            <a:ext cx="1854903" cy="1227738"/>
          </a:xfrm>
          <a:prstGeom prst="wedgeRoundRectCallout">
            <a:avLst>
              <a:gd name="adj1" fmla="val 567"/>
              <a:gd name="adj2" fmla="val 68513"/>
              <a:gd name="adj3" fmla="val 16667"/>
            </a:avLst>
          </a:prstGeom>
          <a:solidFill>
            <a:srgbClr val="E4F2EF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2BD0BA9B-51F5-4BAA-BC8C-3FD672AB5F45}"/>
              </a:ext>
            </a:extLst>
          </p:cNvPr>
          <p:cNvGrpSpPr/>
          <p:nvPr/>
        </p:nvGrpSpPr>
        <p:grpSpPr>
          <a:xfrm>
            <a:off x="4049573" y="1700626"/>
            <a:ext cx="1508948" cy="784058"/>
            <a:chOff x="6285502" y="1004434"/>
            <a:chExt cx="1508948" cy="784058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AF918B5F-4B52-4D5D-938F-41EA83D52BCB}"/>
                </a:ext>
              </a:extLst>
            </p:cNvPr>
            <p:cNvGrpSpPr/>
            <p:nvPr/>
          </p:nvGrpSpPr>
          <p:grpSpPr>
            <a:xfrm>
              <a:off x="7139197" y="1010064"/>
              <a:ext cx="655253" cy="720456"/>
              <a:chOff x="7066787" y="1601922"/>
              <a:chExt cx="655253" cy="720456"/>
            </a:xfrm>
          </p:grpSpPr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3E9AAA02-C2BB-414C-8D42-FCBC87D44717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3</a:t>
                </a:r>
                <a:endParaRPr lang="en-US" sz="1800" dirty="0"/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BC812F76-2EA1-4163-BB4F-4ED8A319A1DF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1</a:t>
                </a:r>
                <a:endParaRPr lang="en-US" sz="1800" dirty="0"/>
              </a:p>
            </p:txBody>
          </p: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4ECA5D5C-DB4B-4BD3-B6A9-7008D01FAC4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5EC42A47-FEF4-4744-A84C-7C5F657173E4}"/>
                </a:ext>
              </a:extLst>
            </p:cNvPr>
            <p:cNvGrpSpPr/>
            <p:nvPr/>
          </p:nvGrpSpPr>
          <p:grpSpPr>
            <a:xfrm>
              <a:off x="6285502" y="1004434"/>
              <a:ext cx="655253" cy="720456"/>
              <a:chOff x="7066787" y="1601922"/>
              <a:chExt cx="655253" cy="720456"/>
            </a:xfrm>
          </p:grpSpPr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C0D5ACAF-1C54-4AFF-960C-5688267E2BDC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6</a:t>
                </a:r>
                <a:endParaRPr lang="en-US" sz="1800" dirty="0"/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4FCBAD09-57AD-456E-AFF0-94DDFA359FF1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1</a:t>
                </a:r>
                <a:endParaRPr lang="en-US" sz="1800" dirty="0"/>
              </a:p>
            </p:txBody>
          </p: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B3DA2328-3060-480B-988B-92D6EBEAA7F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2A535EC-F0DF-47CA-B99D-203F6F27D9F7}"/>
                </a:ext>
              </a:extLst>
            </p:cNvPr>
            <p:cNvSpPr txBox="1"/>
            <p:nvPr/>
          </p:nvSpPr>
          <p:spPr>
            <a:xfrm>
              <a:off x="6588450" y="1142161"/>
              <a:ext cx="659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800" b="1" dirty="0"/>
                <a:t>+      </a:t>
              </a:r>
              <a:endParaRPr lang="en-US" sz="1800" b="1" dirty="0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2B9FD117-4E0A-4795-9D70-3D2555A426CF}"/>
              </a:ext>
            </a:extLst>
          </p:cNvPr>
          <p:cNvGrpSpPr/>
          <p:nvPr/>
        </p:nvGrpSpPr>
        <p:grpSpPr>
          <a:xfrm>
            <a:off x="4086965" y="2250624"/>
            <a:ext cx="1508948" cy="726086"/>
            <a:chOff x="6285502" y="1004434"/>
            <a:chExt cx="1508948" cy="726086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6DD1F247-87F2-4500-8338-BE66C48E6B24}"/>
                </a:ext>
              </a:extLst>
            </p:cNvPr>
            <p:cNvGrpSpPr/>
            <p:nvPr/>
          </p:nvGrpSpPr>
          <p:grpSpPr>
            <a:xfrm>
              <a:off x="7139197" y="1010064"/>
              <a:ext cx="655253" cy="720456"/>
              <a:chOff x="7066787" y="1601922"/>
              <a:chExt cx="655253" cy="720456"/>
            </a:xfrm>
          </p:grpSpPr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CC10CEBB-2A15-4EEE-8DF8-438AABBD66B3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7</a:t>
                </a:r>
                <a:endParaRPr lang="en-US" sz="1800" dirty="0"/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B27F2CC-9B78-4EBF-8F0E-086D78FCD934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3</a:t>
                </a:r>
                <a:endParaRPr lang="en-US" sz="1800" dirty="0"/>
              </a:p>
            </p:txBody>
          </p: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AD8B9B22-227C-45F4-A957-C8EDCF7BDD0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240BDB04-59C7-47AC-AD4A-E3A1C56B4D6C}"/>
                </a:ext>
              </a:extLst>
            </p:cNvPr>
            <p:cNvGrpSpPr/>
            <p:nvPr/>
          </p:nvGrpSpPr>
          <p:grpSpPr>
            <a:xfrm>
              <a:off x="6285502" y="1004434"/>
              <a:ext cx="655253" cy="720456"/>
              <a:chOff x="7066787" y="1601922"/>
              <a:chExt cx="655253" cy="720456"/>
            </a:xfrm>
          </p:grpSpPr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E12233AA-3B61-480A-BAB4-30E56D435936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5</a:t>
                </a:r>
                <a:endParaRPr lang="en-US" sz="1800" dirty="0"/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30606E2B-FCCB-4701-AAAE-B9FDE763AB36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1</a:t>
                </a:r>
                <a:endParaRPr lang="en-US" sz="1800" dirty="0"/>
              </a:p>
            </p:txBody>
          </p: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EFF06D00-17F8-44CD-855C-4E1710E28A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E87E0564-0EBD-4A15-86CC-F0AC0FD967D1}"/>
                </a:ext>
              </a:extLst>
            </p:cNvPr>
            <p:cNvSpPr txBox="1"/>
            <p:nvPr/>
          </p:nvSpPr>
          <p:spPr>
            <a:xfrm>
              <a:off x="6395344" y="1174892"/>
              <a:ext cx="6599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800" b="1" dirty="0"/>
                <a:t>-      </a:t>
              </a:r>
              <a:endParaRPr lang="en-US" sz="1800" b="1" dirty="0"/>
            </a:p>
          </p:txBody>
        </p:sp>
      </p:grpSp>
      <p:sp>
        <p:nvSpPr>
          <p:cNvPr id="134" name="Speech Bubble: Rectangle with Corners Rounded 133">
            <a:extLst>
              <a:ext uri="{FF2B5EF4-FFF2-40B4-BE49-F238E27FC236}">
                <a16:creationId xmlns:a16="http://schemas.microsoft.com/office/drawing/2014/main" id="{940C0560-52CF-43D6-BD49-F635FA1FB168}"/>
              </a:ext>
            </a:extLst>
          </p:cNvPr>
          <p:cNvSpPr/>
          <p:nvPr/>
        </p:nvSpPr>
        <p:spPr>
          <a:xfrm>
            <a:off x="398256" y="1736528"/>
            <a:ext cx="2050979" cy="1227738"/>
          </a:xfrm>
          <a:prstGeom prst="wedgeRoundRectCallout">
            <a:avLst>
              <a:gd name="adj1" fmla="val 567"/>
              <a:gd name="adj2" fmla="val 68513"/>
              <a:gd name="adj3" fmla="val 16667"/>
            </a:avLst>
          </a:prstGeom>
          <a:solidFill>
            <a:srgbClr val="E4F2EF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Google Shape;1009;p37">
            <a:extLst>
              <a:ext uri="{FF2B5EF4-FFF2-40B4-BE49-F238E27FC236}">
                <a16:creationId xmlns:a16="http://schemas.microsoft.com/office/drawing/2014/main" id="{3DC42476-890F-4BA8-AA83-F199B30ED5CD}"/>
              </a:ext>
            </a:extLst>
          </p:cNvPr>
          <p:cNvSpPr/>
          <p:nvPr/>
        </p:nvSpPr>
        <p:spPr>
          <a:xfrm>
            <a:off x="-65909" y="4316325"/>
            <a:ext cx="106840" cy="137419"/>
          </a:xfrm>
          <a:custGeom>
            <a:avLst/>
            <a:gdLst/>
            <a:ahLst/>
            <a:cxnLst/>
            <a:rect l="l" t="t" r="r" b="b"/>
            <a:pathLst>
              <a:path w="1705" h="2193" extrusionOk="0">
                <a:moveTo>
                  <a:pt x="1015" y="1"/>
                </a:moveTo>
                <a:cubicBezTo>
                  <a:pt x="988" y="1"/>
                  <a:pt x="961" y="14"/>
                  <a:pt x="934" y="14"/>
                </a:cubicBezTo>
                <a:lnTo>
                  <a:pt x="920" y="14"/>
                </a:lnTo>
                <a:lnTo>
                  <a:pt x="798" y="55"/>
                </a:lnTo>
                <a:lnTo>
                  <a:pt x="758" y="68"/>
                </a:lnTo>
                <a:lnTo>
                  <a:pt x="731" y="68"/>
                </a:lnTo>
                <a:lnTo>
                  <a:pt x="690" y="95"/>
                </a:lnTo>
                <a:cubicBezTo>
                  <a:pt x="663" y="95"/>
                  <a:pt x="650" y="109"/>
                  <a:pt x="636" y="123"/>
                </a:cubicBezTo>
                <a:cubicBezTo>
                  <a:pt x="622" y="136"/>
                  <a:pt x="609" y="136"/>
                  <a:pt x="595" y="150"/>
                </a:cubicBezTo>
                <a:lnTo>
                  <a:pt x="541" y="190"/>
                </a:lnTo>
                <a:lnTo>
                  <a:pt x="528" y="190"/>
                </a:lnTo>
                <a:lnTo>
                  <a:pt x="514" y="204"/>
                </a:lnTo>
                <a:lnTo>
                  <a:pt x="514" y="217"/>
                </a:lnTo>
                <a:lnTo>
                  <a:pt x="501" y="231"/>
                </a:lnTo>
                <a:lnTo>
                  <a:pt x="474" y="244"/>
                </a:lnTo>
                <a:cubicBezTo>
                  <a:pt x="447" y="285"/>
                  <a:pt x="406" y="312"/>
                  <a:pt x="365" y="353"/>
                </a:cubicBezTo>
                <a:cubicBezTo>
                  <a:pt x="325" y="407"/>
                  <a:pt x="284" y="461"/>
                  <a:pt x="257" y="528"/>
                </a:cubicBezTo>
                <a:cubicBezTo>
                  <a:pt x="217" y="583"/>
                  <a:pt x="176" y="650"/>
                  <a:pt x="149" y="704"/>
                </a:cubicBezTo>
                <a:cubicBezTo>
                  <a:pt x="122" y="772"/>
                  <a:pt x="95" y="840"/>
                  <a:pt x="68" y="907"/>
                </a:cubicBezTo>
                <a:cubicBezTo>
                  <a:pt x="54" y="961"/>
                  <a:pt x="41" y="1029"/>
                  <a:pt x="27" y="1097"/>
                </a:cubicBezTo>
                <a:cubicBezTo>
                  <a:pt x="14" y="1164"/>
                  <a:pt x="0" y="1232"/>
                  <a:pt x="0" y="1300"/>
                </a:cubicBezTo>
                <a:cubicBezTo>
                  <a:pt x="0" y="1354"/>
                  <a:pt x="0" y="1422"/>
                  <a:pt x="0" y="1476"/>
                </a:cubicBezTo>
                <a:cubicBezTo>
                  <a:pt x="14" y="1516"/>
                  <a:pt x="14" y="1557"/>
                  <a:pt x="27" y="1611"/>
                </a:cubicBezTo>
                <a:cubicBezTo>
                  <a:pt x="41" y="1652"/>
                  <a:pt x="54" y="1692"/>
                  <a:pt x="68" y="1719"/>
                </a:cubicBezTo>
                <a:cubicBezTo>
                  <a:pt x="81" y="1760"/>
                  <a:pt x="95" y="1800"/>
                  <a:pt x="108" y="1827"/>
                </a:cubicBezTo>
                <a:cubicBezTo>
                  <a:pt x="122" y="1868"/>
                  <a:pt x="149" y="1895"/>
                  <a:pt x="162" y="1922"/>
                </a:cubicBezTo>
                <a:cubicBezTo>
                  <a:pt x="176" y="1936"/>
                  <a:pt x="189" y="1963"/>
                  <a:pt x="203" y="1976"/>
                </a:cubicBezTo>
                <a:lnTo>
                  <a:pt x="271" y="2030"/>
                </a:lnTo>
                <a:cubicBezTo>
                  <a:pt x="284" y="2044"/>
                  <a:pt x="298" y="2057"/>
                  <a:pt x="325" y="2071"/>
                </a:cubicBezTo>
                <a:lnTo>
                  <a:pt x="392" y="2112"/>
                </a:lnTo>
                <a:cubicBezTo>
                  <a:pt x="419" y="2125"/>
                  <a:pt x="433" y="2139"/>
                  <a:pt x="460" y="2139"/>
                </a:cubicBezTo>
                <a:cubicBezTo>
                  <a:pt x="487" y="2152"/>
                  <a:pt x="514" y="2152"/>
                  <a:pt x="541" y="2166"/>
                </a:cubicBezTo>
                <a:lnTo>
                  <a:pt x="717" y="2166"/>
                </a:lnTo>
                <a:lnTo>
                  <a:pt x="704" y="2193"/>
                </a:lnTo>
                <a:cubicBezTo>
                  <a:pt x="731" y="2193"/>
                  <a:pt x="758" y="2179"/>
                  <a:pt x="785" y="2179"/>
                </a:cubicBezTo>
                <a:lnTo>
                  <a:pt x="866" y="2152"/>
                </a:lnTo>
                <a:cubicBezTo>
                  <a:pt x="907" y="2139"/>
                  <a:pt x="961" y="2112"/>
                  <a:pt x="1001" y="2085"/>
                </a:cubicBezTo>
                <a:cubicBezTo>
                  <a:pt x="1028" y="2071"/>
                  <a:pt x="1069" y="2044"/>
                  <a:pt x="1096" y="2030"/>
                </a:cubicBezTo>
                <a:cubicBezTo>
                  <a:pt x="1150" y="1990"/>
                  <a:pt x="1191" y="1949"/>
                  <a:pt x="1245" y="1909"/>
                </a:cubicBezTo>
                <a:cubicBezTo>
                  <a:pt x="1285" y="1882"/>
                  <a:pt x="1313" y="1841"/>
                  <a:pt x="1353" y="1800"/>
                </a:cubicBezTo>
                <a:cubicBezTo>
                  <a:pt x="1394" y="1746"/>
                  <a:pt x="1434" y="1692"/>
                  <a:pt x="1475" y="1624"/>
                </a:cubicBezTo>
                <a:cubicBezTo>
                  <a:pt x="1502" y="1570"/>
                  <a:pt x="1543" y="1503"/>
                  <a:pt x="1570" y="1435"/>
                </a:cubicBezTo>
                <a:cubicBezTo>
                  <a:pt x="1597" y="1367"/>
                  <a:pt x="1624" y="1300"/>
                  <a:pt x="1651" y="1232"/>
                </a:cubicBezTo>
                <a:cubicBezTo>
                  <a:pt x="1664" y="1178"/>
                  <a:pt x="1678" y="1110"/>
                  <a:pt x="1691" y="1056"/>
                </a:cubicBezTo>
                <a:cubicBezTo>
                  <a:pt x="1705" y="989"/>
                  <a:pt x="1705" y="921"/>
                  <a:pt x="1705" y="853"/>
                </a:cubicBezTo>
                <a:cubicBezTo>
                  <a:pt x="1705" y="799"/>
                  <a:pt x="1705" y="745"/>
                  <a:pt x="1705" y="691"/>
                </a:cubicBezTo>
                <a:cubicBezTo>
                  <a:pt x="1705" y="650"/>
                  <a:pt x="1691" y="610"/>
                  <a:pt x="1691" y="569"/>
                </a:cubicBezTo>
                <a:cubicBezTo>
                  <a:pt x="1678" y="515"/>
                  <a:pt x="1664" y="474"/>
                  <a:pt x="1651" y="434"/>
                </a:cubicBezTo>
                <a:cubicBezTo>
                  <a:pt x="1637" y="407"/>
                  <a:pt x="1624" y="366"/>
                  <a:pt x="1597" y="339"/>
                </a:cubicBezTo>
                <a:cubicBezTo>
                  <a:pt x="1583" y="312"/>
                  <a:pt x="1570" y="285"/>
                  <a:pt x="1556" y="258"/>
                </a:cubicBezTo>
                <a:cubicBezTo>
                  <a:pt x="1529" y="231"/>
                  <a:pt x="1516" y="204"/>
                  <a:pt x="1488" y="190"/>
                </a:cubicBezTo>
                <a:cubicBezTo>
                  <a:pt x="1475" y="163"/>
                  <a:pt x="1461" y="150"/>
                  <a:pt x="1448" y="136"/>
                </a:cubicBezTo>
                <a:cubicBezTo>
                  <a:pt x="1421" y="123"/>
                  <a:pt x="1407" y="109"/>
                  <a:pt x="1380" y="95"/>
                </a:cubicBezTo>
                <a:lnTo>
                  <a:pt x="1313" y="55"/>
                </a:lnTo>
                <a:cubicBezTo>
                  <a:pt x="1299" y="41"/>
                  <a:pt x="1272" y="28"/>
                  <a:pt x="1245" y="28"/>
                </a:cubicBezTo>
                <a:cubicBezTo>
                  <a:pt x="1231" y="14"/>
                  <a:pt x="1204" y="14"/>
                  <a:pt x="1177" y="1"/>
                </a:cubicBez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010;p37">
            <a:extLst>
              <a:ext uri="{FF2B5EF4-FFF2-40B4-BE49-F238E27FC236}">
                <a16:creationId xmlns:a16="http://schemas.microsoft.com/office/drawing/2014/main" id="{F10B4B8F-B17A-474F-BA75-A34DC72C4986}"/>
              </a:ext>
            </a:extLst>
          </p:cNvPr>
          <p:cNvSpPr/>
          <p:nvPr/>
        </p:nvSpPr>
        <p:spPr>
          <a:xfrm>
            <a:off x="-22671" y="4453683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011;p37">
            <a:extLst>
              <a:ext uri="{FF2B5EF4-FFF2-40B4-BE49-F238E27FC236}">
                <a16:creationId xmlns:a16="http://schemas.microsoft.com/office/drawing/2014/main" id="{090F7E47-31F2-42B5-A945-6E570F419368}"/>
              </a:ext>
            </a:extLst>
          </p:cNvPr>
          <p:cNvSpPr/>
          <p:nvPr/>
        </p:nvSpPr>
        <p:spPr>
          <a:xfrm>
            <a:off x="-32885" y="4453683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012;p37">
            <a:extLst>
              <a:ext uri="{FF2B5EF4-FFF2-40B4-BE49-F238E27FC236}">
                <a16:creationId xmlns:a16="http://schemas.microsoft.com/office/drawing/2014/main" id="{EC717E4B-74B2-4562-8D15-4343F1806130}"/>
              </a:ext>
            </a:extLst>
          </p:cNvPr>
          <p:cNvSpPr/>
          <p:nvPr/>
        </p:nvSpPr>
        <p:spPr>
          <a:xfrm>
            <a:off x="-43037" y="4450299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013;p37">
            <a:extLst>
              <a:ext uri="{FF2B5EF4-FFF2-40B4-BE49-F238E27FC236}">
                <a16:creationId xmlns:a16="http://schemas.microsoft.com/office/drawing/2014/main" id="{34F4BDCE-6B90-490C-B76A-9FDDEB36D724}"/>
              </a:ext>
            </a:extLst>
          </p:cNvPr>
          <p:cNvSpPr/>
          <p:nvPr/>
        </p:nvSpPr>
        <p:spPr>
          <a:xfrm>
            <a:off x="-43037" y="4450299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014;p37">
            <a:extLst>
              <a:ext uri="{FF2B5EF4-FFF2-40B4-BE49-F238E27FC236}">
                <a16:creationId xmlns:a16="http://schemas.microsoft.com/office/drawing/2014/main" id="{31B787E3-FAED-4FBE-854C-A19E011231F3}"/>
              </a:ext>
            </a:extLst>
          </p:cNvPr>
          <p:cNvSpPr/>
          <p:nvPr/>
        </p:nvSpPr>
        <p:spPr>
          <a:xfrm>
            <a:off x="-56635" y="4438456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015;p37">
            <a:extLst>
              <a:ext uri="{FF2B5EF4-FFF2-40B4-BE49-F238E27FC236}">
                <a16:creationId xmlns:a16="http://schemas.microsoft.com/office/drawing/2014/main" id="{F9499EE2-0A16-45FD-B0DB-99297E19F44B}"/>
              </a:ext>
            </a:extLst>
          </p:cNvPr>
          <p:cNvSpPr/>
          <p:nvPr/>
        </p:nvSpPr>
        <p:spPr>
          <a:xfrm>
            <a:off x="-56635" y="4438456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016;p37">
            <a:extLst>
              <a:ext uri="{FF2B5EF4-FFF2-40B4-BE49-F238E27FC236}">
                <a16:creationId xmlns:a16="http://schemas.microsoft.com/office/drawing/2014/main" id="{D7E143C6-47AC-4157-ABBD-C155C3351D24}"/>
              </a:ext>
            </a:extLst>
          </p:cNvPr>
          <p:cNvSpPr/>
          <p:nvPr/>
        </p:nvSpPr>
        <p:spPr>
          <a:xfrm>
            <a:off x="-57450" y="4438456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017;p37">
            <a:extLst>
              <a:ext uri="{FF2B5EF4-FFF2-40B4-BE49-F238E27FC236}">
                <a16:creationId xmlns:a16="http://schemas.microsoft.com/office/drawing/2014/main" id="{0D6BC5C2-C329-428D-9D06-5B1828D000FE}"/>
              </a:ext>
            </a:extLst>
          </p:cNvPr>
          <p:cNvSpPr/>
          <p:nvPr/>
        </p:nvSpPr>
        <p:spPr>
          <a:xfrm>
            <a:off x="-29502" y="4326539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018;p37">
            <a:extLst>
              <a:ext uri="{FF2B5EF4-FFF2-40B4-BE49-F238E27FC236}">
                <a16:creationId xmlns:a16="http://schemas.microsoft.com/office/drawing/2014/main" id="{5E124E78-1F84-4A94-B62B-93FC6B8F0909}"/>
              </a:ext>
            </a:extLst>
          </p:cNvPr>
          <p:cNvSpPr/>
          <p:nvPr/>
        </p:nvSpPr>
        <p:spPr>
          <a:xfrm>
            <a:off x="-28624" y="4326539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019;p37">
            <a:extLst>
              <a:ext uri="{FF2B5EF4-FFF2-40B4-BE49-F238E27FC236}">
                <a16:creationId xmlns:a16="http://schemas.microsoft.com/office/drawing/2014/main" id="{6D7537E5-7404-43D6-B5DA-028FFFDAAF83}"/>
              </a:ext>
            </a:extLst>
          </p:cNvPr>
          <p:cNvSpPr/>
          <p:nvPr/>
        </p:nvSpPr>
        <p:spPr>
          <a:xfrm>
            <a:off x="-28624" y="4326539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020;p37">
            <a:extLst>
              <a:ext uri="{FF2B5EF4-FFF2-40B4-BE49-F238E27FC236}">
                <a16:creationId xmlns:a16="http://schemas.microsoft.com/office/drawing/2014/main" id="{325570DB-3C4D-416E-AE77-9E197D2C7560}"/>
              </a:ext>
            </a:extLst>
          </p:cNvPr>
          <p:cNvSpPr/>
          <p:nvPr/>
        </p:nvSpPr>
        <p:spPr>
          <a:xfrm>
            <a:off x="16305" y="4319709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021;p37">
            <a:extLst>
              <a:ext uri="{FF2B5EF4-FFF2-40B4-BE49-F238E27FC236}">
                <a16:creationId xmlns:a16="http://schemas.microsoft.com/office/drawing/2014/main" id="{32A3994B-1F93-44D9-AA38-6097FBE08A43}"/>
              </a:ext>
            </a:extLst>
          </p:cNvPr>
          <p:cNvSpPr/>
          <p:nvPr/>
        </p:nvSpPr>
        <p:spPr>
          <a:xfrm>
            <a:off x="16305" y="4319709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022;p37">
            <a:extLst>
              <a:ext uri="{FF2B5EF4-FFF2-40B4-BE49-F238E27FC236}">
                <a16:creationId xmlns:a16="http://schemas.microsoft.com/office/drawing/2014/main" id="{4F7BA4B5-69BB-48D1-A0BD-AFD38F722093}"/>
              </a:ext>
            </a:extLst>
          </p:cNvPr>
          <p:cNvSpPr/>
          <p:nvPr/>
        </p:nvSpPr>
        <p:spPr>
          <a:xfrm>
            <a:off x="-72739" y="4106905"/>
            <a:ext cx="131529" cy="137419"/>
          </a:xfrm>
          <a:custGeom>
            <a:avLst/>
            <a:gdLst/>
            <a:ahLst/>
            <a:cxnLst/>
            <a:rect l="l" t="t" r="r" b="b"/>
            <a:pathLst>
              <a:path w="2099" h="2193" extrusionOk="0">
                <a:moveTo>
                  <a:pt x="1435" y="1"/>
                </a:moveTo>
                <a:cubicBezTo>
                  <a:pt x="1259" y="95"/>
                  <a:pt x="1097" y="204"/>
                  <a:pt x="934" y="312"/>
                </a:cubicBezTo>
                <a:cubicBezTo>
                  <a:pt x="664" y="515"/>
                  <a:pt x="407" y="758"/>
                  <a:pt x="190" y="1015"/>
                </a:cubicBezTo>
                <a:cubicBezTo>
                  <a:pt x="136" y="1083"/>
                  <a:pt x="68" y="1151"/>
                  <a:pt x="14" y="1218"/>
                </a:cubicBezTo>
                <a:cubicBezTo>
                  <a:pt x="1" y="1273"/>
                  <a:pt x="1" y="1340"/>
                  <a:pt x="1" y="1394"/>
                </a:cubicBezTo>
                <a:cubicBezTo>
                  <a:pt x="1" y="1475"/>
                  <a:pt x="14" y="1543"/>
                  <a:pt x="41" y="1611"/>
                </a:cubicBezTo>
                <a:cubicBezTo>
                  <a:pt x="55" y="1665"/>
                  <a:pt x="82" y="1733"/>
                  <a:pt x="109" y="1787"/>
                </a:cubicBezTo>
                <a:cubicBezTo>
                  <a:pt x="150" y="1841"/>
                  <a:pt x="204" y="1908"/>
                  <a:pt x="258" y="1949"/>
                </a:cubicBezTo>
                <a:cubicBezTo>
                  <a:pt x="312" y="2003"/>
                  <a:pt x="380" y="2057"/>
                  <a:pt x="447" y="2098"/>
                </a:cubicBezTo>
                <a:cubicBezTo>
                  <a:pt x="501" y="2125"/>
                  <a:pt x="569" y="2152"/>
                  <a:pt x="637" y="2166"/>
                </a:cubicBezTo>
                <a:lnTo>
                  <a:pt x="650" y="2166"/>
                </a:lnTo>
                <a:cubicBezTo>
                  <a:pt x="718" y="2179"/>
                  <a:pt x="786" y="2193"/>
                  <a:pt x="867" y="2193"/>
                </a:cubicBezTo>
                <a:cubicBezTo>
                  <a:pt x="907" y="2193"/>
                  <a:pt x="948" y="2179"/>
                  <a:pt x="989" y="2179"/>
                </a:cubicBezTo>
                <a:lnTo>
                  <a:pt x="989" y="2193"/>
                </a:lnTo>
                <a:cubicBezTo>
                  <a:pt x="1029" y="2179"/>
                  <a:pt x="1070" y="2166"/>
                  <a:pt x="1110" y="2166"/>
                </a:cubicBezTo>
                <a:cubicBezTo>
                  <a:pt x="1192" y="2138"/>
                  <a:pt x="1286" y="2098"/>
                  <a:pt x="1354" y="2057"/>
                </a:cubicBezTo>
                <a:cubicBezTo>
                  <a:pt x="1435" y="1990"/>
                  <a:pt x="1530" y="1922"/>
                  <a:pt x="1597" y="1841"/>
                </a:cubicBezTo>
                <a:cubicBezTo>
                  <a:pt x="1719" y="1719"/>
                  <a:pt x="1814" y="1584"/>
                  <a:pt x="1895" y="1435"/>
                </a:cubicBezTo>
                <a:cubicBezTo>
                  <a:pt x="1976" y="1300"/>
                  <a:pt x="2030" y="1137"/>
                  <a:pt x="2071" y="988"/>
                </a:cubicBezTo>
                <a:cubicBezTo>
                  <a:pt x="2084" y="883"/>
                  <a:pt x="2097" y="777"/>
                  <a:pt x="2098" y="672"/>
                </a:cubicBezTo>
                <a:lnTo>
                  <a:pt x="2098" y="672"/>
                </a:lnTo>
                <a:cubicBezTo>
                  <a:pt x="2098" y="674"/>
                  <a:pt x="2098" y="675"/>
                  <a:pt x="2098" y="677"/>
                </a:cubicBezTo>
                <a:lnTo>
                  <a:pt x="2098" y="664"/>
                </a:lnTo>
                <a:cubicBezTo>
                  <a:pt x="2098" y="666"/>
                  <a:pt x="2098" y="669"/>
                  <a:pt x="2098" y="672"/>
                </a:cubicBezTo>
                <a:lnTo>
                  <a:pt x="2098" y="672"/>
                </a:lnTo>
                <a:cubicBezTo>
                  <a:pt x="2097" y="606"/>
                  <a:pt x="2084" y="540"/>
                  <a:pt x="2071" y="474"/>
                </a:cubicBezTo>
                <a:cubicBezTo>
                  <a:pt x="2044" y="420"/>
                  <a:pt x="2030" y="366"/>
                  <a:pt x="2003" y="325"/>
                </a:cubicBezTo>
                <a:cubicBezTo>
                  <a:pt x="1990" y="298"/>
                  <a:pt x="1976" y="285"/>
                  <a:pt x="1949" y="258"/>
                </a:cubicBezTo>
                <a:cubicBezTo>
                  <a:pt x="1936" y="231"/>
                  <a:pt x="1922" y="217"/>
                  <a:pt x="1895" y="190"/>
                </a:cubicBezTo>
                <a:cubicBezTo>
                  <a:pt x="1868" y="163"/>
                  <a:pt x="1841" y="149"/>
                  <a:pt x="1827" y="136"/>
                </a:cubicBezTo>
                <a:lnTo>
                  <a:pt x="1746" y="82"/>
                </a:lnTo>
                <a:cubicBezTo>
                  <a:pt x="1719" y="68"/>
                  <a:pt x="1679" y="55"/>
                  <a:pt x="1652" y="41"/>
                </a:cubicBezTo>
                <a:lnTo>
                  <a:pt x="1584" y="28"/>
                </a:lnTo>
                <a:cubicBezTo>
                  <a:pt x="1557" y="28"/>
                  <a:pt x="1516" y="14"/>
                  <a:pt x="1489" y="1"/>
                </a:cubicBez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023;p37">
            <a:extLst>
              <a:ext uri="{FF2B5EF4-FFF2-40B4-BE49-F238E27FC236}">
                <a16:creationId xmlns:a16="http://schemas.microsoft.com/office/drawing/2014/main" id="{27A33E98-01A5-4060-99DC-74047D906138}"/>
              </a:ext>
            </a:extLst>
          </p:cNvPr>
          <p:cNvSpPr/>
          <p:nvPr/>
        </p:nvSpPr>
        <p:spPr>
          <a:xfrm>
            <a:off x="-32008" y="4243448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024;p37">
            <a:extLst>
              <a:ext uri="{FF2B5EF4-FFF2-40B4-BE49-F238E27FC236}">
                <a16:creationId xmlns:a16="http://schemas.microsoft.com/office/drawing/2014/main" id="{1B4BD363-5B9E-4EBC-A74B-A592E327654E}"/>
              </a:ext>
            </a:extLst>
          </p:cNvPr>
          <p:cNvSpPr/>
          <p:nvPr/>
        </p:nvSpPr>
        <p:spPr>
          <a:xfrm>
            <a:off x="-32885" y="4243448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025;p37">
            <a:extLst>
              <a:ext uri="{FF2B5EF4-FFF2-40B4-BE49-F238E27FC236}">
                <a16:creationId xmlns:a16="http://schemas.microsoft.com/office/drawing/2014/main" id="{9B20BEB2-0194-49E2-8364-CE5D3F401B8C}"/>
              </a:ext>
            </a:extLst>
          </p:cNvPr>
          <p:cNvSpPr/>
          <p:nvPr/>
        </p:nvSpPr>
        <p:spPr>
          <a:xfrm>
            <a:off x="-32885" y="4243448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026;p37">
            <a:extLst>
              <a:ext uri="{FF2B5EF4-FFF2-40B4-BE49-F238E27FC236}">
                <a16:creationId xmlns:a16="http://schemas.microsoft.com/office/drawing/2014/main" id="{54B60D22-5E12-474B-93BC-7585768A7112}"/>
              </a:ext>
            </a:extLst>
          </p:cNvPr>
          <p:cNvSpPr/>
          <p:nvPr/>
        </p:nvSpPr>
        <p:spPr>
          <a:xfrm>
            <a:off x="-32885" y="4243448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027;p37">
            <a:extLst>
              <a:ext uri="{FF2B5EF4-FFF2-40B4-BE49-F238E27FC236}">
                <a16:creationId xmlns:a16="http://schemas.microsoft.com/office/drawing/2014/main" id="{AF08A59C-FF85-4CE2-8303-33EE1BC5590D}"/>
              </a:ext>
            </a:extLst>
          </p:cNvPr>
          <p:cNvSpPr/>
          <p:nvPr/>
        </p:nvSpPr>
        <p:spPr>
          <a:xfrm>
            <a:off x="-65909" y="4218822"/>
            <a:ext cx="0" cy="63"/>
          </a:xfrm>
          <a:custGeom>
            <a:avLst/>
            <a:gdLst/>
            <a:ahLst/>
            <a:cxnLst/>
            <a:rect l="l" t="t" r="r" b="b"/>
            <a:pathLst>
              <a:path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028;p37">
            <a:extLst>
              <a:ext uri="{FF2B5EF4-FFF2-40B4-BE49-F238E27FC236}">
                <a16:creationId xmlns:a16="http://schemas.microsoft.com/office/drawing/2014/main" id="{1EAF3C69-4BF7-4FB1-BF39-08719CCE3E17}"/>
              </a:ext>
            </a:extLst>
          </p:cNvPr>
          <p:cNvSpPr/>
          <p:nvPr/>
        </p:nvSpPr>
        <p:spPr>
          <a:xfrm>
            <a:off x="-109209" y="4130433"/>
            <a:ext cx="0" cy="63"/>
          </a:xfrm>
          <a:custGeom>
            <a:avLst/>
            <a:gdLst/>
            <a:ahLst/>
            <a:cxnLst/>
            <a:rect l="l" t="t" r="r" b="b"/>
            <a:pathLst>
              <a:path h="1" extrusionOk="0">
                <a:moveTo>
                  <a:pt x="0" y="1"/>
                </a:moveTo>
                <a:lnTo>
                  <a:pt x="0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029;p37">
            <a:extLst>
              <a:ext uri="{FF2B5EF4-FFF2-40B4-BE49-F238E27FC236}">
                <a16:creationId xmlns:a16="http://schemas.microsoft.com/office/drawing/2014/main" id="{A084FBA2-3595-47CA-BBD1-F9E8FEE16CB0}"/>
              </a:ext>
            </a:extLst>
          </p:cNvPr>
          <p:cNvSpPr/>
          <p:nvPr/>
        </p:nvSpPr>
        <p:spPr>
          <a:xfrm>
            <a:off x="27334" y="4109474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030;p37">
            <a:extLst>
              <a:ext uri="{FF2B5EF4-FFF2-40B4-BE49-F238E27FC236}">
                <a16:creationId xmlns:a16="http://schemas.microsoft.com/office/drawing/2014/main" id="{60E6054A-422D-4ADF-AA88-0EC474C7DC9C}"/>
              </a:ext>
            </a:extLst>
          </p:cNvPr>
          <p:cNvSpPr/>
          <p:nvPr/>
        </p:nvSpPr>
        <p:spPr>
          <a:xfrm>
            <a:off x="28149" y="4109474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031;p37">
            <a:extLst>
              <a:ext uri="{FF2B5EF4-FFF2-40B4-BE49-F238E27FC236}">
                <a16:creationId xmlns:a16="http://schemas.microsoft.com/office/drawing/2014/main" id="{E1E502E3-ED7D-4780-A0A7-0728BE150BCD}"/>
              </a:ext>
            </a:extLst>
          </p:cNvPr>
          <p:cNvSpPr/>
          <p:nvPr/>
        </p:nvSpPr>
        <p:spPr>
          <a:xfrm>
            <a:off x="28149" y="4109474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890B1874-D5B1-467B-AAAC-D0A5E6C88D0B}"/>
              </a:ext>
            </a:extLst>
          </p:cNvPr>
          <p:cNvGrpSpPr/>
          <p:nvPr/>
        </p:nvGrpSpPr>
        <p:grpSpPr>
          <a:xfrm>
            <a:off x="937167" y="1709730"/>
            <a:ext cx="655253" cy="720456"/>
            <a:chOff x="7066787" y="1601922"/>
            <a:chExt cx="655253" cy="720456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D43637C9-ECA5-4B0D-A224-B7F67DAE93E6}"/>
                </a:ext>
              </a:extLst>
            </p:cNvPr>
            <p:cNvSpPr txBox="1"/>
            <p:nvPr/>
          </p:nvSpPr>
          <p:spPr>
            <a:xfrm>
              <a:off x="7103973" y="1953046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3</a:t>
              </a:r>
              <a:endParaRPr lang="en-US" sz="1800" dirty="0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F7A978C3-8BB0-4713-9462-BAA829B97E60}"/>
                </a:ext>
              </a:extLst>
            </p:cNvPr>
            <p:cNvSpPr txBox="1"/>
            <p:nvPr/>
          </p:nvSpPr>
          <p:spPr>
            <a:xfrm>
              <a:off x="7066787" y="1601922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ED41985E-00FA-4904-A33A-EA1E7B5D6D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03973" y="1976899"/>
              <a:ext cx="360114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583B068E-25C5-45F2-9028-8D29259B3E54}"/>
              </a:ext>
            </a:extLst>
          </p:cNvPr>
          <p:cNvGrpSpPr/>
          <p:nvPr/>
        </p:nvGrpSpPr>
        <p:grpSpPr>
          <a:xfrm>
            <a:off x="488571" y="1740248"/>
            <a:ext cx="2016115" cy="826492"/>
            <a:chOff x="1537173" y="3142993"/>
            <a:chExt cx="2016115" cy="826492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2A5043FB-09ED-4C75-92C5-D9A712F51DFC}"/>
                </a:ext>
              </a:extLst>
            </p:cNvPr>
            <p:cNvGrpSpPr/>
            <p:nvPr/>
          </p:nvGrpSpPr>
          <p:grpSpPr>
            <a:xfrm>
              <a:off x="2898035" y="3142993"/>
              <a:ext cx="655253" cy="720456"/>
              <a:chOff x="7066787" y="1601922"/>
              <a:chExt cx="655253" cy="720456"/>
            </a:xfrm>
          </p:grpSpPr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70057061-8B59-476D-BCF5-C1F975F7E767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2</a:t>
                </a:r>
                <a:endParaRPr lang="en-US" sz="1800" dirty="0"/>
              </a:p>
            </p:txBody>
          </p:sp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91E11158-2409-4713-95ED-C5521643E79A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1</a:t>
                </a:r>
                <a:endParaRPr lang="en-US" sz="1800" dirty="0"/>
              </a:p>
            </p:txBody>
          </p: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296D2655-2D49-410B-B512-AA3B686BF30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E1BA9C07-FFEB-4C29-ACB1-B11997FC17F7}"/>
                </a:ext>
              </a:extLst>
            </p:cNvPr>
            <p:cNvSpPr txBox="1"/>
            <p:nvPr/>
          </p:nvSpPr>
          <p:spPr>
            <a:xfrm>
              <a:off x="2163390" y="3272603"/>
              <a:ext cx="659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800" b="1" dirty="0"/>
                <a:t>+      </a:t>
              </a:r>
              <a:endParaRPr lang="en-US" sz="1800" b="1" dirty="0"/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FF0F2DF0-CF29-4FED-A7E8-A0EFE2F1BD57}"/>
                </a:ext>
              </a:extLst>
            </p:cNvPr>
            <p:cNvSpPr txBox="1"/>
            <p:nvPr/>
          </p:nvSpPr>
          <p:spPr>
            <a:xfrm>
              <a:off x="2473064" y="3261599"/>
              <a:ext cx="6599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dirty="0"/>
                <a:t>3     </a:t>
              </a:r>
              <a:endParaRPr lang="en-US" sz="2000" dirty="0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B9018D10-E9B7-4052-A7EA-F1EF4B9F8810}"/>
                </a:ext>
              </a:extLst>
            </p:cNvPr>
            <p:cNvSpPr txBox="1"/>
            <p:nvPr/>
          </p:nvSpPr>
          <p:spPr>
            <a:xfrm>
              <a:off x="1537173" y="3276314"/>
              <a:ext cx="659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dirty="0"/>
                <a:t>4  </a:t>
              </a:r>
              <a:endParaRPr lang="en-US" sz="2000" dirty="0"/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FE2BD98F-9544-4D49-86A0-9D89299EA7A1}"/>
              </a:ext>
            </a:extLst>
          </p:cNvPr>
          <p:cNvGrpSpPr/>
          <p:nvPr/>
        </p:nvGrpSpPr>
        <p:grpSpPr>
          <a:xfrm>
            <a:off x="398050" y="2305406"/>
            <a:ext cx="1985954" cy="1069750"/>
            <a:chOff x="1537173" y="3142993"/>
            <a:chExt cx="1985954" cy="1069750"/>
          </a:xfrm>
        </p:grpSpPr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F4627A37-CA86-442C-98EA-9CFAD76E1354}"/>
                </a:ext>
              </a:extLst>
            </p:cNvPr>
            <p:cNvGrpSpPr/>
            <p:nvPr/>
          </p:nvGrpSpPr>
          <p:grpSpPr>
            <a:xfrm>
              <a:off x="2898035" y="3142993"/>
              <a:ext cx="625092" cy="720456"/>
              <a:chOff x="7066787" y="1601922"/>
              <a:chExt cx="625092" cy="720456"/>
            </a:xfrm>
          </p:grpSpPr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87AFDAB8-E646-4DFA-82E1-3DDE72AF0C36}"/>
                  </a:ext>
                </a:extLst>
              </p:cNvPr>
              <p:cNvSpPr txBox="1"/>
              <p:nvPr/>
            </p:nvSpPr>
            <p:spPr>
              <a:xfrm>
                <a:off x="7073812" y="1953046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5</a:t>
                </a:r>
                <a:endParaRPr lang="en-US" sz="1800" dirty="0"/>
              </a:p>
            </p:txBody>
          </p: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5DDA77A8-ECC5-487E-ACDE-B14CE1F09046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/>
                  <a:t>1</a:t>
                </a:r>
                <a:endParaRPr lang="en-US" sz="1800" dirty="0"/>
              </a:p>
            </p:txBody>
          </p: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id="{1EC15DE1-385B-43CA-A9F7-2775E9962AF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3B6C5023-A4F1-40F1-BCF4-CFC5B2DEE0A8}"/>
                </a:ext>
              </a:extLst>
            </p:cNvPr>
            <p:cNvSpPr txBox="1"/>
            <p:nvPr/>
          </p:nvSpPr>
          <p:spPr>
            <a:xfrm>
              <a:off x="2290391" y="3289413"/>
              <a:ext cx="54966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800" b="1" dirty="0"/>
                <a:t>-      </a:t>
              </a:r>
              <a:endParaRPr lang="en-US" sz="1800" b="1" dirty="0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906C52F4-2119-4D19-89AC-9CE562D27C0F}"/>
                </a:ext>
              </a:extLst>
            </p:cNvPr>
            <p:cNvSpPr txBox="1"/>
            <p:nvPr/>
          </p:nvSpPr>
          <p:spPr>
            <a:xfrm>
              <a:off x="2472051" y="3286209"/>
              <a:ext cx="6599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dirty="0"/>
                <a:t>1     </a:t>
              </a:r>
              <a:endParaRPr lang="en-US" sz="2000" dirty="0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E9F20849-52DA-46D0-9057-E21792787133}"/>
                </a:ext>
              </a:extLst>
            </p:cNvPr>
            <p:cNvSpPr txBox="1"/>
            <p:nvPr/>
          </p:nvSpPr>
          <p:spPr>
            <a:xfrm>
              <a:off x="1537173" y="3276314"/>
              <a:ext cx="659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dirty="0"/>
                <a:t>1</a:t>
              </a:r>
              <a:endParaRPr lang="en-US" sz="2000" dirty="0"/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8A4BF8AB-72CA-40F7-946F-7D2A40013F0A}"/>
              </a:ext>
            </a:extLst>
          </p:cNvPr>
          <p:cNvGrpSpPr/>
          <p:nvPr/>
        </p:nvGrpSpPr>
        <p:grpSpPr>
          <a:xfrm>
            <a:off x="858711" y="2288330"/>
            <a:ext cx="655253" cy="720456"/>
            <a:chOff x="7066787" y="1601922"/>
            <a:chExt cx="655253" cy="720456"/>
          </a:xfrm>
        </p:grpSpPr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24D9631B-83CF-4A4A-8EB9-61D661E0C484}"/>
                </a:ext>
              </a:extLst>
            </p:cNvPr>
            <p:cNvSpPr txBox="1"/>
            <p:nvPr/>
          </p:nvSpPr>
          <p:spPr>
            <a:xfrm>
              <a:off x="7103973" y="1953046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15</a:t>
              </a:r>
              <a:endParaRPr lang="en-US" sz="1800" dirty="0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27E434C8-5BC3-4A14-A965-0CEE1A0C219C}"/>
                </a:ext>
              </a:extLst>
            </p:cNvPr>
            <p:cNvSpPr txBox="1"/>
            <p:nvPr/>
          </p:nvSpPr>
          <p:spPr>
            <a:xfrm>
              <a:off x="7066787" y="1601922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7AF33E0C-DB01-4555-8D9D-E29A733038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03973" y="1976899"/>
              <a:ext cx="360114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Flowchart: Alternate Process 13">
            <a:extLst>
              <a:ext uri="{FF2B5EF4-FFF2-40B4-BE49-F238E27FC236}">
                <a16:creationId xmlns:a16="http://schemas.microsoft.com/office/drawing/2014/main" id="{3715BEE8-D33B-43FC-93DA-FC9C7DD73C3C}"/>
              </a:ext>
            </a:extLst>
          </p:cNvPr>
          <p:cNvSpPr/>
          <p:nvPr/>
        </p:nvSpPr>
        <p:spPr>
          <a:xfrm>
            <a:off x="6703575" y="3244124"/>
            <a:ext cx="2042375" cy="1067751"/>
          </a:xfrm>
          <a:prstGeom prst="flowChartAlternateProcess">
            <a:avLst/>
          </a:prstGeom>
          <a:solidFill>
            <a:srgbClr val="C25F7F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600" b="1" dirty="0">
                <a:solidFill>
                  <a:srgbClr val="06020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اجمع البسطين أو اطرح البسطين فقط دون تغير في قيمة المقام </a:t>
            </a:r>
            <a:endParaRPr lang="en-US" sz="1600" b="1" dirty="0">
              <a:solidFill>
                <a:srgbClr val="06020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" name="Flowchart: Alternate Process 214">
            <a:extLst>
              <a:ext uri="{FF2B5EF4-FFF2-40B4-BE49-F238E27FC236}">
                <a16:creationId xmlns:a16="http://schemas.microsoft.com/office/drawing/2014/main" id="{9DDEFC00-07B3-432F-8892-F9E1A59C6052}"/>
              </a:ext>
            </a:extLst>
          </p:cNvPr>
          <p:cNvSpPr/>
          <p:nvPr/>
        </p:nvSpPr>
        <p:spPr>
          <a:xfrm>
            <a:off x="3605838" y="3215029"/>
            <a:ext cx="2317511" cy="1067751"/>
          </a:xfrm>
          <a:prstGeom prst="flowChartAlternateProcess">
            <a:avLst/>
          </a:prstGeom>
          <a:solidFill>
            <a:srgbClr val="C25F7F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600" b="1" dirty="0">
                <a:solidFill>
                  <a:srgbClr val="06020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تحتاج إلى توحيد مقامات</a:t>
            </a:r>
          </a:p>
          <a:p>
            <a:pPr algn="ctr"/>
            <a:r>
              <a:rPr lang="ar-OM" sz="1600" b="1" dirty="0">
                <a:solidFill>
                  <a:srgbClr val="06020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(مقام مشترك)الكسرين باستخدام (م </a:t>
            </a:r>
            <a:r>
              <a:rPr lang="ar-OM" sz="1600" b="1" dirty="0" err="1">
                <a:solidFill>
                  <a:srgbClr val="06020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OM" sz="1600" b="1" dirty="0">
                <a:solidFill>
                  <a:srgbClr val="06020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ص) للمقامين </a:t>
            </a:r>
            <a:endParaRPr lang="en-US" sz="1600" b="1" dirty="0">
              <a:solidFill>
                <a:srgbClr val="06020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6" name="Flowchart: Alternate Process 215">
            <a:extLst>
              <a:ext uri="{FF2B5EF4-FFF2-40B4-BE49-F238E27FC236}">
                <a16:creationId xmlns:a16="http://schemas.microsoft.com/office/drawing/2014/main" id="{D12C0EF2-12CA-44FC-80D8-BCB54B6CF254}"/>
              </a:ext>
            </a:extLst>
          </p:cNvPr>
          <p:cNvSpPr/>
          <p:nvPr/>
        </p:nvSpPr>
        <p:spPr>
          <a:xfrm>
            <a:off x="308388" y="3207883"/>
            <a:ext cx="2317511" cy="1067751"/>
          </a:xfrm>
          <a:prstGeom prst="flowChartAlternateProcess">
            <a:avLst/>
          </a:prstGeom>
          <a:solidFill>
            <a:srgbClr val="C25F7F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600" b="1" dirty="0">
                <a:solidFill>
                  <a:srgbClr val="06020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حول العددين الكسريين إلى كسرين غير اعتياديين قبل البدء في الحل لسهولة التعامل معها.</a:t>
            </a:r>
            <a:endParaRPr lang="en-US" sz="1600" b="1" dirty="0">
              <a:solidFill>
                <a:srgbClr val="06020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C48A4295-C8CB-4650-8100-03559F09D8B2}"/>
              </a:ext>
            </a:extLst>
          </p:cNvPr>
          <p:cNvSpPr txBox="1"/>
          <p:nvPr/>
        </p:nvSpPr>
        <p:spPr>
          <a:xfrm>
            <a:off x="3062415" y="-27801"/>
            <a:ext cx="368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6020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قواعد جـــــــــــــــــــمع الكســــــــور وطــــــــــــــــــرحها</a:t>
            </a:r>
            <a:endParaRPr lang="en-US" sz="2000" b="1" dirty="0">
              <a:solidFill>
                <a:srgbClr val="06020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6" name="Picture 135">
            <a:extLst>
              <a:ext uri="{FF2B5EF4-FFF2-40B4-BE49-F238E27FC236}">
                <a16:creationId xmlns:a16="http://schemas.microsoft.com/office/drawing/2014/main" id="{80F8B40B-A353-41F8-B7CD-5F8568A6D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351971">
            <a:off x="8562413" y="4380332"/>
            <a:ext cx="525194" cy="5644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13" grpId="0" animBg="1"/>
      <p:bldP spid="113" grpId="0" animBg="1"/>
      <p:bldP spid="134" grpId="0" animBg="1"/>
      <p:bldP spid="14" grpId="0" animBg="1"/>
      <p:bldP spid="215" grpId="0" animBg="1"/>
      <p:bldP spid="2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37"/>
          <p:cNvSpPr/>
          <p:nvPr/>
        </p:nvSpPr>
        <p:spPr>
          <a:xfrm>
            <a:off x="109877" y="1067969"/>
            <a:ext cx="1609379" cy="68606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4" name="Google Shape;944;p37"/>
          <p:cNvSpPr/>
          <p:nvPr/>
        </p:nvSpPr>
        <p:spPr>
          <a:xfrm>
            <a:off x="7438573" y="1132881"/>
            <a:ext cx="1606499" cy="65406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9" name="Google Shape;1009;p37"/>
          <p:cNvSpPr/>
          <p:nvPr/>
        </p:nvSpPr>
        <p:spPr>
          <a:xfrm>
            <a:off x="-65909" y="4316325"/>
            <a:ext cx="106840" cy="137419"/>
          </a:xfrm>
          <a:custGeom>
            <a:avLst/>
            <a:gdLst/>
            <a:ahLst/>
            <a:cxnLst/>
            <a:rect l="l" t="t" r="r" b="b"/>
            <a:pathLst>
              <a:path w="1705" h="2193" extrusionOk="0">
                <a:moveTo>
                  <a:pt x="1015" y="1"/>
                </a:moveTo>
                <a:cubicBezTo>
                  <a:pt x="988" y="1"/>
                  <a:pt x="961" y="14"/>
                  <a:pt x="934" y="14"/>
                </a:cubicBezTo>
                <a:lnTo>
                  <a:pt x="920" y="14"/>
                </a:lnTo>
                <a:lnTo>
                  <a:pt x="798" y="55"/>
                </a:lnTo>
                <a:lnTo>
                  <a:pt x="758" y="68"/>
                </a:lnTo>
                <a:lnTo>
                  <a:pt x="731" y="68"/>
                </a:lnTo>
                <a:lnTo>
                  <a:pt x="690" y="95"/>
                </a:lnTo>
                <a:cubicBezTo>
                  <a:pt x="663" y="95"/>
                  <a:pt x="650" y="109"/>
                  <a:pt x="636" y="123"/>
                </a:cubicBezTo>
                <a:cubicBezTo>
                  <a:pt x="622" y="136"/>
                  <a:pt x="609" y="136"/>
                  <a:pt x="595" y="150"/>
                </a:cubicBezTo>
                <a:lnTo>
                  <a:pt x="541" y="190"/>
                </a:lnTo>
                <a:lnTo>
                  <a:pt x="528" y="190"/>
                </a:lnTo>
                <a:lnTo>
                  <a:pt x="514" y="204"/>
                </a:lnTo>
                <a:lnTo>
                  <a:pt x="514" y="217"/>
                </a:lnTo>
                <a:lnTo>
                  <a:pt x="501" y="231"/>
                </a:lnTo>
                <a:lnTo>
                  <a:pt x="474" y="244"/>
                </a:lnTo>
                <a:cubicBezTo>
                  <a:pt x="447" y="285"/>
                  <a:pt x="406" y="312"/>
                  <a:pt x="365" y="353"/>
                </a:cubicBezTo>
                <a:cubicBezTo>
                  <a:pt x="325" y="407"/>
                  <a:pt x="284" y="461"/>
                  <a:pt x="257" y="528"/>
                </a:cubicBezTo>
                <a:cubicBezTo>
                  <a:pt x="217" y="583"/>
                  <a:pt x="176" y="650"/>
                  <a:pt x="149" y="704"/>
                </a:cubicBezTo>
                <a:cubicBezTo>
                  <a:pt x="122" y="772"/>
                  <a:pt x="95" y="840"/>
                  <a:pt x="68" y="907"/>
                </a:cubicBezTo>
                <a:cubicBezTo>
                  <a:pt x="54" y="961"/>
                  <a:pt x="41" y="1029"/>
                  <a:pt x="27" y="1097"/>
                </a:cubicBezTo>
                <a:cubicBezTo>
                  <a:pt x="14" y="1164"/>
                  <a:pt x="0" y="1232"/>
                  <a:pt x="0" y="1300"/>
                </a:cubicBezTo>
                <a:cubicBezTo>
                  <a:pt x="0" y="1354"/>
                  <a:pt x="0" y="1422"/>
                  <a:pt x="0" y="1476"/>
                </a:cubicBezTo>
                <a:cubicBezTo>
                  <a:pt x="14" y="1516"/>
                  <a:pt x="14" y="1557"/>
                  <a:pt x="27" y="1611"/>
                </a:cubicBezTo>
                <a:cubicBezTo>
                  <a:pt x="41" y="1652"/>
                  <a:pt x="54" y="1692"/>
                  <a:pt x="68" y="1719"/>
                </a:cubicBezTo>
                <a:cubicBezTo>
                  <a:pt x="81" y="1760"/>
                  <a:pt x="95" y="1800"/>
                  <a:pt x="108" y="1827"/>
                </a:cubicBezTo>
                <a:cubicBezTo>
                  <a:pt x="122" y="1868"/>
                  <a:pt x="149" y="1895"/>
                  <a:pt x="162" y="1922"/>
                </a:cubicBezTo>
                <a:cubicBezTo>
                  <a:pt x="176" y="1936"/>
                  <a:pt x="189" y="1963"/>
                  <a:pt x="203" y="1976"/>
                </a:cubicBezTo>
                <a:lnTo>
                  <a:pt x="271" y="2030"/>
                </a:lnTo>
                <a:cubicBezTo>
                  <a:pt x="284" y="2044"/>
                  <a:pt x="298" y="2057"/>
                  <a:pt x="325" y="2071"/>
                </a:cubicBezTo>
                <a:lnTo>
                  <a:pt x="392" y="2112"/>
                </a:lnTo>
                <a:cubicBezTo>
                  <a:pt x="419" y="2125"/>
                  <a:pt x="433" y="2139"/>
                  <a:pt x="460" y="2139"/>
                </a:cubicBezTo>
                <a:cubicBezTo>
                  <a:pt x="487" y="2152"/>
                  <a:pt x="514" y="2152"/>
                  <a:pt x="541" y="2166"/>
                </a:cubicBezTo>
                <a:lnTo>
                  <a:pt x="717" y="2166"/>
                </a:lnTo>
                <a:lnTo>
                  <a:pt x="704" y="2193"/>
                </a:lnTo>
                <a:cubicBezTo>
                  <a:pt x="731" y="2193"/>
                  <a:pt x="758" y="2179"/>
                  <a:pt x="785" y="2179"/>
                </a:cubicBezTo>
                <a:lnTo>
                  <a:pt x="866" y="2152"/>
                </a:lnTo>
                <a:cubicBezTo>
                  <a:pt x="907" y="2139"/>
                  <a:pt x="961" y="2112"/>
                  <a:pt x="1001" y="2085"/>
                </a:cubicBezTo>
                <a:cubicBezTo>
                  <a:pt x="1028" y="2071"/>
                  <a:pt x="1069" y="2044"/>
                  <a:pt x="1096" y="2030"/>
                </a:cubicBezTo>
                <a:cubicBezTo>
                  <a:pt x="1150" y="1990"/>
                  <a:pt x="1191" y="1949"/>
                  <a:pt x="1245" y="1909"/>
                </a:cubicBezTo>
                <a:cubicBezTo>
                  <a:pt x="1285" y="1882"/>
                  <a:pt x="1313" y="1841"/>
                  <a:pt x="1353" y="1800"/>
                </a:cubicBezTo>
                <a:cubicBezTo>
                  <a:pt x="1394" y="1746"/>
                  <a:pt x="1434" y="1692"/>
                  <a:pt x="1475" y="1624"/>
                </a:cubicBezTo>
                <a:cubicBezTo>
                  <a:pt x="1502" y="1570"/>
                  <a:pt x="1543" y="1503"/>
                  <a:pt x="1570" y="1435"/>
                </a:cubicBezTo>
                <a:cubicBezTo>
                  <a:pt x="1597" y="1367"/>
                  <a:pt x="1624" y="1300"/>
                  <a:pt x="1651" y="1232"/>
                </a:cubicBezTo>
                <a:cubicBezTo>
                  <a:pt x="1664" y="1178"/>
                  <a:pt x="1678" y="1110"/>
                  <a:pt x="1691" y="1056"/>
                </a:cubicBezTo>
                <a:cubicBezTo>
                  <a:pt x="1705" y="989"/>
                  <a:pt x="1705" y="921"/>
                  <a:pt x="1705" y="853"/>
                </a:cubicBezTo>
                <a:cubicBezTo>
                  <a:pt x="1705" y="799"/>
                  <a:pt x="1705" y="745"/>
                  <a:pt x="1705" y="691"/>
                </a:cubicBezTo>
                <a:cubicBezTo>
                  <a:pt x="1705" y="650"/>
                  <a:pt x="1691" y="610"/>
                  <a:pt x="1691" y="569"/>
                </a:cubicBezTo>
                <a:cubicBezTo>
                  <a:pt x="1678" y="515"/>
                  <a:pt x="1664" y="474"/>
                  <a:pt x="1651" y="434"/>
                </a:cubicBezTo>
                <a:cubicBezTo>
                  <a:pt x="1637" y="407"/>
                  <a:pt x="1624" y="366"/>
                  <a:pt x="1597" y="339"/>
                </a:cubicBezTo>
                <a:cubicBezTo>
                  <a:pt x="1583" y="312"/>
                  <a:pt x="1570" y="285"/>
                  <a:pt x="1556" y="258"/>
                </a:cubicBezTo>
                <a:cubicBezTo>
                  <a:pt x="1529" y="231"/>
                  <a:pt x="1516" y="204"/>
                  <a:pt x="1488" y="190"/>
                </a:cubicBezTo>
                <a:cubicBezTo>
                  <a:pt x="1475" y="163"/>
                  <a:pt x="1461" y="150"/>
                  <a:pt x="1448" y="136"/>
                </a:cubicBezTo>
                <a:cubicBezTo>
                  <a:pt x="1421" y="123"/>
                  <a:pt x="1407" y="109"/>
                  <a:pt x="1380" y="95"/>
                </a:cubicBezTo>
                <a:lnTo>
                  <a:pt x="1313" y="55"/>
                </a:lnTo>
                <a:cubicBezTo>
                  <a:pt x="1299" y="41"/>
                  <a:pt x="1272" y="28"/>
                  <a:pt x="1245" y="28"/>
                </a:cubicBezTo>
                <a:cubicBezTo>
                  <a:pt x="1231" y="14"/>
                  <a:pt x="1204" y="14"/>
                  <a:pt x="1177" y="1"/>
                </a:cubicBez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0" name="Google Shape;1010;p37"/>
          <p:cNvSpPr/>
          <p:nvPr/>
        </p:nvSpPr>
        <p:spPr>
          <a:xfrm>
            <a:off x="-22671" y="4453683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1" name="Google Shape;1011;p37"/>
          <p:cNvSpPr/>
          <p:nvPr/>
        </p:nvSpPr>
        <p:spPr>
          <a:xfrm>
            <a:off x="-32885" y="4453683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2" name="Google Shape;1012;p37"/>
          <p:cNvSpPr/>
          <p:nvPr/>
        </p:nvSpPr>
        <p:spPr>
          <a:xfrm>
            <a:off x="-43037" y="4450299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37"/>
          <p:cNvSpPr/>
          <p:nvPr/>
        </p:nvSpPr>
        <p:spPr>
          <a:xfrm>
            <a:off x="-43037" y="4450299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4" name="Google Shape;1014;p37"/>
          <p:cNvSpPr/>
          <p:nvPr/>
        </p:nvSpPr>
        <p:spPr>
          <a:xfrm>
            <a:off x="-56635" y="4438456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5" name="Google Shape;1015;p37"/>
          <p:cNvSpPr/>
          <p:nvPr/>
        </p:nvSpPr>
        <p:spPr>
          <a:xfrm>
            <a:off x="-56635" y="4438456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6" name="Google Shape;1016;p37"/>
          <p:cNvSpPr/>
          <p:nvPr/>
        </p:nvSpPr>
        <p:spPr>
          <a:xfrm>
            <a:off x="-57450" y="4438456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7" name="Google Shape;1017;p37"/>
          <p:cNvSpPr/>
          <p:nvPr/>
        </p:nvSpPr>
        <p:spPr>
          <a:xfrm>
            <a:off x="-29502" y="4326539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p37"/>
          <p:cNvSpPr/>
          <p:nvPr/>
        </p:nvSpPr>
        <p:spPr>
          <a:xfrm>
            <a:off x="-28624" y="4326539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9" name="Google Shape;1019;p37"/>
          <p:cNvSpPr/>
          <p:nvPr/>
        </p:nvSpPr>
        <p:spPr>
          <a:xfrm>
            <a:off x="-28624" y="4326539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0" name="Google Shape;1020;p37"/>
          <p:cNvSpPr/>
          <p:nvPr/>
        </p:nvSpPr>
        <p:spPr>
          <a:xfrm>
            <a:off x="16305" y="4319709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1" name="Google Shape;1021;p37"/>
          <p:cNvSpPr/>
          <p:nvPr/>
        </p:nvSpPr>
        <p:spPr>
          <a:xfrm>
            <a:off x="16305" y="4319709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2" name="Google Shape;1022;p37"/>
          <p:cNvSpPr/>
          <p:nvPr/>
        </p:nvSpPr>
        <p:spPr>
          <a:xfrm>
            <a:off x="-72739" y="4106905"/>
            <a:ext cx="131529" cy="137419"/>
          </a:xfrm>
          <a:custGeom>
            <a:avLst/>
            <a:gdLst/>
            <a:ahLst/>
            <a:cxnLst/>
            <a:rect l="l" t="t" r="r" b="b"/>
            <a:pathLst>
              <a:path w="2099" h="2193" extrusionOk="0">
                <a:moveTo>
                  <a:pt x="1435" y="1"/>
                </a:moveTo>
                <a:cubicBezTo>
                  <a:pt x="1259" y="95"/>
                  <a:pt x="1097" y="204"/>
                  <a:pt x="934" y="312"/>
                </a:cubicBezTo>
                <a:cubicBezTo>
                  <a:pt x="664" y="515"/>
                  <a:pt x="407" y="758"/>
                  <a:pt x="190" y="1015"/>
                </a:cubicBezTo>
                <a:cubicBezTo>
                  <a:pt x="136" y="1083"/>
                  <a:pt x="68" y="1151"/>
                  <a:pt x="14" y="1218"/>
                </a:cubicBezTo>
                <a:cubicBezTo>
                  <a:pt x="1" y="1273"/>
                  <a:pt x="1" y="1340"/>
                  <a:pt x="1" y="1394"/>
                </a:cubicBezTo>
                <a:cubicBezTo>
                  <a:pt x="1" y="1475"/>
                  <a:pt x="14" y="1543"/>
                  <a:pt x="41" y="1611"/>
                </a:cubicBezTo>
                <a:cubicBezTo>
                  <a:pt x="55" y="1665"/>
                  <a:pt x="82" y="1733"/>
                  <a:pt x="109" y="1787"/>
                </a:cubicBezTo>
                <a:cubicBezTo>
                  <a:pt x="150" y="1841"/>
                  <a:pt x="204" y="1908"/>
                  <a:pt x="258" y="1949"/>
                </a:cubicBezTo>
                <a:cubicBezTo>
                  <a:pt x="312" y="2003"/>
                  <a:pt x="380" y="2057"/>
                  <a:pt x="447" y="2098"/>
                </a:cubicBezTo>
                <a:cubicBezTo>
                  <a:pt x="501" y="2125"/>
                  <a:pt x="569" y="2152"/>
                  <a:pt x="637" y="2166"/>
                </a:cubicBezTo>
                <a:lnTo>
                  <a:pt x="650" y="2166"/>
                </a:lnTo>
                <a:cubicBezTo>
                  <a:pt x="718" y="2179"/>
                  <a:pt x="786" y="2193"/>
                  <a:pt x="867" y="2193"/>
                </a:cubicBezTo>
                <a:cubicBezTo>
                  <a:pt x="907" y="2193"/>
                  <a:pt x="948" y="2179"/>
                  <a:pt x="989" y="2179"/>
                </a:cubicBezTo>
                <a:lnTo>
                  <a:pt x="989" y="2193"/>
                </a:lnTo>
                <a:cubicBezTo>
                  <a:pt x="1029" y="2179"/>
                  <a:pt x="1070" y="2166"/>
                  <a:pt x="1110" y="2166"/>
                </a:cubicBezTo>
                <a:cubicBezTo>
                  <a:pt x="1192" y="2138"/>
                  <a:pt x="1286" y="2098"/>
                  <a:pt x="1354" y="2057"/>
                </a:cubicBezTo>
                <a:cubicBezTo>
                  <a:pt x="1435" y="1990"/>
                  <a:pt x="1530" y="1922"/>
                  <a:pt x="1597" y="1841"/>
                </a:cubicBezTo>
                <a:cubicBezTo>
                  <a:pt x="1719" y="1719"/>
                  <a:pt x="1814" y="1584"/>
                  <a:pt x="1895" y="1435"/>
                </a:cubicBezTo>
                <a:cubicBezTo>
                  <a:pt x="1976" y="1300"/>
                  <a:pt x="2030" y="1137"/>
                  <a:pt x="2071" y="988"/>
                </a:cubicBezTo>
                <a:cubicBezTo>
                  <a:pt x="2084" y="883"/>
                  <a:pt x="2097" y="777"/>
                  <a:pt x="2098" y="672"/>
                </a:cubicBezTo>
                <a:lnTo>
                  <a:pt x="2098" y="672"/>
                </a:lnTo>
                <a:cubicBezTo>
                  <a:pt x="2098" y="674"/>
                  <a:pt x="2098" y="675"/>
                  <a:pt x="2098" y="677"/>
                </a:cubicBezTo>
                <a:lnTo>
                  <a:pt x="2098" y="664"/>
                </a:lnTo>
                <a:cubicBezTo>
                  <a:pt x="2098" y="666"/>
                  <a:pt x="2098" y="669"/>
                  <a:pt x="2098" y="672"/>
                </a:cubicBezTo>
                <a:lnTo>
                  <a:pt x="2098" y="672"/>
                </a:lnTo>
                <a:cubicBezTo>
                  <a:pt x="2097" y="606"/>
                  <a:pt x="2084" y="540"/>
                  <a:pt x="2071" y="474"/>
                </a:cubicBezTo>
                <a:cubicBezTo>
                  <a:pt x="2044" y="420"/>
                  <a:pt x="2030" y="366"/>
                  <a:pt x="2003" y="325"/>
                </a:cubicBezTo>
                <a:cubicBezTo>
                  <a:pt x="1990" y="298"/>
                  <a:pt x="1976" y="285"/>
                  <a:pt x="1949" y="258"/>
                </a:cubicBezTo>
                <a:cubicBezTo>
                  <a:pt x="1936" y="231"/>
                  <a:pt x="1922" y="217"/>
                  <a:pt x="1895" y="190"/>
                </a:cubicBezTo>
                <a:cubicBezTo>
                  <a:pt x="1868" y="163"/>
                  <a:pt x="1841" y="149"/>
                  <a:pt x="1827" y="136"/>
                </a:cubicBezTo>
                <a:lnTo>
                  <a:pt x="1746" y="82"/>
                </a:lnTo>
                <a:cubicBezTo>
                  <a:pt x="1719" y="68"/>
                  <a:pt x="1679" y="55"/>
                  <a:pt x="1652" y="41"/>
                </a:cubicBezTo>
                <a:lnTo>
                  <a:pt x="1584" y="28"/>
                </a:lnTo>
                <a:cubicBezTo>
                  <a:pt x="1557" y="28"/>
                  <a:pt x="1516" y="14"/>
                  <a:pt x="1489" y="1"/>
                </a:cubicBez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3" name="Google Shape;1023;p37"/>
          <p:cNvSpPr/>
          <p:nvPr/>
        </p:nvSpPr>
        <p:spPr>
          <a:xfrm>
            <a:off x="-32008" y="4243448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4" name="Google Shape;1024;p37"/>
          <p:cNvSpPr/>
          <p:nvPr/>
        </p:nvSpPr>
        <p:spPr>
          <a:xfrm>
            <a:off x="-32885" y="4243448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5" name="Google Shape;1025;p37"/>
          <p:cNvSpPr/>
          <p:nvPr/>
        </p:nvSpPr>
        <p:spPr>
          <a:xfrm>
            <a:off x="-32885" y="4243448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6" name="Google Shape;1026;p37"/>
          <p:cNvSpPr/>
          <p:nvPr/>
        </p:nvSpPr>
        <p:spPr>
          <a:xfrm>
            <a:off x="-32885" y="4243448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7" name="Google Shape;1027;p37"/>
          <p:cNvSpPr/>
          <p:nvPr/>
        </p:nvSpPr>
        <p:spPr>
          <a:xfrm>
            <a:off x="-65909" y="4218822"/>
            <a:ext cx="0" cy="63"/>
          </a:xfrm>
          <a:custGeom>
            <a:avLst/>
            <a:gdLst/>
            <a:ahLst/>
            <a:cxnLst/>
            <a:rect l="l" t="t" r="r" b="b"/>
            <a:pathLst>
              <a:path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8" name="Google Shape;1028;p37"/>
          <p:cNvSpPr/>
          <p:nvPr/>
        </p:nvSpPr>
        <p:spPr>
          <a:xfrm>
            <a:off x="-109209" y="4130433"/>
            <a:ext cx="0" cy="63"/>
          </a:xfrm>
          <a:custGeom>
            <a:avLst/>
            <a:gdLst/>
            <a:ahLst/>
            <a:cxnLst/>
            <a:rect l="l" t="t" r="r" b="b"/>
            <a:pathLst>
              <a:path h="1" extrusionOk="0">
                <a:moveTo>
                  <a:pt x="0" y="1"/>
                </a:moveTo>
                <a:lnTo>
                  <a:pt x="0" y="1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9" name="Google Shape;1029;p37"/>
          <p:cNvSpPr/>
          <p:nvPr/>
        </p:nvSpPr>
        <p:spPr>
          <a:xfrm>
            <a:off x="27334" y="4109474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0" name="Google Shape;1030;p37"/>
          <p:cNvSpPr/>
          <p:nvPr/>
        </p:nvSpPr>
        <p:spPr>
          <a:xfrm>
            <a:off x="28149" y="4109474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1" name="Google Shape;1031;p37"/>
          <p:cNvSpPr/>
          <p:nvPr/>
        </p:nvSpPr>
        <p:spPr>
          <a:xfrm>
            <a:off x="28149" y="4109474"/>
            <a:ext cx="63" cy="6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close/>
              </a:path>
            </a:pathLst>
          </a:custGeom>
          <a:solidFill>
            <a:srgbClr val="FFD4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51" name="Google Shape;1051;p37"/>
          <p:cNvGrpSpPr/>
          <p:nvPr/>
        </p:nvGrpSpPr>
        <p:grpSpPr>
          <a:xfrm>
            <a:off x="6839700" y="315741"/>
            <a:ext cx="670499" cy="438524"/>
            <a:chOff x="7555450" y="377766"/>
            <a:chExt cx="670499" cy="438524"/>
          </a:xfrm>
        </p:grpSpPr>
        <p:sp>
          <p:nvSpPr>
            <p:cNvPr id="1052" name="Google Shape;1052;p37"/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37"/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37"/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5" name="Google Shape;1055;p37"/>
          <p:cNvGrpSpPr/>
          <p:nvPr/>
        </p:nvGrpSpPr>
        <p:grpSpPr>
          <a:xfrm>
            <a:off x="7793486" y="691839"/>
            <a:ext cx="932737" cy="461665"/>
            <a:chOff x="816462" y="899275"/>
            <a:chExt cx="981285" cy="534397"/>
          </a:xfrm>
        </p:grpSpPr>
        <p:sp>
          <p:nvSpPr>
            <p:cNvPr id="1056" name="Google Shape;1056;p37"/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37"/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8" name="Google Shape;1058;p37"/>
          <p:cNvGrpSpPr/>
          <p:nvPr/>
        </p:nvGrpSpPr>
        <p:grpSpPr>
          <a:xfrm>
            <a:off x="917770" y="259844"/>
            <a:ext cx="490228" cy="608811"/>
            <a:chOff x="7376250" y="1989890"/>
            <a:chExt cx="490228" cy="608811"/>
          </a:xfrm>
        </p:grpSpPr>
        <p:sp>
          <p:nvSpPr>
            <p:cNvPr id="1059" name="Google Shape;1059;p37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7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7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" name="Google Shape;1055;p37">
            <a:extLst>
              <a:ext uri="{FF2B5EF4-FFF2-40B4-BE49-F238E27FC236}">
                <a16:creationId xmlns:a16="http://schemas.microsoft.com/office/drawing/2014/main" id="{ECCD95A5-ACA6-4CDA-92D4-604DE6F2589C}"/>
              </a:ext>
            </a:extLst>
          </p:cNvPr>
          <p:cNvGrpSpPr/>
          <p:nvPr/>
        </p:nvGrpSpPr>
        <p:grpSpPr>
          <a:xfrm>
            <a:off x="436378" y="620061"/>
            <a:ext cx="932737" cy="461665"/>
            <a:chOff x="816462" y="899275"/>
            <a:chExt cx="981285" cy="534397"/>
          </a:xfrm>
        </p:grpSpPr>
        <p:sp>
          <p:nvSpPr>
            <p:cNvPr id="164" name="Google Shape;1056;p37">
              <a:extLst>
                <a:ext uri="{FF2B5EF4-FFF2-40B4-BE49-F238E27FC236}">
                  <a16:creationId xmlns:a16="http://schemas.microsoft.com/office/drawing/2014/main" id="{1E3E3BD8-4E63-4E15-9DFA-4B46D5C77E46}"/>
                </a:ext>
              </a:extLst>
            </p:cNvPr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057;p37">
              <a:extLst>
                <a:ext uri="{FF2B5EF4-FFF2-40B4-BE49-F238E27FC236}">
                  <a16:creationId xmlns:a16="http://schemas.microsoft.com/office/drawing/2014/main" id="{B0FD7756-BA9E-422A-A757-935F778A6A4E}"/>
                </a:ext>
              </a:extLst>
            </p:cNvPr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A3EB25F-FDEB-4856-AD82-D576E453CBD5}"/>
              </a:ext>
            </a:extLst>
          </p:cNvPr>
          <p:cNvGrpSpPr/>
          <p:nvPr/>
        </p:nvGrpSpPr>
        <p:grpSpPr>
          <a:xfrm>
            <a:off x="7647468" y="1087397"/>
            <a:ext cx="1508948" cy="968724"/>
            <a:chOff x="6285502" y="1004434"/>
            <a:chExt cx="1508948" cy="968724"/>
          </a:xfrm>
        </p:grpSpPr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E45699D7-2BF3-45D9-9013-7A8F76746F59}"/>
                </a:ext>
              </a:extLst>
            </p:cNvPr>
            <p:cNvGrpSpPr/>
            <p:nvPr/>
          </p:nvGrpSpPr>
          <p:grpSpPr>
            <a:xfrm>
              <a:off x="7139197" y="1010064"/>
              <a:ext cx="655253" cy="812789"/>
              <a:chOff x="7066787" y="1601922"/>
              <a:chExt cx="655253" cy="812789"/>
            </a:xfrm>
          </p:grpSpPr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30D8C365-7BC4-4F33-BFC9-ACBD5D3463DF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3</a:t>
                </a:r>
                <a:endParaRPr lang="en-US" sz="2400" dirty="0"/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D33A1253-933C-48B2-A50C-1CF35034C1B9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1</a:t>
                </a:r>
                <a:endParaRPr lang="en-US" sz="2400" dirty="0"/>
              </a:p>
            </p:txBody>
          </p: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F13FD762-EA57-434A-9BCD-FCF053C5B0E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D0C28F8E-0BA8-4203-B922-39F6D396EE49}"/>
                </a:ext>
              </a:extLst>
            </p:cNvPr>
            <p:cNvGrpSpPr/>
            <p:nvPr/>
          </p:nvGrpSpPr>
          <p:grpSpPr>
            <a:xfrm>
              <a:off x="6285502" y="1004434"/>
              <a:ext cx="655253" cy="812789"/>
              <a:chOff x="7066787" y="1601922"/>
              <a:chExt cx="655253" cy="812789"/>
            </a:xfrm>
          </p:grpSpPr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A3C3AF57-CBAB-4470-919B-1B9751D52274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3</a:t>
                </a:r>
                <a:endParaRPr lang="en-US" sz="2400" dirty="0"/>
              </a:p>
            </p:txBody>
          </p:sp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1B612DB3-D703-43BD-8E0E-86E64AFEF252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1</a:t>
                </a:r>
                <a:endParaRPr lang="en-US" sz="2400" dirty="0"/>
              </a:p>
            </p:txBody>
          </p: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C6F93702-B053-4D30-87DB-E11D67988C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21912E3-C892-4EE4-84A5-B16C8DF22CAF}"/>
                </a:ext>
              </a:extLst>
            </p:cNvPr>
            <p:cNvSpPr txBox="1"/>
            <p:nvPr/>
          </p:nvSpPr>
          <p:spPr>
            <a:xfrm>
              <a:off x="6588450" y="1142161"/>
              <a:ext cx="6599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/>
                <a:t>+      </a:t>
              </a:r>
              <a:endParaRPr lang="en-US" sz="2400" b="1" dirty="0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D2C9A665-BB6C-40D1-9DC4-165CF8472B97}"/>
              </a:ext>
            </a:extLst>
          </p:cNvPr>
          <p:cNvGrpSpPr/>
          <p:nvPr/>
        </p:nvGrpSpPr>
        <p:grpSpPr>
          <a:xfrm>
            <a:off x="247494" y="1050541"/>
            <a:ext cx="1508948" cy="968724"/>
            <a:chOff x="6285502" y="1004434"/>
            <a:chExt cx="1508948" cy="968724"/>
          </a:xfrm>
        </p:grpSpPr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E1A9B122-5843-4D41-8192-A54F3218FA8C}"/>
                </a:ext>
              </a:extLst>
            </p:cNvPr>
            <p:cNvGrpSpPr/>
            <p:nvPr/>
          </p:nvGrpSpPr>
          <p:grpSpPr>
            <a:xfrm>
              <a:off x="7139197" y="1010064"/>
              <a:ext cx="655253" cy="812789"/>
              <a:chOff x="7066787" y="1601922"/>
              <a:chExt cx="655253" cy="812789"/>
            </a:xfrm>
          </p:grpSpPr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27A1751B-5424-464C-9C83-48CD241E17D5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6</a:t>
                </a:r>
                <a:endParaRPr lang="en-US" sz="2400" dirty="0"/>
              </a:p>
            </p:txBody>
          </p: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F3C48DFA-BB02-412D-9266-0C5BCD85ABFF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1</a:t>
                </a:r>
                <a:endParaRPr lang="en-US" sz="2400" dirty="0"/>
              </a:p>
            </p:txBody>
          </p: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3A5599EF-ECA0-4A83-9BB9-12099B3773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371AECE0-E741-4BE5-9718-42C07AC927C2}"/>
                </a:ext>
              </a:extLst>
            </p:cNvPr>
            <p:cNvGrpSpPr/>
            <p:nvPr/>
          </p:nvGrpSpPr>
          <p:grpSpPr>
            <a:xfrm>
              <a:off x="6285502" y="1004434"/>
              <a:ext cx="655253" cy="812789"/>
              <a:chOff x="7066787" y="1601922"/>
              <a:chExt cx="655253" cy="812789"/>
            </a:xfrm>
          </p:grpSpPr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029AAA1A-71D3-4DBA-AD02-878F949CD92B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5</a:t>
                </a:r>
                <a:endParaRPr lang="en-US" sz="2400" dirty="0"/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A87C1395-5BAF-43CF-AF67-BA2C8DAA6427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1</a:t>
                </a:r>
                <a:endParaRPr lang="en-US" sz="2400" dirty="0"/>
              </a:p>
            </p:txBody>
          </p: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D8F19996-CD36-4483-9B8F-2E2220EBAE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40BCAA4E-D7F5-48CC-ACF1-027177BCB8AE}"/>
                </a:ext>
              </a:extLst>
            </p:cNvPr>
            <p:cNvSpPr txBox="1"/>
            <p:nvPr/>
          </p:nvSpPr>
          <p:spPr>
            <a:xfrm>
              <a:off x="6588450" y="1142161"/>
              <a:ext cx="6599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/>
                <a:t>+      </a:t>
              </a:r>
              <a:endParaRPr lang="en-US" sz="2400" b="1" dirty="0"/>
            </a:p>
          </p:txBody>
        </p:sp>
      </p:grpSp>
      <p:sp>
        <p:nvSpPr>
          <p:cNvPr id="187" name="Google Shape;943;p37">
            <a:extLst>
              <a:ext uri="{FF2B5EF4-FFF2-40B4-BE49-F238E27FC236}">
                <a16:creationId xmlns:a16="http://schemas.microsoft.com/office/drawing/2014/main" id="{47EE642C-E3FF-4187-B079-DF8F854F0E63}"/>
              </a:ext>
            </a:extLst>
          </p:cNvPr>
          <p:cNvSpPr/>
          <p:nvPr/>
        </p:nvSpPr>
        <p:spPr>
          <a:xfrm>
            <a:off x="68649" y="3583740"/>
            <a:ext cx="1853106" cy="68606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944;p37">
            <a:extLst>
              <a:ext uri="{FF2B5EF4-FFF2-40B4-BE49-F238E27FC236}">
                <a16:creationId xmlns:a16="http://schemas.microsoft.com/office/drawing/2014/main" id="{62D9D989-99FB-417E-B426-54B6692DA023}"/>
              </a:ext>
            </a:extLst>
          </p:cNvPr>
          <p:cNvSpPr/>
          <p:nvPr/>
        </p:nvSpPr>
        <p:spPr>
          <a:xfrm>
            <a:off x="7326269" y="3596987"/>
            <a:ext cx="1708588" cy="65406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9" name="Google Shape;1055;p37">
            <a:extLst>
              <a:ext uri="{FF2B5EF4-FFF2-40B4-BE49-F238E27FC236}">
                <a16:creationId xmlns:a16="http://schemas.microsoft.com/office/drawing/2014/main" id="{396A129D-9C13-4544-A699-6957F71ACBE0}"/>
              </a:ext>
            </a:extLst>
          </p:cNvPr>
          <p:cNvGrpSpPr/>
          <p:nvPr/>
        </p:nvGrpSpPr>
        <p:grpSpPr>
          <a:xfrm>
            <a:off x="7677977" y="3104687"/>
            <a:ext cx="981285" cy="534397"/>
            <a:chOff x="816462" y="899275"/>
            <a:chExt cx="981285" cy="534397"/>
          </a:xfrm>
        </p:grpSpPr>
        <p:sp>
          <p:nvSpPr>
            <p:cNvPr id="190" name="Google Shape;1056;p37">
              <a:extLst>
                <a:ext uri="{FF2B5EF4-FFF2-40B4-BE49-F238E27FC236}">
                  <a16:creationId xmlns:a16="http://schemas.microsoft.com/office/drawing/2014/main" id="{BFB2225A-0635-44E0-92AD-00140B0F3DCD}"/>
                </a:ext>
              </a:extLst>
            </p:cNvPr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057;p37">
              <a:extLst>
                <a:ext uri="{FF2B5EF4-FFF2-40B4-BE49-F238E27FC236}">
                  <a16:creationId xmlns:a16="http://schemas.microsoft.com/office/drawing/2014/main" id="{26E8D214-63EE-4C33-B8B0-F025BEFA6ED6}"/>
                </a:ext>
              </a:extLst>
            </p:cNvPr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" name="Google Shape;1055;p37">
            <a:extLst>
              <a:ext uri="{FF2B5EF4-FFF2-40B4-BE49-F238E27FC236}">
                <a16:creationId xmlns:a16="http://schemas.microsoft.com/office/drawing/2014/main" id="{296175FB-4368-4AFE-BA14-40FF1A6EE17A}"/>
              </a:ext>
            </a:extLst>
          </p:cNvPr>
          <p:cNvGrpSpPr/>
          <p:nvPr/>
        </p:nvGrpSpPr>
        <p:grpSpPr>
          <a:xfrm>
            <a:off x="505421" y="3090100"/>
            <a:ext cx="931632" cy="523220"/>
            <a:chOff x="816462" y="899275"/>
            <a:chExt cx="981285" cy="534397"/>
          </a:xfrm>
        </p:grpSpPr>
        <p:sp>
          <p:nvSpPr>
            <p:cNvPr id="193" name="Google Shape;1056;p37">
              <a:extLst>
                <a:ext uri="{FF2B5EF4-FFF2-40B4-BE49-F238E27FC236}">
                  <a16:creationId xmlns:a16="http://schemas.microsoft.com/office/drawing/2014/main" id="{21E01AB1-3986-4A5B-80B1-88EB692D8B07}"/>
                </a:ext>
              </a:extLst>
            </p:cNvPr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057;p37">
              <a:extLst>
                <a:ext uri="{FF2B5EF4-FFF2-40B4-BE49-F238E27FC236}">
                  <a16:creationId xmlns:a16="http://schemas.microsoft.com/office/drawing/2014/main" id="{455EF5A1-0F94-4920-BA96-6D21B90915F5}"/>
                </a:ext>
              </a:extLst>
            </p:cNvPr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9EA1A9C5-60C3-4FDA-B485-EE9EA0FA8887}"/>
              </a:ext>
            </a:extLst>
          </p:cNvPr>
          <p:cNvGrpSpPr/>
          <p:nvPr/>
        </p:nvGrpSpPr>
        <p:grpSpPr>
          <a:xfrm>
            <a:off x="7550816" y="3563559"/>
            <a:ext cx="1471762" cy="968724"/>
            <a:chOff x="6285502" y="1004434"/>
            <a:chExt cx="1471762" cy="968724"/>
          </a:xfrm>
        </p:grpSpPr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3546CFE1-AA63-40B4-9BFA-786BA28D1B87}"/>
                </a:ext>
              </a:extLst>
            </p:cNvPr>
            <p:cNvGrpSpPr/>
            <p:nvPr/>
          </p:nvGrpSpPr>
          <p:grpSpPr>
            <a:xfrm>
              <a:off x="7136628" y="1010064"/>
              <a:ext cx="620636" cy="812789"/>
              <a:chOff x="7064218" y="1601922"/>
              <a:chExt cx="620636" cy="812789"/>
            </a:xfrm>
          </p:grpSpPr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5A495A3A-C36B-4C4D-986A-5A999CA9EE1C}"/>
                  </a:ext>
                </a:extLst>
              </p:cNvPr>
              <p:cNvSpPr txBox="1"/>
              <p:nvPr/>
            </p:nvSpPr>
            <p:spPr>
              <a:xfrm>
                <a:off x="7064218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12</a:t>
                </a:r>
                <a:endParaRPr lang="en-US" sz="2400" dirty="0"/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4D776AA1-92A9-4913-8710-B65BB77F3503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1</a:t>
                </a:r>
                <a:endParaRPr lang="en-US" sz="2400" dirty="0"/>
              </a:p>
            </p:txBody>
          </p: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632EE4BB-BD58-49E5-8515-F3F65C559F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99BED50B-B328-4FF0-B65A-D79B22E8F557}"/>
                </a:ext>
              </a:extLst>
            </p:cNvPr>
            <p:cNvGrpSpPr/>
            <p:nvPr/>
          </p:nvGrpSpPr>
          <p:grpSpPr>
            <a:xfrm>
              <a:off x="6285502" y="1004434"/>
              <a:ext cx="655253" cy="812789"/>
              <a:chOff x="7066787" y="1601922"/>
              <a:chExt cx="655253" cy="812789"/>
            </a:xfrm>
          </p:grpSpPr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BB05F57A-C9BA-4E9F-A6C0-94FE6545BB29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6</a:t>
                </a:r>
                <a:endParaRPr lang="en-US" sz="2400" dirty="0"/>
              </a:p>
            </p:txBody>
          </p:sp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D11915E1-D517-4147-8BE6-FA56DCD8B805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5</a:t>
                </a:r>
                <a:endParaRPr lang="en-US" sz="2400" dirty="0"/>
              </a:p>
            </p:txBody>
          </p: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FD6FE942-9422-4382-B797-9E774883C86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3EEF6D71-D25E-48C4-A840-AA1660D359D5}"/>
                </a:ext>
              </a:extLst>
            </p:cNvPr>
            <p:cNvSpPr txBox="1"/>
            <p:nvPr/>
          </p:nvSpPr>
          <p:spPr>
            <a:xfrm>
              <a:off x="6588450" y="1142161"/>
              <a:ext cx="6599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/>
                <a:t>+      </a:t>
              </a:r>
              <a:endParaRPr lang="en-US" sz="2400" b="1" dirty="0"/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9B143B4A-6524-4289-AED6-780B76DF753B}"/>
              </a:ext>
            </a:extLst>
          </p:cNvPr>
          <p:cNvGrpSpPr/>
          <p:nvPr/>
        </p:nvGrpSpPr>
        <p:grpSpPr>
          <a:xfrm>
            <a:off x="339086" y="3533072"/>
            <a:ext cx="655253" cy="812789"/>
            <a:chOff x="7066787" y="1601922"/>
            <a:chExt cx="655253" cy="812789"/>
          </a:xfrm>
        </p:grpSpPr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A5238480-B8C1-4FCB-AF9C-97EF58F76112}"/>
                </a:ext>
              </a:extLst>
            </p:cNvPr>
            <p:cNvSpPr txBox="1"/>
            <p:nvPr/>
          </p:nvSpPr>
          <p:spPr>
            <a:xfrm>
              <a:off x="7103973" y="1953046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3</a:t>
              </a:r>
              <a:endParaRPr lang="en-US" sz="2400" dirty="0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D389AB97-B7EA-4D3B-BA61-06704006940F}"/>
                </a:ext>
              </a:extLst>
            </p:cNvPr>
            <p:cNvSpPr txBox="1"/>
            <p:nvPr/>
          </p:nvSpPr>
          <p:spPr>
            <a:xfrm>
              <a:off x="7066787" y="1601922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1</a:t>
              </a:r>
              <a:endParaRPr lang="en-US" sz="2400" dirty="0"/>
            </a:p>
          </p:txBody>
        </p: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C65A4146-AFA3-4342-8CF6-6F7B965F35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03973" y="1976899"/>
              <a:ext cx="360114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D937C1D-2EB6-4014-91E0-2BB966742B9B}"/>
              </a:ext>
            </a:extLst>
          </p:cNvPr>
          <p:cNvGrpSpPr/>
          <p:nvPr/>
        </p:nvGrpSpPr>
        <p:grpSpPr>
          <a:xfrm>
            <a:off x="-104886" y="3563559"/>
            <a:ext cx="2160005" cy="1072713"/>
            <a:chOff x="1393283" y="3142993"/>
            <a:chExt cx="2160005" cy="1072713"/>
          </a:xfrm>
        </p:grpSpPr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4147E79D-D9B3-40CA-B9B8-C85D61008C09}"/>
                </a:ext>
              </a:extLst>
            </p:cNvPr>
            <p:cNvGrpSpPr/>
            <p:nvPr/>
          </p:nvGrpSpPr>
          <p:grpSpPr>
            <a:xfrm>
              <a:off x="2898035" y="3142993"/>
              <a:ext cx="655253" cy="812789"/>
              <a:chOff x="7066787" y="1601922"/>
              <a:chExt cx="655253" cy="812789"/>
            </a:xfrm>
          </p:grpSpPr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D33D94E5-E246-4908-93EA-5DA3B337362E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2</a:t>
                </a:r>
                <a:endParaRPr lang="en-US" sz="2400" dirty="0"/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5F2E6745-E96E-4C5A-9562-6D8A23EBB0AF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1</a:t>
                </a:r>
                <a:endParaRPr lang="en-US" sz="2400" dirty="0"/>
              </a:p>
            </p:txBody>
          </p: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BAFBE519-EFA6-44BF-9609-DBFBD1D593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E29A0E22-317B-4C0D-A938-6FA76FDE9E8A}"/>
                </a:ext>
              </a:extLst>
            </p:cNvPr>
            <p:cNvSpPr txBox="1"/>
            <p:nvPr/>
          </p:nvSpPr>
          <p:spPr>
            <a:xfrm>
              <a:off x="2163390" y="3272603"/>
              <a:ext cx="6599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/>
                <a:t>+      </a:t>
              </a:r>
              <a:endParaRPr lang="en-US" sz="2400" b="1" dirty="0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DC7B77DE-74E9-47D1-800F-5321D8DFD092}"/>
                </a:ext>
              </a:extLst>
            </p:cNvPr>
            <p:cNvSpPr txBox="1"/>
            <p:nvPr/>
          </p:nvSpPr>
          <p:spPr>
            <a:xfrm>
              <a:off x="2473064" y="3261599"/>
              <a:ext cx="65996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dirty="0"/>
                <a:t>2     </a:t>
              </a:r>
              <a:endParaRPr lang="en-US" sz="2800" dirty="0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CD03F99E-F42F-4854-BA81-411B508D441B}"/>
                </a:ext>
              </a:extLst>
            </p:cNvPr>
            <p:cNvSpPr txBox="1"/>
            <p:nvPr/>
          </p:nvSpPr>
          <p:spPr>
            <a:xfrm>
              <a:off x="1393283" y="3252103"/>
              <a:ext cx="6599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800" dirty="0"/>
                <a:t>3  </a:t>
              </a:r>
              <a:endParaRPr lang="en-US" sz="2800" dirty="0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CF83A8E-A087-4BAA-B493-5D9685D8CE0F}"/>
              </a:ext>
            </a:extLst>
          </p:cNvPr>
          <p:cNvSpPr txBox="1"/>
          <p:nvPr/>
        </p:nvSpPr>
        <p:spPr>
          <a:xfrm>
            <a:off x="7566217" y="98417"/>
            <a:ext cx="1169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مثال(1):</a:t>
            </a:r>
            <a:endParaRPr lang="en-US" sz="20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7DF9C36-6493-478C-9A58-B1CBBA3363D6}"/>
              </a:ext>
            </a:extLst>
          </p:cNvPr>
          <p:cNvSpPr txBox="1"/>
          <p:nvPr/>
        </p:nvSpPr>
        <p:spPr>
          <a:xfrm>
            <a:off x="3605159" y="122429"/>
            <a:ext cx="4545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أوجد ناتج كل مما يلي ، واكتب الإجابة في أبسط صورة: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2" name="Google Shape;1289;p42">
            <a:extLst>
              <a:ext uri="{FF2B5EF4-FFF2-40B4-BE49-F238E27FC236}">
                <a16:creationId xmlns:a16="http://schemas.microsoft.com/office/drawing/2014/main" id="{C79DDD8D-BDBE-4C50-8172-427506CFF3BC}"/>
              </a:ext>
            </a:extLst>
          </p:cNvPr>
          <p:cNvSpPr/>
          <p:nvPr/>
        </p:nvSpPr>
        <p:spPr>
          <a:xfrm flipH="1">
            <a:off x="4715284" y="512899"/>
            <a:ext cx="2599915" cy="2146910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1289;p42">
            <a:extLst>
              <a:ext uri="{FF2B5EF4-FFF2-40B4-BE49-F238E27FC236}">
                <a16:creationId xmlns:a16="http://schemas.microsoft.com/office/drawing/2014/main" id="{C701DB75-DF50-4607-A72F-97ABD47ADF91}"/>
              </a:ext>
            </a:extLst>
          </p:cNvPr>
          <p:cNvSpPr/>
          <p:nvPr/>
        </p:nvSpPr>
        <p:spPr>
          <a:xfrm flipH="1">
            <a:off x="4701133" y="2922314"/>
            <a:ext cx="2561556" cy="2146910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1289;p42">
            <a:extLst>
              <a:ext uri="{FF2B5EF4-FFF2-40B4-BE49-F238E27FC236}">
                <a16:creationId xmlns:a16="http://schemas.microsoft.com/office/drawing/2014/main" id="{7329CAB2-D02F-4AB0-BB6D-BA5988945FA6}"/>
              </a:ext>
            </a:extLst>
          </p:cNvPr>
          <p:cNvSpPr/>
          <p:nvPr/>
        </p:nvSpPr>
        <p:spPr>
          <a:xfrm>
            <a:off x="1845162" y="476114"/>
            <a:ext cx="2561556" cy="2146910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1289;p42">
            <a:extLst>
              <a:ext uri="{FF2B5EF4-FFF2-40B4-BE49-F238E27FC236}">
                <a16:creationId xmlns:a16="http://schemas.microsoft.com/office/drawing/2014/main" id="{B773F21D-2E8A-48E4-BAE1-BE38ECF01AFD}"/>
              </a:ext>
            </a:extLst>
          </p:cNvPr>
          <p:cNvSpPr/>
          <p:nvPr/>
        </p:nvSpPr>
        <p:spPr>
          <a:xfrm>
            <a:off x="1967809" y="2842236"/>
            <a:ext cx="2561556" cy="2146910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6" name="Google Shape;3345;p67">
            <a:extLst>
              <a:ext uri="{FF2B5EF4-FFF2-40B4-BE49-F238E27FC236}">
                <a16:creationId xmlns:a16="http://schemas.microsoft.com/office/drawing/2014/main" id="{CAAF44EE-78D1-41D7-A940-DBCFDF5F134A}"/>
              </a:ext>
            </a:extLst>
          </p:cNvPr>
          <p:cNvGrpSpPr/>
          <p:nvPr/>
        </p:nvGrpSpPr>
        <p:grpSpPr>
          <a:xfrm>
            <a:off x="2055119" y="2341699"/>
            <a:ext cx="445508" cy="335066"/>
            <a:chOff x="3928262" y="3494760"/>
            <a:chExt cx="445508" cy="335066"/>
          </a:xfrm>
        </p:grpSpPr>
        <p:sp>
          <p:nvSpPr>
            <p:cNvPr id="227" name="Google Shape;3346;p67">
              <a:extLst>
                <a:ext uri="{FF2B5EF4-FFF2-40B4-BE49-F238E27FC236}">
                  <a16:creationId xmlns:a16="http://schemas.microsoft.com/office/drawing/2014/main" id="{ABC85214-B1F2-433D-B62F-6238866FDC31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6073"/>
                  </a:lnTo>
                  <a:cubicBezTo>
                    <a:pt x="0" y="6287"/>
                    <a:pt x="143" y="6430"/>
                    <a:pt x="358" y="6430"/>
                  </a:cubicBez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3347;p67">
              <a:extLst>
                <a:ext uri="{FF2B5EF4-FFF2-40B4-BE49-F238E27FC236}">
                  <a16:creationId xmlns:a16="http://schemas.microsoft.com/office/drawing/2014/main" id="{2171BB2C-C274-4429-9ACC-DA26B98C14F9}"/>
                </a:ext>
              </a:extLst>
            </p:cNvPr>
            <p:cNvSpPr/>
            <p:nvPr/>
          </p:nvSpPr>
          <p:spPr>
            <a:xfrm>
              <a:off x="3941619" y="3637339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7"/>
                  </a:lnTo>
                  <a:lnTo>
                    <a:pt x="3477" y="357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3348;p67">
              <a:extLst>
                <a:ext uri="{FF2B5EF4-FFF2-40B4-BE49-F238E27FC236}">
                  <a16:creationId xmlns:a16="http://schemas.microsoft.com/office/drawing/2014/main" id="{5ED7F763-7B02-467A-B2F0-64C848CD5118}"/>
                </a:ext>
              </a:extLst>
            </p:cNvPr>
            <p:cNvSpPr/>
            <p:nvPr/>
          </p:nvSpPr>
          <p:spPr>
            <a:xfrm>
              <a:off x="3941619" y="3713062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8"/>
                  </a:lnTo>
                  <a:lnTo>
                    <a:pt x="3477" y="358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3349;p67">
              <a:extLst>
                <a:ext uri="{FF2B5EF4-FFF2-40B4-BE49-F238E27FC236}">
                  <a16:creationId xmlns:a16="http://schemas.microsoft.com/office/drawing/2014/main" id="{79BE262D-9C32-4478-865E-8FF6692D95C7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500"/>
                  </a:lnTo>
                  <a:lnTo>
                    <a:pt x="2739" y="500"/>
                  </a:lnTo>
                  <a:lnTo>
                    <a:pt x="2739" y="6430"/>
                  </a:ln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3350;p67">
              <a:extLst>
                <a:ext uri="{FF2B5EF4-FFF2-40B4-BE49-F238E27FC236}">
                  <a16:creationId xmlns:a16="http://schemas.microsoft.com/office/drawing/2014/main" id="{55FE28B6-DFE0-45AA-AEC5-9D16CACD258C}"/>
                </a:ext>
              </a:extLst>
            </p:cNvPr>
            <p:cNvSpPr/>
            <p:nvPr/>
          </p:nvSpPr>
          <p:spPr>
            <a:xfrm>
              <a:off x="3941619" y="3495658"/>
              <a:ext cx="129223" cy="65098"/>
            </a:xfrm>
            <a:custGeom>
              <a:avLst/>
              <a:gdLst/>
              <a:ahLst/>
              <a:cxnLst/>
              <a:rect l="l" t="t" r="r" b="b"/>
              <a:pathLst>
                <a:path w="3454" h="1740" extrusionOk="0">
                  <a:moveTo>
                    <a:pt x="1715" y="1"/>
                  </a:moveTo>
                  <a:cubicBezTo>
                    <a:pt x="762" y="1"/>
                    <a:pt x="0" y="787"/>
                    <a:pt x="0" y="1739"/>
                  </a:cubicBezTo>
                  <a:lnTo>
                    <a:pt x="3454" y="1739"/>
                  </a:lnTo>
                  <a:cubicBezTo>
                    <a:pt x="3454" y="787"/>
                    <a:pt x="2668" y="1"/>
                    <a:pt x="1715" y="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3351;p67">
              <a:extLst>
                <a:ext uri="{FF2B5EF4-FFF2-40B4-BE49-F238E27FC236}">
                  <a16:creationId xmlns:a16="http://schemas.microsoft.com/office/drawing/2014/main" id="{75D61F02-466B-481B-95E6-FBABBECB0D07}"/>
                </a:ext>
              </a:extLst>
            </p:cNvPr>
            <p:cNvSpPr/>
            <p:nvPr/>
          </p:nvSpPr>
          <p:spPr>
            <a:xfrm>
              <a:off x="3996839" y="3494760"/>
              <a:ext cx="74900" cy="65996"/>
            </a:xfrm>
            <a:custGeom>
              <a:avLst/>
              <a:gdLst/>
              <a:ahLst/>
              <a:cxnLst/>
              <a:rect l="l" t="t" r="r" b="b"/>
              <a:pathLst>
                <a:path w="2002" h="1764" extrusionOk="0">
                  <a:moveTo>
                    <a:pt x="239" y="1"/>
                  </a:moveTo>
                  <a:cubicBezTo>
                    <a:pt x="168" y="1"/>
                    <a:pt x="72" y="1"/>
                    <a:pt x="1" y="25"/>
                  </a:cubicBezTo>
                  <a:cubicBezTo>
                    <a:pt x="834" y="144"/>
                    <a:pt x="1501" y="858"/>
                    <a:pt x="1501" y="1763"/>
                  </a:cubicBezTo>
                  <a:lnTo>
                    <a:pt x="2001" y="1763"/>
                  </a:lnTo>
                  <a:cubicBezTo>
                    <a:pt x="2001" y="763"/>
                    <a:pt x="1239" y="1"/>
                    <a:pt x="23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3352;p67">
              <a:extLst>
                <a:ext uri="{FF2B5EF4-FFF2-40B4-BE49-F238E27FC236}">
                  <a16:creationId xmlns:a16="http://schemas.microsoft.com/office/drawing/2014/main" id="{FB819F9E-FD52-4C07-87CB-D31A5890F1C0}"/>
                </a:ext>
              </a:extLst>
            </p:cNvPr>
            <p:cNvSpPr/>
            <p:nvPr/>
          </p:nvSpPr>
          <p:spPr>
            <a:xfrm>
              <a:off x="3928262" y="3560718"/>
              <a:ext cx="157731" cy="28546"/>
            </a:xfrm>
            <a:custGeom>
              <a:avLst/>
              <a:gdLst/>
              <a:ahLst/>
              <a:cxnLst/>
              <a:rect l="l" t="t" r="r" b="b"/>
              <a:pathLst>
                <a:path w="4216" h="763" extrusionOk="0">
                  <a:moveTo>
                    <a:pt x="215" y="0"/>
                  </a:moveTo>
                  <a:cubicBezTo>
                    <a:pt x="95" y="0"/>
                    <a:pt x="0" y="72"/>
                    <a:pt x="0" y="191"/>
                  </a:cubicBezTo>
                  <a:lnTo>
                    <a:pt x="0" y="548"/>
                  </a:lnTo>
                  <a:cubicBezTo>
                    <a:pt x="0" y="667"/>
                    <a:pt x="95" y="762"/>
                    <a:pt x="215" y="762"/>
                  </a:cubicBezTo>
                  <a:lnTo>
                    <a:pt x="4025" y="762"/>
                  </a:lnTo>
                  <a:cubicBezTo>
                    <a:pt x="4096" y="762"/>
                    <a:pt x="4215" y="643"/>
                    <a:pt x="4215" y="548"/>
                  </a:cubicBezTo>
                  <a:lnTo>
                    <a:pt x="4215" y="191"/>
                  </a:lnTo>
                  <a:cubicBezTo>
                    <a:pt x="4215" y="72"/>
                    <a:pt x="4144" y="0"/>
                    <a:pt x="4025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3353;p67">
              <a:extLst>
                <a:ext uri="{FF2B5EF4-FFF2-40B4-BE49-F238E27FC236}">
                  <a16:creationId xmlns:a16="http://schemas.microsoft.com/office/drawing/2014/main" id="{7914200E-547D-4D48-88F3-18E443AAB2A3}"/>
                </a:ext>
              </a:extLst>
            </p:cNvPr>
            <p:cNvSpPr/>
            <p:nvPr/>
          </p:nvSpPr>
          <p:spPr>
            <a:xfrm>
              <a:off x="4071702" y="3579425"/>
              <a:ext cx="270006" cy="250402"/>
            </a:xfrm>
            <a:custGeom>
              <a:avLst/>
              <a:gdLst/>
              <a:ahLst/>
              <a:cxnLst/>
              <a:rect l="l" t="t" r="r" b="b"/>
              <a:pathLst>
                <a:path w="7217" h="6693" extrusionOk="0">
                  <a:moveTo>
                    <a:pt x="3596" y="0"/>
                  </a:moveTo>
                  <a:lnTo>
                    <a:pt x="0" y="2358"/>
                  </a:lnTo>
                  <a:lnTo>
                    <a:pt x="0" y="6692"/>
                  </a:lnTo>
                  <a:lnTo>
                    <a:pt x="6811" y="6692"/>
                  </a:lnTo>
                  <a:cubicBezTo>
                    <a:pt x="7026" y="6692"/>
                    <a:pt x="7169" y="6525"/>
                    <a:pt x="7216" y="6335"/>
                  </a:cubicBezTo>
                  <a:lnTo>
                    <a:pt x="7216" y="2358"/>
                  </a:lnTo>
                  <a:lnTo>
                    <a:pt x="3596" y="0"/>
                  </a:lnTo>
                  <a:close/>
                </a:path>
              </a:pathLst>
            </a:custGeom>
            <a:solidFill>
              <a:srgbClr val="F15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3354;p67">
              <a:extLst>
                <a:ext uri="{FF2B5EF4-FFF2-40B4-BE49-F238E27FC236}">
                  <a16:creationId xmlns:a16="http://schemas.microsoft.com/office/drawing/2014/main" id="{DF38CC3B-5BBD-4BAA-8AF3-67AC6CBE9F5C}"/>
                </a:ext>
              </a:extLst>
            </p:cNvPr>
            <p:cNvSpPr/>
            <p:nvPr/>
          </p:nvSpPr>
          <p:spPr>
            <a:xfrm>
              <a:off x="4070804" y="3578527"/>
              <a:ext cx="269108" cy="251300"/>
            </a:xfrm>
            <a:custGeom>
              <a:avLst/>
              <a:gdLst/>
              <a:ahLst/>
              <a:cxnLst/>
              <a:rect l="l" t="t" r="r" b="b"/>
              <a:pathLst>
                <a:path w="7193" h="6717" extrusionOk="0">
                  <a:moveTo>
                    <a:pt x="3597" y="1"/>
                  </a:moveTo>
                  <a:lnTo>
                    <a:pt x="1" y="2334"/>
                  </a:lnTo>
                  <a:lnTo>
                    <a:pt x="1" y="3263"/>
                  </a:lnTo>
                  <a:lnTo>
                    <a:pt x="3406" y="1001"/>
                  </a:lnTo>
                  <a:cubicBezTo>
                    <a:pt x="3454" y="977"/>
                    <a:pt x="3507" y="965"/>
                    <a:pt x="3564" y="965"/>
                  </a:cubicBezTo>
                  <a:cubicBezTo>
                    <a:pt x="3620" y="965"/>
                    <a:pt x="3680" y="977"/>
                    <a:pt x="3739" y="1001"/>
                  </a:cubicBezTo>
                  <a:lnTo>
                    <a:pt x="6550" y="2811"/>
                  </a:lnTo>
                  <a:lnTo>
                    <a:pt x="6550" y="6716"/>
                  </a:lnTo>
                  <a:lnTo>
                    <a:pt x="6835" y="6716"/>
                  </a:lnTo>
                  <a:cubicBezTo>
                    <a:pt x="7050" y="6716"/>
                    <a:pt x="7193" y="6573"/>
                    <a:pt x="7193" y="6359"/>
                  </a:cubicBezTo>
                  <a:lnTo>
                    <a:pt x="7193" y="2382"/>
                  </a:lnTo>
                  <a:lnTo>
                    <a:pt x="3597" y="1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3355;p67">
              <a:extLst>
                <a:ext uri="{FF2B5EF4-FFF2-40B4-BE49-F238E27FC236}">
                  <a16:creationId xmlns:a16="http://schemas.microsoft.com/office/drawing/2014/main" id="{38304F50-13AA-4511-BE65-0E42A779F07E}"/>
                </a:ext>
              </a:extLst>
            </p:cNvPr>
            <p:cNvSpPr/>
            <p:nvPr/>
          </p:nvSpPr>
          <p:spPr>
            <a:xfrm>
              <a:off x="4036946" y="3561392"/>
              <a:ext cx="336825" cy="133899"/>
            </a:xfrm>
            <a:custGeom>
              <a:avLst/>
              <a:gdLst/>
              <a:ahLst/>
              <a:cxnLst/>
              <a:rect l="l" t="t" r="r" b="b"/>
              <a:pathLst>
                <a:path w="9003" h="3579" extrusionOk="0">
                  <a:moveTo>
                    <a:pt x="4493" y="0"/>
                  </a:moveTo>
                  <a:cubicBezTo>
                    <a:pt x="4400" y="0"/>
                    <a:pt x="4311" y="18"/>
                    <a:pt x="4240" y="54"/>
                  </a:cubicBezTo>
                  <a:lnTo>
                    <a:pt x="120" y="2745"/>
                  </a:lnTo>
                  <a:cubicBezTo>
                    <a:pt x="48" y="2792"/>
                    <a:pt x="1" y="2959"/>
                    <a:pt x="72" y="3030"/>
                  </a:cubicBezTo>
                  <a:lnTo>
                    <a:pt x="358" y="3483"/>
                  </a:lnTo>
                  <a:cubicBezTo>
                    <a:pt x="405" y="3546"/>
                    <a:pt x="485" y="3578"/>
                    <a:pt x="561" y="3578"/>
                  </a:cubicBezTo>
                  <a:cubicBezTo>
                    <a:pt x="599" y="3578"/>
                    <a:pt x="636" y="3570"/>
                    <a:pt x="667" y="3554"/>
                  </a:cubicBezTo>
                  <a:lnTo>
                    <a:pt x="4359" y="1125"/>
                  </a:lnTo>
                  <a:cubicBezTo>
                    <a:pt x="4418" y="1102"/>
                    <a:pt x="4478" y="1090"/>
                    <a:pt x="4534" y="1090"/>
                  </a:cubicBezTo>
                  <a:cubicBezTo>
                    <a:pt x="4591" y="1090"/>
                    <a:pt x="4644" y="1102"/>
                    <a:pt x="4692" y="1125"/>
                  </a:cubicBezTo>
                  <a:lnTo>
                    <a:pt x="8383" y="3554"/>
                  </a:lnTo>
                  <a:cubicBezTo>
                    <a:pt x="8407" y="3570"/>
                    <a:pt x="8436" y="3578"/>
                    <a:pt x="8467" y="3578"/>
                  </a:cubicBezTo>
                  <a:cubicBezTo>
                    <a:pt x="8529" y="3578"/>
                    <a:pt x="8598" y="3546"/>
                    <a:pt x="8645" y="3483"/>
                  </a:cubicBezTo>
                  <a:lnTo>
                    <a:pt x="8931" y="3030"/>
                  </a:lnTo>
                  <a:cubicBezTo>
                    <a:pt x="9002" y="2959"/>
                    <a:pt x="8979" y="2792"/>
                    <a:pt x="8883" y="2745"/>
                  </a:cubicBezTo>
                  <a:lnTo>
                    <a:pt x="4763" y="54"/>
                  </a:lnTo>
                  <a:cubicBezTo>
                    <a:pt x="4680" y="18"/>
                    <a:pt x="4585" y="0"/>
                    <a:pt x="4493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3356;p67">
              <a:extLst>
                <a:ext uri="{FF2B5EF4-FFF2-40B4-BE49-F238E27FC236}">
                  <a16:creationId xmlns:a16="http://schemas.microsoft.com/office/drawing/2014/main" id="{BC21C265-4F76-4157-A7F7-DCC0F8734683}"/>
                </a:ext>
              </a:extLst>
            </p:cNvPr>
            <p:cNvSpPr/>
            <p:nvPr/>
          </p:nvSpPr>
          <p:spPr>
            <a:xfrm>
              <a:off x="4147425" y="3757620"/>
              <a:ext cx="118523" cy="72206"/>
            </a:xfrm>
            <a:custGeom>
              <a:avLst/>
              <a:gdLst/>
              <a:ahLst/>
              <a:cxnLst/>
              <a:rect l="l" t="t" r="r" b="b"/>
              <a:pathLst>
                <a:path w="3168" h="1930" extrusionOk="0">
                  <a:moveTo>
                    <a:pt x="310" y="0"/>
                  </a:moveTo>
                  <a:cubicBezTo>
                    <a:pt x="120" y="0"/>
                    <a:pt x="1" y="143"/>
                    <a:pt x="1" y="286"/>
                  </a:cubicBezTo>
                  <a:lnTo>
                    <a:pt x="1" y="1929"/>
                  </a:lnTo>
                  <a:lnTo>
                    <a:pt x="3168" y="1929"/>
                  </a:lnTo>
                  <a:lnTo>
                    <a:pt x="3168" y="286"/>
                  </a:lnTo>
                  <a:cubicBezTo>
                    <a:pt x="3168" y="119"/>
                    <a:pt x="3001" y="0"/>
                    <a:pt x="2858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3357;p67">
              <a:extLst>
                <a:ext uri="{FF2B5EF4-FFF2-40B4-BE49-F238E27FC236}">
                  <a16:creationId xmlns:a16="http://schemas.microsoft.com/office/drawing/2014/main" id="{96001D1C-CB88-4E97-9353-238F7DB9F389}"/>
                </a:ext>
              </a:extLst>
            </p:cNvPr>
            <p:cNvSpPr/>
            <p:nvPr/>
          </p:nvSpPr>
          <p:spPr>
            <a:xfrm>
              <a:off x="4133171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1" y="1"/>
                  </a:moveTo>
                  <a:lnTo>
                    <a:pt x="1" y="1096"/>
                  </a:lnTo>
                  <a:lnTo>
                    <a:pt x="763" y="1096"/>
                  </a:lnTo>
                  <a:lnTo>
                    <a:pt x="7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3358;p67">
              <a:extLst>
                <a:ext uri="{FF2B5EF4-FFF2-40B4-BE49-F238E27FC236}">
                  <a16:creationId xmlns:a16="http://schemas.microsoft.com/office/drawing/2014/main" id="{00C56AA2-7102-4336-84CC-9235A9569FEC}"/>
                </a:ext>
              </a:extLst>
            </p:cNvPr>
            <p:cNvSpPr/>
            <p:nvPr/>
          </p:nvSpPr>
          <p:spPr>
            <a:xfrm>
              <a:off x="412606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786" y="381"/>
                  </a:moveTo>
                  <a:lnTo>
                    <a:pt x="786" y="1143"/>
                  </a:lnTo>
                  <a:lnTo>
                    <a:pt x="333" y="1143"/>
                  </a:lnTo>
                  <a:lnTo>
                    <a:pt x="333" y="381"/>
                  </a:lnTo>
                  <a:close/>
                  <a:moveTo>
                    <a:pt x="191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286"/>
                  </a:lnTo>
                  <a:cubicBezTo>
                    <a:pt x="0" y="1381"/>
                    <a:pt x="95" y="1477"/>
                    <a:pt x="191" y="1477"/>
                  </a:cubicBezTo>
                  <a:lnTo>
                    <a:pt x="953" y="1477"/>
                  </a:lnTo>
                  <a:cubicBezTo>
                    <a:pt x="1048" y="1477"/>
                    <a:pt x="1143" y="1405"/>
                    <a:pt x="1143" y="1286"/>
                  </a:cubicBezTo>
                  <a:lnTo>
                    <a:pt x="1143" y="191"/>
                  </a:lnTo>
                  <a:cubicBezTo>
                    <a:pt x="1143" y="95"/>
                    <a:pt x="1048" y="0"/>
                    <a:pt x="953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3359;p67">
              <a:extLst>
                <a:ext uri="{FF2B5EF4-FFF2-40B4-BE49-F238E27FC236}">
                  <a16:creationId xmlns:a16="http://schemas.microsoft.com/office/drawing/2014/main" id="{BAF43C36-056B-4919-A98C-7F389FD8E48E}"/>
                </a:ext>
              </a:extLst>
            </p:cNvPr>
            <p:cNvSpPr/>
            <p:nvPr/>
          </p:nvSpPr>
          <p:spPr>
            <a:xfrm>
              <a:off x="4249898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0" y="1"/>
                  </a:moveTo>
                  <a:lnTo>
                    <a:pt x="0" y="1096"/>
                  </a:lnTo>
                  <a:lnTo>
                    <a:pt x="762" y="1096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3360;p67">
              <a:extLst>
                <a:ext uri="{FF2B5EF4-FFF2-40B4-BE49-F238E27FC236}">
                  <a16:creationId xmlns:a16="http://schemas.microsoft.com/office/drawing/2014/main" id="{6E88151D-6272-4269-A78A-5FF3FB3693C0}"/>
                </a:ext>
              </a:extLst>
            </p:cNvPr>
            <p:cNvSpPr/>
            <p:nvPr/>
          </p:nvSpPr>
          <p:spPr>
            <a:xfrm>
              <a:off x="424275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810" y="381"/>
                  </a:moveTo>
                  <a:lnTo>
                    <a:pt x="810" y="1143"/>
                  </a:lnTo>
                  <a:lnTo>
                    <a:pt x="382" y="1143"/>
                  </a:lnTo>
                  <a:lnTo>
                    <a:pt x="382" y="381"/>
                  </a:lnTo>
                  <a:close/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lnTo>
                    <a:pt x="1" y="1286"/>
                  </a:lnTo>
                  <a:cubicBezTo>
                    <a:pt x="1" y="1381"/>
                    <a:pt x="96" y="1477"/>
                    <a:pt x="191" y="1477"/>
                  </a:cubicBezTo>
                  <a:lnTo>
                    <a:pt x="977" y="1477"/>
                  </a:lnTo>
                  <a:cubicBezTo>
                    <a:pt x="1096" y="1477"/>
                    <a:pt x="1144" y="1405"/>
                    <a:pt x="1144" y="1286"/>
                  </a:cubicBezTo>
                  <a:lnTo>
                    <a:pt x="1144" y="191"/>
                  </a:lnTo>
                  <a:cubicBezTo>
                    <a:pt x="1144" y="95"/>
                    <a:pt x="1049" y="0"/>
                    <a:pt x="977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3361;p67">
              <a:extLst>
                <a:ext uri="{FF2B5EF4-FFF2-40B4-BE49-F238E27FC236}">
                  <a16:creationId xmlns:a16="http://schemas.microsoft.com/office/drawing/2014/main" id="{5788329B-0C87-444A-B732-7E16E2F351CA}"/>
                </a:ext>
              </a:extLst>
            </p:cNvPr>
            <p:cNvSpPr/>
            <p:nvPr/>
          </p:nvSpPr>
          <p:spPr>
            <a:xfrm>
              <a:off x="407170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3362;p67">
              <a:extLst>
                <a:ext uri="{FF2B5EF4-FFF2-40B4-BE49-F238E27FC236}">
                  <a16:creationId xmlns:a16="http://schemas.microsoft.com/office/drawing/2014/main" id="{E395ABA1-B453-4C4C-8203-CDFAC2F80091}"/>
                </a:ext>
              </a:extLst>
            </p:cNvPr>
            <p:cNvSpPr/>
            <p:nvPr/>
          </p:nvSpPr>
          <p:spPr>
            <a:xfrm>
              <a:off x="426415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3363;p67">
              <a:extLst>
                <a:ext uri="{FF2B5EF4-FFF2-40B4-BE49-F238E27FC236}">
                  <a16:creationId xmlns:a16="http://schemas.microsoft.com/office/drawing/2014/main" id="{03D6FC50-DADC-4D82-94A0-CB633B0D1692}"/>
                </a:ext>
              </a:extLst>
            </p:cNvPr>
            <p:cNvSpPr/>
            <p:nvPr/>
          </p:nvSpPr>
          <p:spPr>
            <a:xfrm>
              <a:off x="4199989" y="3757620"/>
              <a:ext cx="13394" cy="72206"/>
            </a:xfrm>
            <a:custGeom>
              <a:avLst/>
              <a:gdLst/>
              <a:ahLst/>
              <a:cxnLst/>
              <a:rect l="l" t="t" r="r" b="b"/>
              <a:pathLst>
                <a:path w="358" h="1930" extrusionOk="0">
                  <a:moveTo>
                    <a:pt x="1" y="0"/>
                  </a:moveTo>
                  <a:lnTo>
                    <a:pt x="1" y="1929"/>
                  </a:lnTo>
                  <a:lnTo>
                    <a:pt x="358" y="1929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" name="Google Shape;3345;p67">
            <a:extLst>
              <a:ext uri="{FF2B5EF4-FFF2-40B4-BE49-F238E27FC236}">
                <a16:creationId xmlns:a16="http://schemas.microsoft.com/office/drawing/2014/main" id="{2B707D0C-FF2F-486C-8D0E-A8AA81243268}"/>
              </a:ext>
            </a:extLst>
          </p:cNvPr>
          <p:cNvGrpSpPr/>
          <p:nvPr/>
        </p:nvGrpSpPr>
        <p:grpSpPr>
          <a:xfrm>
            <a:off x="6641039" y="2374697"/>
            <a:ext cx="445508" cy="335066"/>
            <a:chOff x="3928262" y="3494760"/>
            <a:chExt cx="445508" cy="335066"/>
          </a:xfrm>
        </p:grpSpPr>
        <p:sp>
          <p:nvSpPr>
            <p:cNvPr id="246" name="Google Shape;3346;p67">
              <a:extLst>
                <a:ext uri="{FF2B5EF4-FFF2-40B4-BE49-F238E27FC236}">
                  <a16:creationId xmlns:a16="http://schemas.microsoft.com/office/drawing/2014/main" id="{9A9AAF52-329E-49D4-AED5-89B7FC5024F5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6073"/>
                  </a:lnTo>
                  <a:cubicBezTo>
                    <a:pt x="0" y="6287"/>
                    <a:pt x="143" y="6430"/>
                    <a:pt x="358" y="6430"/>
                  </a:cubicBez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3347;p67">
              <a:extLst>
                <a:ext uri="{FF2B5EF4-FFF2-40B4-BE49-F238E27FC236}">
                  <a16:creationId xmlns:a16="http://schemas.microsoft.com/office/drawing/2014/main" id="{8E63FEB1-D154-48B4-AF60-7C0F196E2951}"/>
                </a:ext>
              </a:extLst>
            </p:cNvPr>
            <p:cNvSpPr/>
            <p:nvPr/>
          </p:nvSpPr>
          <p:spPr>
            <a:xfrm>
              <a:off x="3941619" y="3637339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7"/>
                  </a:lnTo>
                  <a:lnTo>
                    <a:pt x="3477" y="357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3348;p67">
              <a:extLst>
                <a:ext uri="{FF2B5EF4-FFF2-40B4-BE49-F238E27FC236}">
                  <a16:creationId xmlns:a16="http://schemas.microsoft.com/office/drawing/2014/main" id="{457DF5FB-A923-44FF-A193-6140D14E6EB4}"/>
                </a:ext>
              </a:extLst>
            </p:cNvPr>
            <p:cNvSpPr/>
            <p:nvPr/>
          </p:nvSpPr>
          <p:spPr>
            <a:xfrm>
              <a:off x="3941619" y="3713062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8"/>
                  </a:lnTo>
                  <a:lnTo>
                    <a:pt x="3477" y="358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3349;p67">
              <a:extLst>
                <a:ext uri="{FF2B5EF4-FFF2-40B4-BE49-F238E27FC236}">
                  <a16:creationId xmlns:a16="http://schemas.microsoft.com/office/drawing/2014/main" id="{4C3ECAA3-3316-4FFC-820B-E0A17039139E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500"/>
                  </a:lnTo>
                  <a:lnTo>
                    <a:pt x="2739" y="500"/>
                  </a:lnTo>
                  <a:lnTo>
                    <a:pt x="2739" y="6430"/>
                  </a:ln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3350;p67">
              <a:extLst>
                <a:ext uri="{FF2B5EF4-FFF2-40B4-BE49-F238E27FC236}">
                  <a16:creationId xmlns:a16="http://schemas.microsoft.com/office/drawing/2014/main" id="{2ACB35F1-44D1-4859-AA45-36004B76E7B3}"/>
                </a:ext>
              </a:extLst>
            </p:cNvPr>
            <p:cNvSpPr/>
            <p:nvPr/>
          </p:nvSpPr>
          <p:spPr>
            <a:xfrm>
              <a:off x="3941619" y="3495658"/>
              <a:ext cx="129223" cy="65098"/>
            </a:xfrm>
            <a:custGeom>
              <a:avLst/>
              <a:gdLst/>
              <a:ahLst/>
              <a:cxnLst/>
              <a:rect l="l" t="t" r="r" b="b"/>
              <a:pathLst>
                <a:path w="3454" h="1740" extrusionOk="0">
                  <a:moveTo>
                    <a:pt x="1715" y="1"/>
                  </a:moveTo>
                  <a:cubicBezTo>
                    <a:pt x="762" y="1"/>
                    <a:pt x="0" y="787"/>
                    <a:pt x="0" y="1739"/>
                  </a:cubicBezTo>
                  <a:lnTo>
                    <a:pt x="3454" y="1739"/>
                  </a:lnTo>
                  <a:cubicBezTo>
                    <a:pt x="3454" y="787"/>
                    <a:pt x="2668" y="1"/>
                    <a:pt x="1715" y="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3351;p67">
              <a:extLst>
                <a:ext uri="{FF2B5EF4-FFF2-40B4-BE49-F238E27FC236}">
                  <a16:creationId xmlns:a16="http://schemas.microsoft.com/office/drawing/2014/main" id="{3C9DF555-2906-41E6-9C1B-A2DFC2600D58}"/>
                </a:ext>
              </a:extLst>
            </p:cNvPr>
            <p:cNvSpPr/>
            <p:nvPr/>
          </p:nvSpPr>
          <p:spPr>
            <a:xfrm>
              <a:off x="3996839" y="3494760"/>
              <a:ext cx="74900" cy="65996"/>
            </a:xfrm>
            <a:custGeom>
              <a:avLst/>
              <a:gdLst/>
              <a:ahLst/>
              <a:cxnLst/>
              <a:rect l="l" t="t" r="r" b="b"/>
              <a:pathLst>
                <a:path w="2002" h="1764" extrusionOk="0">
                  <a:moveTo>
                    <a:pt x="239" y="1"/>
                  </a:moveTo>
                  <a:cubicBezTo>
                    <a:pt x="168" y="1"/>
                    <a:pt x="72" y="1"/>
                    <a:pt x="1" y="25"/>
                  </a:cubicBezTo>
                  <a:cubicBezTo>
                    <a:pt x="834" y="144"/>
                    <a:pt x="1501" y="858"/>
                    <a:pt x="1501" y="1763"/>
                  </a:cubicBezTo>
                  <a:lnTo>
                    <a:pt x="2001" y="1763"/>
                  </a:lnTo>
                  <a:cubicBezTo>
                    <a:pt x="2001" y="763"/>
                    <a:pt x="1239" y="1"/>
                    <a:pt x="23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3352;p67">
              <a:extLst>
                <a:ext uri="{FF2B5EF4-FFF2-40B4-BE49-F238E27FC236}">
                  <a16:creationId xmlns:a16="http://schemas.microsoft.com/office/drawing/2014/main" id="{AFC55A40-986D-441C-806F-E9DD0B4EA812}"/>
                </a:ext>
              </a:extLst>
            </p:cNvPr>
            <p:cNvSpPr/>
            <p:nvPr/>
          </p:nvSpPr>
          <p:spPr>
            <a:xfrm>
              <a:off x="3928262" y="3560718"/>
              <a:ext cx="157731" cy="28546"/>
            </a:xfrm>
            <a:custGeom>
              <a:avLst/>
              <a:gdLst/>
              <a:ahLst/>
              <a:cxnLst/>
              <a:rect l="l" t="t" r="r" b="b"/>
              <a:pathLst>
                <a:path w="4216" h="763" extrusionOk="0">
                  <a:moveTo>
                    <a:pt x="215" y="0"/>
                  </a:moveTo>
                  <a:cubicBezTo>
                    <a:pt x="95" y="0"/>
                    <a:pt x="0" y="72"/>
                    <a:pt x="0" y="191"/>
                  </a:cubicBezTo>
                  <a:lnTo>
                    <a:pt x="0" y="548"/>
                  </a:lnTo>
                  <a:cubicBezTo>
                    <a:pt x="0" y="667"/>
                    <a:pt x="95" y="762"/>
                    <a:pt x="215" y="762"/>
                  </a:cubicBezTo>
                  <a:lnTo>
                    <a:pt x="4025" y="762"/>
                  </a:lnTo>
                  <a:cubicBezTo>
                    <a:pt x="4096" y="762"/>
                    <a:pt x="4215" y="643"/>
                    <a:pt x="4215" y="548"/>
                  </a:cubicBezTo>
                  <a:lnTo>
                    <a:pt x="4215" y="191"/>
                  </a:lnTo>
                  <a:cubicBezTo>
                    <a:pt x="4215" y="72"/>
                    <a:pt x="4144" y="0"/>
                    <a:pt x="4025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3353;p67">
              <a:extLst>
                <a:ext uri="{FF2B5EF4-FFF2-40B4-BE49-F238E27FC236}">
                  <a16:creationId xmlns:a16="http://schemas.microsoft.com/office/drawing/2014/main" id="{ED3C437B-57BF-4FBE-BACD-E56046F6C72C}"/>
                </a:ext>
              </a:extLst>
            </p:cNvPr>
            <p:cNvSpPr/>
            <p:nvPr/>
          </p:nvSpPr>
          <p:spPr>
            <a:xfrm>
              <a:off x="4071702" y="3579425"/>
              <a:ext cx="270006" cy="250402"/>
            </a:xfrm>
            <a:custGeom>
              <a:avLst/>
              <a:gdLst/>
              <a:ahLst/>
              <a:cxnLst/>
              <a:rect l="l" t="t" r="r" b="b"/>
              <a:pathLst>
                <a:path w="7217" h="6693" extrusionOk="0">
                  <a:moveTo>
                    <a:pt x="3596" y="0"/>
                  </a:moveTo>
                  <a:lnTo>
                    <a:pt x="0" y="2358"/>
                  </a:lnTo>
                  <a:lnTo>
                    <a:pt x="0" y="6692"/>
                  </a:lnTo>
                  <a:lnTo>
                    <a:pt x="6811" y="6692"/>
                  </a:lnTo>
                  <a:cubicBezTo>
                    <a:pt x="7026" y="6692"/>
                    <a:pt x="7169" y="6525"/>
                    <a:pt x="7216" y="6335"/>
                  </a:cubicBezTo>
                  <a:lnTo>
                    <a:pt x="7216" y="2358"/>
                  </a:lnTo>
                  <a:lnTo>
                    <a:pt x="3596" y="0"/>
                  </a:lnTo>
                  <a:close/>
                </a:path>
              </a:pathLst>
            </a:custGeom>
            <a:solidFill>
              <a:srgbClr val="F15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3354;p67">
              <a:extLst>
                <a:ext uri="{FF2B5EF4-FFF2-40B4-BE49-F238E27FC236}">
                  <a16:creationId xmlns:a16="http://schemas.microsoft.com/office/drawing/2014/main" id="{85221CE5-774C-4F94-AC82-990062C2C3BA}"/>
                </a:ext>
              </a:extLst>
            </p:cNvPr>
            <p:cNvSpPr/>
            <p:nvPr/>
          </p:nvSpPr>
          <p:spPr>
            <a:xfrm>
              <a:off x="4070804" y="3578527"/>
              <a:ext cx="269108" cy="251300"/>
            </a:xfrm>
            <a:custGeom>
              <a:avLst/>
              <a:gdLst/>
              <a:ahLst/>
              <a:cxnLst/>
              <a:rect l="l" t="t" r="r" b="b"/>
              <a:pathLst>
                <a:path w="7193" h="6717" extrusionOk="0">
                  <a:moveTo>
                    <a:pt x="3597" y="1"/>
                  </a:moveTo>
                  <a:lnTo>
                    <a:pt x="1" y="2334"/>
                  </a:lnTo>
                  <a:lnTo>
                    <a:pt x="1" y="3263"/>
                  </a:lnTo>
                  <a:lnTo>
                    <a:pt x="3406" y="1001"/>
                  </a:lnTo>
                  <a:cubicBezTo>
                    <a:pt x="3454" y="977"/>
                    <a:pt x="3507" y="965"/>
                    <a:pt x="3564" y="965"/>
                  </a:cubicBezTo>
                  <a:cubicBezTo>
                    <a:pt x="3620" y="965"/>
                    <a:pt x="3680" y="977"/>
                    <a:pt x="3739" y="1001"/>
                  </a:cubicBezTo>
                  <a:lnTo>
                    <a:pt x="6550" y="2811"/>
                  </a:lnTo>
                  <a:lnTo>
                    <a:pt x="6550" y="6716"/>
                  </a:lnTo>
                  <a:lnTo>
                    <a:pt x="6835" y="6716"/>
                  </a:lnTo>
                  <a:cubicBezTo>
                    <a:pt x="7050" y="6716"/>
                    <a:pt x="7193" y="6573"/>
                    <a:pt x="7193" y="6359"/>
                  </a:cubicBezTo>
                  <a:lnTo>
                    <a:pt x="7193" y="2382"/>
                  </a:lnTo>
                  <a:lnTo>
                    <a:pt x="3597" y="1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3355;p67">
              <a:extLst>
                <a:ext uri="{FF2B5EF4-FFF2-40B4-BE49-F238E27FC236}">
                  <a16:creationId xmlns:a16="http://schemas.microsoft.com/office/drawing/2014/main" id="{8535904B-C61D-4D0D-B8DE-CF5D55E7EAE0}"/>
                </a:ext>
              </a:extLst>
            </p:cNvPr>
            <p:cNvSpPr/>
            <p:nvPr/>
          </p:nvSpPr>
          <p:spPr>
            <a:xfrm>
              <a:off x="4036946" y="3561392"/>
              <a:ext cx="336825" cy="133899"/>
            </a:xfrm>
            <a:custGeom>
              <a:avLst/>
              <a:gdLst/>
              <a:ahLst/>
              <a:cxnLst/>
              <a:rect l="l" t="t" r="r" b="b"/>
              <a:pathLst>
                <a:path w="9003" h="3579" extrusionOk="0">
                  <a:moveTo>
                    <a:pt x="4493" y="0"/>
                  </a:moveTo>
                  <a:cubicBezTo>
                    <a:pt x="4400" y="0"/>
                    <a:pt x="4311" y="18"/>
                    <a:pt x="4240" y="54"/>
                  </a:cubicBezTo>
                  <a:lnTo>
                    <a:pt x="120" y="2745"/>
                  </a:lnTo>
                  <a:cubicBezTo>
                    <a:pt x="48" y="2792"/>
                    <a:pt x="1" y="2959"/>
                    <a:pt x="72" y="3030"/>
                  </a:cubicBezTo>
                  <a:lnTo>
                    <a:pt x="358" y="3483"/>
                  </a:lnTo>
                  <a:cubicBezTo>
                    <a:pt x="405" y="3546"/>
                    <a:pt x="485" y="3578"/>
                    <a:pt x="561" y="3578"/>
                  </a:cubicBezTo>
                  <a:cubicBezTo>
                    <a:pt x="599" y="3578"/>
                    <a:pt x="636" y="3570"/>
                    <a:pt x="667" y="3554"/>
                  </a:cubicBezTo>
                  <a:lnTo>
                    <a:pt x="4359" y="1125"/>
                  </a:lnTo>
                  <a:cubicBezTo>
                    <a:pt x="4418" y="1102"/>
                    <a:pt x="4478" y="1090"/>
                    <a:pt x="4534" y="1090"/>
                  </a:cubicBezTo>
                  <a:cubicBezTo>
                    <a:pt x="4591" y="1090"/>
                    <a:pt x="4644" y="1102"/>
                    <a:pt x="4692" y="1125"/>
                  </a:cubicBezTo>
                  <a:lnTo>
                    <a:pt x="8383" y="3554"/>
                  </a:lnTo>
                  <a:cubicBezTo>
                    <a:pt x="8407" y="3570"/>
                    <a:pt x="8436" y="3578"/>
                    <a:pt x="8467" y="3578"/>
                  </a:cubicBezTo>
                  <a:cubicBezTo>
                    <a:pt x="8529" y="3578"/>
                    <a:pt x="8598" y="3546"/>
                    <a:pt x="8645" y="3483"/>
                  </a:cubicBezTo>
                  <a:lnTo>
                    <a:pt x="8931" y="3030"/>
                  </a:lnTo>
                  <a:cubicBezTo>
                    <a:pt x="9002" y="2959"/>
                    <a:pt x="8979" y="2792"/>
                    <a:pt x="8883" y="2745"/>
                  </a:cubicBezTo>
                  <a:lnTo>
                    <a:pt x="4763" y="54"/>
                  </a:lnTo>
                  <a:cubicBezTo>
                    <a:pt x="4680" y="18"/>
                    <a:pt x="4585" y="0"/>
                    <a:pt x="4493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3356;p67">
              <a:extLst>
                <a:ext uri="{FF2B5EF4-FFF2-40B4-BE49-F238E27FC236}">
                  <a16:creationId xmlns:a16="http://schemas.microsoft.com/office/drawing/2014/main" id="{91685CE5-B1E9-4643-9A25-F41077BEC833}"/>
                </a:ext>
              </a:extLst>
            </p:cNvPr>
            <p:cNvSpPr/>
            <p:nvPr/>
          </p:nvSpPr>
          <p:spPr>
            <a:xfrm>
              <a:off x="4147425" y="3757620"/>
              <a:ext cx="118523" cy="72206"/>
            </a:xfrm>
            <a:custGeom>
              <a:avLst/>
              <a:gdLst/>
              <a:ahLst/>
              <a:cxnLst/>
              <a:rect l="l" t="t" r="r" b="b"/>
              <a:pathLst>
                <a:path w="3168" h="1930" extrusionOk="0">
                  <a:moveTo>
                    <a:pt x="310" y="0"/>
                  </a:moveTo>
                  <a:cubicBezTo>
                    <a:pt x="120" y="0"/>
                    <a:pt x="1" y="143"/>
                    <a:pt x="1" y="286"/>
                  </a:cubicBezTo>
                  <a:lnTo>
                    <a:pt x="1" y="1929"/>
                  </a:lnTo>
                  <a:lnTo>
                    <a:pt x="3168" y="1929"/>
                  </a:lnTo>
                  <a:lnTo>
                    <a:pt x="3168" y="286"/>
                  </a:lnTo>
                  <a:cubicBezTo>
                    <a:pt x="3168" y="119"/>
                    <a:pt x="3001" y="0"/>
                    <a:pt x="2858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3357;p67">
              <a:extLst>
                <a:ext uri="{FF2B5EF4-FFF2-40B4-BE49-F238E27FC236}">
                  <a16:creationId xmlns:a16="http://schemas.microsoft.com/office/drawing/2014/main" id="{A235EDD4-792B-41F3-968C-F131D949493E}"/>
                </a:ext>
              </a:extLst>
            </p:cNvPr>
            <p:cNvSpPr/>
            <p:nvPr/>
          </p:nvSpPr>
          <p:spPr>
            <a:xfrm>
              <a:off x="4133171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1" y="1"/>
                  </a:moveTo>
                  <a:lnTo>
                    <a:pt x="1" y="1096"/>
                  </a:lnTo>
                  <a:lnTo>
                    <a:pt x="763" y="1096"/>
                  </a:lnTo>
                  <a:lnTo>
                    <a:pt x="7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3358;p67">
              <a:extLst>
                <a:ext uri="{FF2B5EF4-FFF2-40B4-BE49-F238E27FC236}">
                  <a16:creationId xmlns:a16="http://schemas.microsoft.com/office/drawing/2014/main" id="{1D77877F-A063-4A6A-B30A-33F944D0D148}"/>
                </a:ext>
              </a:extLst>
            </p:cNvPr>
            <p:cNvSpPr/>
            <p:nvPr/>
          </p:nvSpPr>
          <p:spPr>
            <a:xfrm>
              <a:off x="412606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786" y="381"/>
                  </a:moveTo>
                  <a:lnTo>
                    <a:pt x="786" y="1143"/>
                  </a:lnTo>
                  <a:lnTo>
                    <a:pt x="333" y="1143"/>
                  </a:lnTo>
                  <a:lnTo>
                    <a:pt x="333" y="381"/>
                  </a:lnTo>
                  <a:close/>
                  <a:moveTo>
                    <a:pt x="191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286"/>
                  </a:lnTo>
                  <a:cubicBezTo>
                    <a:pt x="0" y="1381"/>
                    <a:pt x="95" y="1477"/>
                    <a:pt x="191" y="1477"/>
                  </a:cubicBezTo>
                  <a:lnTo>
                    <a:pt x="953" y="1477"/>
                  </a:lnTo>
                  <a:cubicBezTo>
                    <a:pt x="1048" y="1477"/>
                    <a:pt x="1143" y="1405"/>
                    <a:pt x="1143" y="1286"/>
                  </a:cubicBezTo>
                  <a:lnTo>
                    <a:pt x="1143" y="191"/>
                  </a:lnTo>
                  <a:cubicBezTo>
                    <a:pt x="1143" y="95"/>
                    <a:pt x="1048" y="0"/>
                    <a:pt x="953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3359;p67">
              <a:extLst>
                <a:ext uri="{FF2B5EF4-FFF2-40B4-BE49-F238E27FC236}">
                  <a16:creationId xmlns:a16="http://schemas.microsoft.com/office/drawing/2014/main" id="{B38DC6BC-C773-413E-83EC-6670B7A56671}"/>
                </a:ext>
              </a:extLst>
            </p:cNvPr>
            <p:cNvSpPr/>
            <p:nvPr/>
          </p:nvSpPr>
          <p:spPr>
            <a:xfrm>
              <a:off x="4249898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0" y="1"/>
                  </a:moveTo>
                  <a:lnTo>
                    <a:pt x="0" y="1096"/>
                  </a:lnTo>
                  <a:lnTo>
                    <a:pt x="762" y="1096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3360;p67">
              <a:extLst>
                <a:ext uri="{FF2B5EF4-FFF2-40B4-BE49-F238E27FC236}">
                  <a16:creationId xmlns:a16="http://schemas.microsoft.com/office/drawing/2014/main" id="{E269485C-0731-4517-9E3A-39780DC15292}"/>
                </a:ext>
              </a:extLst>
            </p:cNvPr>
            <p:cNvSpPr/>
            <p:nvPr/>
          </p:nvSpPr>
          <p:spPr>
            <a:xfrm>
              <a:off x="424275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810" y="381"/>
                  </a:moveTo>
                  <a:lnTo>
                    <a:pt x="810" y="1143"/>
                  </a:lnTo>
                  <a:lnTo>
                    <a:pt x="382" y="1143"/>
                  </a:lnTo>
                  <a:lnTo>
                    <a:pt x="382" y="381"/>
                  </a:lnTo>
                  <a:close/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lnTo>
                    <a:pt x="1" y="1286"/>
                  </a:lnTo>
                  <a:cubicBezTo>
                    <a:pt x="1" y="1381"/>
                    <a:pt x="96" y="1477"/>
                    <a:pt x="191" y="1477"/>
                  </a:cubicBezTo>
                  <a:lnTo>
                    <a:pt x="977" y="1477"/>
                  </a:lnTo>
                  <a:cubicBezTo>
                    <a:pt x="1096" y="1477"/>
                    <a:pt x="1144" y="1405"/>
                    <a:pt x="1144" y="1286"/>
                  </a:cubicBezTo>
                  <a:lnTo>
                    <a:pt x="1144" y="191"/>
                  </a:lnTo>
                  <a:cubicBezTo>
                    <a:pt x="1144" y="95"/>
                    <a:pt x="1049" y="0"/>
                    <a:pt x="977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3361;p67">
              <a:extLst>
                <a:ext uri="{FF2B5EF4-FFF2-40B4-BE49-F238E27FC236}">
                  <a16:creationId xmlns:a16="http://schemas.microsoft.com/office/drawing/2014/main" id="{B29476B9-65B1-42CD-98EE-4246968DAEF5}"/>
                </a:ext>
              </a:extLst>
            </p:cNvPr>
            <p:cNvSpPr/>
            <p:nvPr/>
          </p:nvSpPr>
          <p:spPr>
            <a:xfrm>
              <a:off x="407170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3362;p67">
              <a:extLst>
                <a:ext uri="{FF2B5EF4-FFF2-40B4-BE49-F238E27FC236}">
                  <a16:creationId xmlns:a16="http://schemas.microsoft.com/office/drawing/2014/main" id="{F3264EAD-850F-4EDA-AD52-2B82F0DEC19B}"/>
                </a:ext>
              </a:extLst>
            </p:cNvPr>
            <p:cNvSpPr/>
            <p:nvPr/>
          </p:nvSpPr>
          <p:spPr>
            <a:xfrm>
              <a:off x="426415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3363;p67">
              <a:extLst>
                <a:ext uri="{FF2B5EF4-FFF2-40B4-BE49-F238E27FC236}">
                  <a16:creationId xmlns:a16="http://schemas.microsoft.com/office/drawing/2014/main" id="{7520D3BC-A8B0-47E8-9FCF-760E56BA43ED}"/>
                </a:ext>
              </a:extLst>
            </p:cNvPr>
            <p:cNvSpPr/>
            <p:nvPr/>
          </p:nvSpPr>
          <p:spPr>
            <a:xfrm>
              <a:off x="4199989" y="3757620"/>
              <a:ext cx="13394" cy="72206"/>
            </a:xfrm>
            <a:custGeom>
              <a:avLst/>
              <a:gdLst/>
              <a:ahLst/>
              <a:cxnLst/>
              <a:rect l="l" t="t" r="r" b="b"/>
              <a:pathLst>
                <a:path w="358" h="1930" extrusionOk="0">
                  <a:moveTo>
                    <a:pt x="1" y="0"/>
                  </a:moveTo>
                  <a:lnTo>
                    <a:pt x="1" y="1929"/>
                  </a:lnTo>
                  <a:lnTo>
                    <a:pt x="358" y="1929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" name="Google Shape;3345;p67">
            <a:extLst>
              <a:ext uri="{FF2B5EF4-FFF2-40B4-BE49-F238E27FC236}">
                <a16:creationId xmlns:a16="http://schemas.microsoft.com/office/drawing/2014/main" id="{7E86070F-6EF4-4000-9428-3906A92A3065}"/>
              </a:ext>
            </a:extLst>
          </p:cNvPr>
          <p:cNvGrpSpPr/>
          <p:nvPr/>
        </p:nvGrpSpPr>
        <p:grpSpPr>
          <a:xfrm>
            <a:off x="6619813" y="4793107"/>
            <a:ext cx="445508" cy="335066"/>
            <a:chOff x="3928262" y="3494760"/>
            <a:chExt cx="445508" cy="335066"/>
          </a:xfrm>
        </p:grpSpPr>
        <p:sp>
          <p:nvSpPr>
            <p:cNvPr id="265" name="Google Shape;3346;p67">
              <a:extLst>
                <a:ext uri="{FF2B5EF4-FFF2-40B4-BE49-F238E27FC236}">
                  <a16:creationId xmlns:a16="http://schemas.microsoft.com/office/drawing/2014/main" id="{D16858CC-59AC-4AD4-8597-7B92A4F2ACA8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6073"/>
                  </a:lnTo>
                  <a:cubicBezTo>
                    <a:pt x="0" y="6287"/>
                    <a:pt x="143" y="6430"/>
                    <a:pt x="358" y="6430"/>
                  </a:cubicBez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3347;p67">
              <a:extLst>
                <a:ext uri="{FF2B5EF4-FFF2-40B4-BE49-F238E27FC236}">
                  <a16:creationId xmlns:a16="http://schemas.microsoft.com/office/drawing/2014/main" id="{9CD1F8FB-4C10-4A10-87FF-8380B2CF0190}"/>
                </a:ext>
              </a:extLst>
            </p:cNvPr>
            <p:cNvSpPr/>
            <p:nvPr/>
          </p:nvSpPr>
          <p:spPr>
            <a:xfrm>
              <a:off x="3941619" y="3637339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7"/>
                  </a:lnTo>
                  <a:lnTo>
                    <a:pt x="3477" y="357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3348;p67">
              <a:extLst>
                <a:ext uri="{FF2B5EF4-FFF2-40B4-BE49-F238E27FC236}">
                  <a16:creationId xmlns:a16="http://schemas.microsoft.com/office/drawing/2014/main" id="{630E45C1-E81E-44DE-A97D-A5F9DBB12A7B}"/>
                </a:ext>
              </a:extLst>
            </p:cNvPr>
            <p:cNvSpPr/>
            <p:nvPr/>
          </p:nvSpPr>
          <p:spPr>
            <a:xfrm>
              <a:off x="3941619" y="3713062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8"/>
                  </a:lnTo>
                  <a:lnTo>
                    <a:pt x="3477" y="358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3349;p67">
              <a:extLst>
                <a:ext uri="{FF2B5EF4-FFF2-40B4-BE49-F238E27FC236}">
                  <a16:creationId xmlns:a16="http://schemas.microsoft.com/office/drawing/2014/main" id="{51C843F8-F9C3-4132-BF4E-87E9F9EF2C65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500"/>
                  </a:lnTo>
                  <a:lnTo>
                    <a:pt x="2739" y="500"/>
                  </a:lnTo>
                  <a:lnTo>
                    <a:pt x="2739" y="6430"/>
                  </a:ln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3350;p67">
              <a:extLst>
                <a:ext uri="{FF2B5EF4-FFF2-40B4-BE49-F238E27FC236}">
                  <a16:creationId xmlns:a16="http://schemas.microsoft.com/office/drawing/2014/main" id="{C0545BEB-6B59-48CF-A2D5-02B6E26F1F48}"/>
                </a:ext>
              </a:extLst>
            </p:cNvPr>
            <p:cNvSpPr/>
            <p:nvPr/>
          </p:nvSpPr>
          <p:spPr>
            <a:xfrm>
              <a:off x="3941619" y="3495658"/>
              <a:ext cx="129223" cy="65098"/>
            </a:xfrm>
            <a:custGeom>
              <a:avLst/>
              <a:gdLst/>
              <a:ahLst/>
              <a:cxnLst/>
              <a:rect l="l" t="t" r="r" b="b"/>
              <a:pathLst>
                <a:path w="3454" h="1740" extrusionOk="0">
                  <a:moveTo>
                    <a:pt x="1715" y="1"/>
                  </a:moveTo>
                  <a:cubicBezTo>
                    <a:pt x="762" y="1"/>
                    <a:pt x="0" y="787"/>
                    <a:pt x="0" y="1739"/>
                  </a:cubicBezTo>
                  <a:lnTo>
                    <a:pt x="3454" y="1739"/>
                  </a:lnTo>
                  <a:cubicBezTo>
                    <a:pt x="3454" y="787"/>
                    <a:pt x="2668" y="1"/>
                    <a:pt x="1715" y="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3351;p67">
              <a:extLst>
                <a:ext uri="{FF2B5EF4-FFF2-40B4-BE49-F238E27FC236}">
                  <a16:creationId xmlns:a16="http://schemas.microsoft.com/office/drawing/2014/main" id="{D9120195-6DAF-4466-97BD-3B96B8BC4E35}"/>
                </a:ext>
              </a:extLst>
            </p:cNvPr>
            <p:cNvSpPr/>
            <p:nvPr/>
          </p:nvSpPr>
          <p:spPr>
            <a:xfrm>
              <a:off x="3996839" y="3494760"/>
              <a:ext cx="74900" cy="65996"/>
            </a:xfrm>
            <a:custGeom>
              <a:avLst/>
              <a:gdLst/>
              <a:ahLst/>
              <a:cxnLst/>
              <a:rect l="l" t="t" r="r" b="b"/>
              <a:pathLst>
                <a:path w="2002" h="1764" extrusionOk="0">
                  <a:moveTo>
                    <a:pt x="239" y="1"/>
                  </a:moveTo>
                  <a:cubicBezTo>
                    <a:pt x="168" y="1"/>
                    <a:pt x="72" y="1"/>
                    <a:pt x="1" y="25"/>
                  </a:cubicBezTo>
                  <a:cubicBezTo>
                    <a:pt x="834" y="144"/>
                    <a:pt x="1501" y="858"/>
                    <a:pt x="1501" y="1763"/>
                  </a:cubicBezTo>
                  <a:lnTo>
                    <a:pt x="2001" y="1763"/>
                  </a:lnTo>
                  <a:cubicBezTo>
                    <a:pt x="2001" y="763"/>
                    <a:pt x="1239" y="1"/>
                    <a:pt x="23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3352;p67">
              <a:extLst>
                <a:ext uri="{FF2B5EF4-FFF2-40B4-BE49-F238E27FC236}">
                  <a16:creationId xmlns:a16="http://schemas.microsoft.com/office/drawing/2014/main" id="{C5C515AE-C5FD-496A-A229-06450F77817A}"/>
                </a:ext>
              </a:extLst>
            </p:cNvPr>
            <p:cNvSpPr/>
            <p:nvPr/>
          </p:nvSpPr>
          <p:spPr>
            <a:xfrm>
              <a:off x="3928262" y="3560718"/>
              <a:ext cx="157731" cy="28546"/>
            </a:xfrm>
            <a:custGeom>
              <a:avLst/>
              <a:gdLst/>
              <a:ahLst/>
              <a:cxnLst/>
              <a:rect l="l" t="t" r="r" b="b"/>
              <a:pathLst>
                <a:path w="4216" h="763" extrusionOk="0">
                  <a:moveTo>
                    <a:pt x="215" y="0"/>
                  </a:moveTo>
                  <a:cubicBezTo>
                    <a:pt x="95" y="0"/>
                    <a:pt x="0" y="72"/>
                    <a:pt x="0" y="191"/>
                  </a:cubicBezTo>
                  <a:lnTo>
                    <a:pt x="0" y="548"/>
                  </a:lnTo>
                  <a:cubicBezTo>
                    <a:pt x="0" y="667"/>
                    <a:pt x="95" y="762"/>
                    <a:pt x="215" y="762"/>
                  </a:cubicBezTo>
                  <a:lnTo>
                    <a:pt x="4025" y="762"/>
                  </a:lnTo>
                  <a:cubicBezTo>
                    <a:pt x="4096" y="762"/>
                    <a:pt x="4215" y="643"/>
                    <a:pt x="4215" y="548"/>
                  </a:cubicBezTo>
                  <a:lnTo>
                    <a:pt x="4215" y="191"/>
                  </a:lnTo>
                  <a:cubicBezTo>
                    <a:pt x="4215" y="72"/>
                    <a:pt x="4144" y="0"/>
                    <a:pt x="4025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3353;p67">
              <a:extLst>
                <a:ext uri="{FF2B5EF4-FFF2-40B4-BE49-F238E27FC236}">
                  <a16:creationId xmlns:a16="http://schemas.microsoft.com/office/drawing/2014/main" id="{6EBA8CC5-9321-4FEE-A999-58FD65352DF0}"/>
                </a:ext>
              </a:extLst>
            </p:cNvPr>
            <p:cNvSpPr/>
            <p:nvPr/>
          </p:nvSpPr>
          <p:spPr>
            <a:xfrm>
              <a:off x="4071702" y="3579425"/>
              <a:ext cx="270006" cy="250402"/>
            </a:xfrm>
            <a:custGeom>
              <a:avLst/>
              <a:gdLst/>
              <a:ahLst/>
              <a:cxnLst/>
              <a:rect l="l" t="t" r="r" b="b"/>
              <a:pathLst>
                <a:path w="7217" h="6693" extrusionOk="0">
                  <a:moveTo>
                    <a:pt x="3596" y="0"/>
                  </a:moveTo>
                  <a:lnTo>
                    <a:pt x="0" y="2358"/>
                  </a:lnTo>
                  <a:lnTo>
                    <a:pt x="0" y="6692"/>
                  </a:lnTo>
                  <a:lnTo>
                    <a:pt x="6811" y="6692"/>
                  </a:lnTo>
                  <a:cubicBezTo>
                    <a:pt x="7026" y="6692"/>
                    <a:pt x="7169" y="6525"/>
                    <a:pt x="7216" y="6335"/>
                  </a:cubicBezTo>
                  <a:lnTo>
                    <a:pt x="7216" y="2358"/>
                  </a:lnTo>
                  <a:lnTo>
                    <a:pt x="3596" y="0"/>
                  </a:lnTo>
                  <a:close/>
                </a:path>
              </a:pathLst>
            </a:custGeom>
            <a:solidFill>
              <a:srgbClr val="F15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3354;p67">
              <a:extLst>
                <a:ext uri="{FF2B5EF4-FFF2-40B4-BE49-F238E27FC236}">
                  <a16:creationId xmlns:a16="http://schemas.microsoft.com/office/drawing/2014/main" id="{D450DCC5-3C38-4D38-A150-2B7092072BB1}"/>
                </a:ext>
              </a:extLst>
            </p:cNvPr>
            <p:cNvSpPr/>
            <p:nvPr/>
          </p:nvSpPr>
          <p:spPr>
            <a:xfrm>
              <a:off x="4070804" y="3578527"/>
              <a:ext cx="269108" cy="251300"/>
            </a:xfrm>
            <a:custGeom>
              <a:avLst/>
              <a:gdLst/>
              <a:ahLst/>
              <a:cxnLst/>
              <a:rect l="l" t="t" r="r" b="b"/>
              <a:pathLst>
                <a:path w="7193" h="6717" extrusionOk="0">
                  <a:moveTo>
                    <a:pt x="3597" y="1"/>
                  </a:moveTo>
                  <a:lnTo>
                    <a:pt x="1" y="2334"/>
                  </a:lnTo>
                  <a:lnTo>
                    <a:pt x="1" y="3263"/>
                  </a:lnTo>
                  <a:lnTo>
                    <a:pt x="3406" y="1001"/>
                  </a:lnTo>
                  <a:cubicBezTo>
                    <a:pt x="3454" y="977"/>
                    <a:pt x="3507" y="965"/>
                    <a:pt x="3564" y="965"/>
                  </a:cubicBezTo>
                  <a:cubicBezTo>
                    <a:pt x="3620" y="965"/>
                    <a:pt x="3680" y="977"/>
                    <a:pt x="3739" y="1001"/>
                  </a:cubicBezTo>
                  <a:lnTo>
                    <a:pt x="6550" y="2811"/>
                  </a:lnTo>
                  <a:lnTo>
                    <a:pt x="6550" y="6716"/>
                  </a:lnTo>
                  <a:lnTo>
                    <a:pt x="6835" y="6716"/>
                  </a:lnTo>
                  <a:cubicBezTo>
                    <a:pt x="7050" y="6716"/>
                    <a:pt x="7193" y="6573"/>
                    <a:pt x="7193" y="6359"/>
                  </a:cubicBezTo>
                  <a:lnTo>
                    <a:pt x="7193" y="2382"/>
                  </a:lnTo>
                  <a:lnTo>
                    <a:pt x="3597" y="1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3355;p67">
              <a:extLst>
                <a:ext uri="{FF2B5EF4-FFF2-40B4-BE49-F238E27FC236}">
                  <a16:creationId xmlns:a16="http://schemas.microsoft.com/office/drawing/2014/main" id="{95636C8B-A80C-4DA5-B2F5-29425ABE6526}"/>
                </a:ext>
              </a:extLst>
            </p:cNvPr>
            <p:cNvSpPr/>
            <p:nvPr/>
          </p:nvSpPr>
          <p:spPr>
            <a:xfrm>
              <a:off x="4036946" y="3561392"/>
              <a:ext cx="336825" cy="133899"/>
            </a:xfrm>
            <a:custGeom>
              <a:avLst/>
              <a:gdLst/>
              <a:ahLst/>
              <a:cxnLst/>
              <a:rect l="l" t="t" r="r" b="b"/>
              <a:pathLst>
                <a:path w="9003" h="3579" extrusionOk="0">
                  <a:moveTo>
                    <a:pt x="4493" y="0"/>
                  </a:moveTo>
                  <a:cubicBezTo>
                    <a:pt x="4400" y="0"/>
                    <a:pt x="4311" y="18"/>
                    <a:pt x="4240" y="54"/>
                  </a:cubicBezTo>
                  <a:lnTo>
                    <a:pt x="120" y="2745"/>
                  </a:lnTo>
                  <a:cubicBezTo>
                    <a:pt x="48" y="2792"/>
                    <a:pt x="1" y="2959"/>
                    <a:pt x="72" y="3030"/>
                  </a:cubicBezTo>
                  <a:lnTo>
                    <a:pt x="358" y="3483"/>
                  </a:lnTo>
                  <a:cubicBezTo>
                    <a:pt x="405" y="3546"/>
                    <a:pt x="485" y="3578"/>
                    <a:pt x="561" y="3578"/>
                  </a:cubicBezTo>
                  <a:cubicBezTo>
                    <a:pt x="599" y="3578"/>
                    <a:pt x="636" y="3570"/>
                    <a:pt x="667" y="3554"/>
                  </a:cubicBezTo>
                  <a:lnTo>
                    <a:pt x="4359" y="1125"/>
                  </a:lnTo>
                  <a:cubicBezTo>
                    <a:pt x="4418" y="1102"/>
                    <a:pt x="4478" y="1090"/>
                    <a:pt x="4534" y="1090"/>
                  </a:cubicBezTo>
                  <a:cubicBezTo>
                    <a:pt x="4591" y="1090"/>
                    <a:pt x="4644" y="1102"/>
                    <a:pt x="4692" y="1125"/>
                  </a:cubicBezTo>
                  <a:lnTo>
                    <a:pt x="8383" y="3554"/>
                  </a:lnTo>
                  <a:cubicBezTo>
                    <a:pt x="8407" y="3570"/>
                    <a:pt x="8436" y="3578"/>
                    <a:pt x="8467" y="3578"/>
                  </a:cubicBezTo>
                  <a:cubicBezTo>
                    <a:pt x="8529" y="3578"/>
                    <a:pt x="8598" y="3546"/>
                    <a:pt x="8645" y="3483"/>
                  </a:cubicBezTo>
                  <a:lnTo>
                    <a:pt x="8931" y="3030"/>
                  </a:lnTo>
                  <a:cubicBezTo>
                    <a:pt x="9002" y="2959"/>
                    <a:pt x="8979" y="2792"/>
                    <a:pt x="8883" y="2745"/>
                  </a:cubicBezTo>
                  <a:lnTo>
                    <a:pt x="4763" y="54"/>
                  </a:lnTo>
                  <a:cubicBezTo>
                    <a:pt x="4680" y="18"/>
                    <a:pt x="4585" y="0"/>
                    <a:pt x="4493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3356;p67">
              <a:extLst>
                <a:ext uri="{FF2B5EF4-FFF2-40B4-BE49-F238E27FC236}">
                  <a16:creationId xmlns:a16="http://schemas.microsoft.com/office/drawing/2014/main" id="{5E08450B-35D3-4479-BF7B-8E2E96DB5F06}"/>
                </a:ext>
              </a:extLst>
            </p:cNvPr>
            <p:cNvSpPr/>
            <p:nvPr/>
          </p:nvSpPr>
          <p:spPr>
            <a:xfrm>
              <a:off x="4147425" y="3757620"/>
              <a:ext cx="118523" cy="72206"/>
            </a:xfrm>
            <a:custGeom>
              <a:avLst/>
              <a:gdLst/>
              <a:ahLst/>
              <a:cxnLst/>
              <a:rect l="l" t="t" r="r" b="b"/>
              <a:pathLst>
                <a:path w="3168" h="1930" extrusionOk="0">
                  <a:moveTo>
                    <a:pt x="310" y="0"/>
                  </a:moveTo>
                  <a:cubicBezTo>
                    <a:pt x="120" y="0"/>
                    <a:pt x="1" y="143"/>
                    <a:pt x="1" y="286"/>
                  </a:cubicBezTo>
                  <a:lnTo>
                    <a:pt x="1" y="1929"/>
                  </a:lnTo>
                  <a:lnTo>
                    <a:pt x="3168" y="1929"/>
                  </a:lnTo>
                  <a:lnTo>
                    <a:pt x="3168" y="286"/>
                  </a:lnTo>
                  <a:cubicBezTo>
                    <a:pt x="3168" y="119"/>
                    <a:pt x="3001" y="0"/>
                    <a:pt x="2858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3357;p67">
              <a:extLst>
                <a:ext uri="{FF2B5EF4-FFF2-40B4-BE49-F238E27FC236}">
                  <a16:creationId xmlns:a16="http://schemas.microsoft.com/office/drawing/2014/main" id="{725DF307-13B6-4102-B1A8-3384F7D18EB9}"/>
                </a:ext>
              </a:extLst>
            </p:cNvPr>
            <p:cNvSpPr/>
            <p:nvPr/>
          </p:nvSpPr>
          <p:spPr>
            <a:xfrm>
              <a:off x="4133171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1" y="1"/>
                  </a:moveTo>
                  <a:lnTo>
                    <a:pt x="1" y="1096"/>
                  </a:lnTo>
                  <a:lnTo>
                    <a:pt x="763" y="1096"/>
                  </a:lnTo>
                  <a:lnTo>
                    <a:pt x="7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3358;p67">
              <a:extLst>
                <a:ext uri="{FF2B5EF4-FFF2-40B4-BE49-F238E27FC236}">
                  <a16:creationId xmlns:a16="http://schemas.microsoft.com/office/drawing/2014/main" id="{BFF05799-6A0B-4BA8-8E6F-107870726A0A}"/>
                </a:ext>
              </a:extLst>
            </p:cNvPr>
            <p:cNvSpPr/>
            <p:nvPr/>
          </p:nvSpPr>
          <p:spPr>
            <a:xfrm>
              <a:off x="412606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786" y="381"/>
                  </a:moveTo>
                  <a:lnTo>
                    <a:pt x="786" y="1143"/>
                  </a:lnTo>
                  <a:lnTo>
                    <a:pt x="333" y="1143"/>
                  </a:lnTo>
                  <a:lnTo>
                    <a:pt x="333" y="381"/>
                  </a:lnTo>
                  <a:close/>
                  <a:moveTo>
                    <a:pt x="191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286"/>
                  </a:lnTo>
                  <a:cubicBezTo>
                    <a:pt x="0" y="1381"/>
                    <a:pt x="95" y="1477"/>
                    <a:pt x="191" y="1477"/>
                  </a:cubicBezTo>
                  <a:lnTo>
                    <a:pt x="953" y="1477"/>
                  </a:lnTo>
                  <a:cubicBezTo>
                    <a:pt x="1048" y="1477"/>
                    <a:pt x="1143" y="1405"/>
                    <a:pt x="1143" y="1286"/>
                  </a:cubicBezTo>
                  <a:lnTo>
                    <a:pt x="1143" y="191"/>
                  </a:lnTo>
                  <a:cubicBezTo>
                    <a:pt x="1143" y="95"/>
                    <a:pt x="1048" y="0"/>
                    <a:pt x="953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3359;p67">
              <a:extLst>
                <a:ext uri="{FF2B5EF4-FFF2-40B4-BE49-F238E27FC236}">
                  <a16:creationId xmlns:a16="http://schemas.microsoft.com/office/drawing/2014/main" id="{B2FF0A56-DB94-49EE-A62F-B1C2C9C20B30}"/>
                </a:ext>
              </a:extLst>
            </p:cNvPr>
            <p:cNvSpPr/>
            <p:nvPr/>
          </p:nvSpPr>
          <p:spPr>
            <a:xfrm>
              <a:off x="4249898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0" y="1"/>
                  </a:moveTo>
                  <a:lnTo>
                    <a:pt x="0" y="1096"/>
                  </a:lnTo>
                  <a:lnTo>
                    <a:pt x="762" y="1096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3360;p67">
              <a:extLst>
                <a:ext uri="{FF2B5EF4-FFF2-40B4-BE49-F238E27FC236}">
                  <a16:creationId xmlns:a16="http://schemas.microsoft.com/office/drawing/2014/main" id="{AD58B476-D682-4DF1-8BA1-6975E2AA1369}"/>
                </a:ext>
              </a:extLst>
            </p:cNvPr>
            <p:cNvSpPr/>
            <p:nvPr/>
          </p:nvSpPr>
          <p:spPr>
            <a:xfrm>
              <a:off x="424275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810" y="381"/>
                  </a:moveTo>
                  <a:lnTo>
                    <a:pt x="810" y="1143"/>
                  </a:lnTo>
                  <a:lnTo>
                    <a:pt x="382" y="1143"/>
                  </a:lnTo>
                  <a:lnTo>
                    <a:pt x="382" y="381"/>
                  </a:lnTo>
                  <a:close/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lnTo>
                    <a:pt x="1" y="1286"/>
                  </a:lnTo>
                  <a:cubicBezTo>
                    <a:pt x="1" y="1381"/>
                    <a:pt x="96" y="1477"/>
                    <a:pt x="191" y="1477"/>
                  </a:cubicBezTo>
                  <a:lnTo>
                    <a:pt x="977" y="1477"/>
                  </a:lnTo>
                  <a:cubicBezTo>
                    <a:pt x="1096" y="1477"/>
                    <a:pt x="1144" y="1405"/>
                    <a:pt x="1144" y="1286"/>
                  </a:cubicBezTo>
                  <a:lnTo>
                    <a:pt x="1144" y="191"/>
                  </a:lnTo>
                  <a:cubicBezTo>
                    <a:pt x="1144" y="95"/>
                    <a:pt x="1049" y="0"/>
                    <a:pt x="977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3361;p67">
              <a:extLst>
                <a:ext uri="{FF2B5EF4-FFF2-40B4-BE49-F238E27FC236}">
                  <a16:creationId xmlns:a16="http://schemas.microsoft.com/office/drawing/2014/main" id="{C63D79AB-9B45-4307-92E1-DD385E4572CA}"/>
                </a:ext>
              </a:extLst>
            </p:cNvPr>
            <p:cNvSpPr/>
            <p:nvPr/>
          </p:nvSpPr>
          <p:spPr>
            <a:xfrm>
              <a:off x="407170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3362;p67">
              <a:extLst>
                <a:ext uri="{FF2B5EF4-FFF2-40B4-BE49-F238E27FC236}">
                  <a16:creationId xmlns:a16="http://schemas.microsoft.com/office/drawing/2014/main" id="{2D477D57-6A47-4E62-9E95-BC925F9BA9B9}"/>
                </a:ext>
              </a:extLst>
            </p:cNvPr>
            <p:cNvSpPr/>
            <p:nvPr/>
          </p:nvSpPr>
          <p:spPr>
            <a:xfrm>
              <a:off x="426415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3363;p67">
              <a:extLst>
                <a:ext uri="{FF2B5EF4-FFF2-40B4-BE49-F238E27FC236}">
                  <a16:creationId xmlns:a16="http://schemas.microsoft.com/office/drawing/2014/main" id="{16168FCE-5AA3-40A1-B7B1-01D266DE4E9A}"/>
                </a:ext>
              </a:extLst>
            </p:cNvPr>
            <p:cNvSpPr/>
            <p:nvPr/>
          </p:nvSpPr>
          <p:spPr>
            <a:xfrm>
              <a:off x="4199989" y="3757620"/>
              <a:ext cx="13394" cy="72206"/>
            </a:xfrm>
            <a:custGeom>
              <a:avLst/>
              <a:gdLst/>
              <a:ahLst/>
              <a:cxnLst/>
              <a:rect l="l" t="t" r="r" b="b"/>
              <a:pathLst>
                <a:path w="358" h="1930" extrusionOk="0">
                  <a:moveTo>
                    <a:pt x="1" y="0"/>
                  </a:moveTo>
                  <a:lnTo>
                    <a:pt x="1" y="1929"/>
                  </a:lnTo>
                  <a:lnTo>
                    <a:pt x="358" y="1929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3" name="Google Shape;3345;p67">
            <a:extLst>
              <a:ext uri="{FF2B5EF4-FFF2-40B4-BE49-F238E27FC236}">
                <a16:creationId xmlns:a16="http://schemas.microsoft.com/office/drawing/2014/main" id="{4B6ED855-A650-433E-94B3-1712B174DDF6}"/>
              </a:ext>
            </a:extLst>
          </p:cNvPr>
          <p:cNvGrpSpPr/>
          <p:nvPr/>
        </p:nvGrpSpPr>
        <p:grpSpPr>
          <a:xfrm>
            <a:off x="2146855" y="4651495"/>
            <a:ext cx="445508" cy="335066"/>
            <a:chOff x="3928262" y="3494760"/>
            <a:chExt cx="445508" cy="335066"/>
          </a:xfrm>
        </p:grpSpPr>
        <p:sp>
          <p:nvSpPr>
            <p:cNvPr id="284" name="Google Shape;3346;p67">
              <a:extLst>
                <a:ext uri="{FF2B5EF4-FFF2-40B4-BE49-F238E27FC236}">
                  <a16:creationId xmlns:a16="http://schemas.microsoft.com/office/drawing/2014/main" id="{613C7DDB-CC3F-4109-B89F-C558893EC8B7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6073"/>
                  </a:lnTo>
                  <a:cubicBezTo>
                    <a:pt x="0" y="6287"/>
                    <a:pt x="143" y="6430"/>
                    <a:pt x="358" y="6430"/>
                  </a:cubicBez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3347;p67">
              <a:extLst>
                <a:ext uri="{FF2B5EF4-FFF2-40B4-BE49-F238E27FC236}">
                  <a16:creationId xmlns:a16="http://schemas.microsoft.com/office/drawing/2014/main" id="{5D51345B-3F7E-464B-95DF-59B69752B4BD}"/>
                </a:ext>
              </a:extLst>
            </p:cNvPr>
            <p:cNvSpPr/>
            <p:nvPr/>
          </p:nvSpPr>
          <p:spPr>
            <a:xfrm>
              <a:off x="3941619" y="3637339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7"/>
                  </a:lnTo>
                  <a:lnTo>
                    <a:pt x="3477" y="357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3348;p67">
              <a:extLst>
                <a:ext uri="{FF2B5EF4-FFF2-40B4-BE49-F238E27FC236}">
                  <a16:creationId xmlns:a16="http://schemas.microsoft.com/office/drawing/2014/main" id="{41DBEFF1-5122-4824-A78B-DFCCCDAEA473}"/>
                </a:ext>
              </a:extLst>
            </p:cNvPr>
            <p:cNvSpPr/>
            <p:nvPr/>
          </p:nvSpPr>
          <p:spPr>
            <a:xfrm>
              <a:off x="3941619" y="3713062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8"/>
                  </a:lnTo>
                  <a:lnTo>
                    <a:pt x="3477" y="358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3349;p67">
              <a:extLst>
                <a:ext uri="{FF2B5EF4-FFF2-40B4-BE49-F238E27FC236}">
                  <a16:creationId xmlns:a16="http://schemas.microsoft.com/office/drawing/2014/main" id="{6F363D1C-5C93-48EC-8EB8-C9BDED410E26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500"/>
                  </a:lnTo>
                  <a:lnTo>
                    <a:pt x="2739" y="500"/>
                  </a:lnTo>
                  <a:lnTo>
                    <a:pt x="2739" y="6430"/>
                  </a:ln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3350;p67">
              <a:extLst>
                <a:ext uri="{FF2B5EF4-FFF2-40B4-BE49-F238E27FC236}">
                  <a16:creationId xmlns:a16="http://schemas.microsoft.com/office/drawing/2014/main" id="{BE2892BA-3985-4F90-A345-44E46C2A10F6}"/>
                </a:ext>
              </a:extLst>
            </p:cNvPr>
            <p:cNvSpPr/>
            <p:nvPr/>
          </p:nvSpPr>
          <p:spPr>
            <a:xfrm>
              <a:off x="3941619" y="3495658"/>
              <a:ext cx="129223" cy="65098"/>
            </a:xfrm>
            <a:custGeom>
              <a:avLst/>
              <a:gdLst/>
              <a:ahLst/>
              <a:cxnLst/>
              <a:rect l="l" t="t" r="r" b="b"/>
              <a:pathLst>
                <a:path w="3454" h="1740" extrusionOk="0">
                  <a:moveTo>
                    <a:pt x="1715" y="1"/>
                  </a:moveTo>
                  <a:cubicBezTo>
                    <a:pt x="762" y="1"/>
                    <a:pt x="0" y="787"/>
                    <a:pt x="0" y="1739"/>
                  </a:cubicBezTo>
                  <a:lnTo>
                    <a:pt x="3454" y="1739"/>
                  </a:lnTo>
                  <a:cubicBezTo>
                    <a:pt x="3454" y="787"/>
                    <a:pt x="2668" y="1"/>
                    <a:pt x="1715" y="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3351;p67">
              <a:extLst>
                <a:ext uri="{FF2B5EF4-FFF2-40B4-BE49-F238E27FC236}">
                  <a16:creationId xmlns:a16="http://schemas.microsoft.com/office/drawing/2014/main" id="{50D23C5B-617F-429C-98E1-C8B02AF9008B}"/>
                </a:ext>
              </a:extLst>
            </p:cNvPr>
            <p:cNvSpPr/>
            <p:nvPr/>
          </p:nvSpPr>
          <p:spPr>
            <a:xfrm>
              <a:off x="3996839" y="3494760"/>
              <a:ext cx="74900" cy="65996"/>
            </a:xfrm>
            <a:custGeom>
              <a:avLst/>
              <a:gdLst/>
              <a:ahLst/>
              <a:cxnLst/>
              <a:rect l="l" t="t" r="r" b="b"/>
              <a:pathLst>
                <a:path w="2002" h="1764" extrusionOk="0">
                  <a:moveTo>
                    <a:pt x="239" y="1"/>
                  </a:moveTo>
                  <a:cubicBezTo>
                    <a:pt x="168" y="1"/>
                    <a:pt x="72" y="1"/>
                    <a:pt x="1" y="25"/>
                  </a:cubicBezTo>
                  <a:cubicBezTo>
                    <a:pt x="834" y="144"/>
                    <a:pt x="1501" y="858"/>
                    <a:pt x="1501" y="1763"/>
                  </a:cubicBezTo>
                  <a:lnTo>
                    <a:pt x="2001" y="1763"/>
                  </a:lnTo>
                  <a:cubicBezTo>
                    <a:pt x="2001" y="763"/>
                    <a:pt x="1239" y="1"/>
                    <a:pt x="23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3352;p67">
              <a:extLst>
                <a:ext uri="{FF2B5EF4-FFF2-40B4-BE49-F238E27FC236}">
                  <a16:creationId xmlns:a16="http://schemas.microsoft.com/office/drawing/2014/main" id="{927A81D2-F7A0-4FC1-AA28-28E7CD89CCFF}"/>
                </a:ext>
              </a:extLst>
            </p:cNvPr>
            <p:cNvSpPr/>
            <p:nvPr/>
          </p:nvSpPr>
          <p:spPr>
            <a:xfrm>
              <a:off x="3928262" y="3560718"/>
              <a:ext cx="157731" cy="28546"/>
            </a:xfrm>
            <a:custGeom>
              <a:avLst/>
              <a:gdLst/>
              <a:ahLst/>
              <a:cxnLst/>
              <a:rect l="l" t="t" r="r" b="b"/>
              <a:pathLst>
                <a:path w="4216" h="763" extrusionOk="0">
                  <a:moveTo>
                    <a:pt x="215" y="0"/>
                  </a:moveTo>
                  <a:cubicBezTo>
                    <a:pt x="95" y="0"/>
                    <a:pt x="0" y="72"/>
                    <a:pt x="0" y="191"/>
                  </a:cubicBezTo>
                  <a:lnTo>
                    <a:pt x="0" y="548"/>
                  </a:lnTo>
                  <a:cubicBezTo>
                    <a:pt x="0" y="667"/>
                    <a:pt x="95" y="762"/>
                    <a:pt x="215" y="762"/>
                  </a:cubicBezTo>
                  <a:lnTo>
                    <a:pt x="4025" y="762"/>
                  </a:lnTo>
                  <a:cubicBezTo>
                    <a:pt x="4096" y="762"/>
                    <a:pt x="4215" y="643"/>
                    <a:pt x="4215" y="548"/>
                  </a:cubicBezTo>
                  <a:lnTo>
                    <a:pt x="4215" y="191"/>
                  </a:lnTo>
                  <a:cubicBezTo>
                    <a:pt x="4215" y="72"/>
                    <a:pt x="4144" y="0"/>
                    <a:pt x="4025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3353;p67">
              <a:extLst>
                <a:ext uri="{FF2B5EF4-FFF2-40B4-BE49-F238E27FC236}">
                  <a16:creationId xmlns:a16="http://schemas.microsoft.com/office/drawing/2014/main" id="{90DE8E2F-D86D-44B6-B534-0E36270AE20E}"/>
                </a:ext>
              </a:extLst>
            </p:cNvPr>
            <p:cNvSpPr/>
            <p:nvPr/>
          </p:nvSpPr>
          <p:spPr>
            <a:xfrm>
              <a:off x="4071702" y="3579425"/>
              <a:ext cx="270006" cy="250402"/>
            </a:xfrm>
            <a:custGeom>
              <a:avLst/>
              <a:gdLst/>
              <a:ahLst/>
              <a:cxnLst/>
              <a:rect l="l" t="t" r="r" b="b"/>
              <a:pathLst>
                <a:path w="7217" h="6693" extrusionOk="0">
                  <a:moveTo>
                    <a:pt x="3596" y="0"/>
                  </a:moveTo>
                  <a:lnTo>
                    <a:pt x="0" y="2358"/>
                  </a:lnTo>
                  <a:lnTo>
                    <a:pt x="0" y="6692"/>
                  </a:lnTo>
                  <a:lnTo>
                    <a:pt x="6811" y="6692"/>
                  </a:lnTo>
                  <a:cubicBezTo>
                    <a:pt x="7026" y="6692"/>
                    <a:pt x="7169" y="6525"/>
                    <a:pt x="7216" y="6335"/>
                  </a:cubicBezTo>
                  <a:lnTo>
                    <a:pt x="7216" y="2358"/>
                  </a:lnTo>
                  <a:lnTo>
                    <a:pt x="3596" y="0"/>
                  </a:lnTo>
                  <a:close/>
                </a:path>
              </a:pathLst>
            </a:custGeom>
            <a:solidFill>
              <a:srgbClr val="F15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3354;p67">
              <a:extLst>
                <a:ext uri="{FF2B5EF4-FFF2-40B4-BE49-F238E27FC236}">
                  <a16:creationId xmlns:a16="http://schemas.microsoft.com/office/drawing/2014/main" id="{92C7867A-DA17-42B6-90F6-87CCCDD87D21}"/>
                </a:ext>
              </a:extLst>
            </p:cNvPr>
            <p:cNvSpPr/>
            <p:nvPr/>
          </p:nvSpPr>
          <p:spPr>
            <a:xfrm>
              <a:off x="4070804" y="3578527"/>
              <a:ext cx="269108" cy="251300"/>
            </a:xfrm>
            <a:custGeom>
              <a:avLst/>
              <a:gdLst/>
              <a:ahLst/>
              <a:cxnLst/>
              <a:rect l="l" t="t" r="r" b="b"/>
              <a:pathLst>
                <a:path w="7193" h="6717" extrusionOk="0">
                  <a:moveTo>
                    <a:pt x="3597" y="1"/>
                  </a:moveTo>
                  <a:lnTo>
                    <a:pt x="1" y="2334"/>
                  </a:lnTo>
                  <a:lnTo>
                    <a:pt x="1" y="3263"/>
                  </a:lnTo>
                  <a:lnTo>
                    <a:pt x="3406" y="1001"/>
                  </a:lnTo>
                  <a:cubicBezTo>
                    <a:pt x="3454" y="977"/>
                    <a:pt x="3507" y="965"/>
                    <a:pt x="3564" y="965"/>
                  </a:cubicBezTo>
                  <a:cubicBezTo>
                    <a:pt x="3620" y="965"/>
                    <a:pt x="3680" y="977"/>
                    <a:pt x="3739" y="1001"/>
                  </a:cubicBezTo>
                  <a:lnTo>
                    <a:pt x="6550" y="2811"/>
                  </a:lnTo>
                  <a:lnTo>
                    <a:pt x="6550" y="6716"/>
                  </a:lnTo>
                  <a:lnTo>
                    <a:pt x="6835" y="6716"/>
                  </a:lnTo>
                  <a:cubicBezTo>
                    <a:pt x="7050" y="6716"/>
                    <a:pt x="7193" y="6573"/>
                    <a:pt x="7193" y="6359"/>
                  </a:cubicBezTo>
                  <a:lnTo>
                    <a:pt x="7193" y="2382"/>
                  </a:lnTo>
                  <a:lnTo>
                    <a:pt x="3597" y="1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3355;p67">
              <a:extLst>
                <a:ext uri="{FF2B5EF4-FFF2-40B4-BE49-F238E27FC236}">
                  <a16:creationId xmlns:a16="http://schemas.microsoft.com/office/drawing/2014/main" id="{18C41F9C-1E96-41C6-9D80-CBA00CD85221}"/>
                </a:ext>
              </a:extLst>
            </p:cNvPr>
            <p:cNvSpPr/>
            <p:nvPr/>
          </p:nvSpPr>
          <p:spPr>
            <a:xfrm>
              <a:off x="4036946" y="3561392"/>
              <a:ext cx="336825" cy="133899"/>
            </a:xfrm>
            <a:custGeom>
              <a:avLst/>
              <a:gdLst/>
              <a:ahLst/>
              <a:cxnLst/>
              <a:rect l="l" t="t" r="r" b="b"/>
              <a:pathLst>
                <a:path w="9003" h="3579" extrusionOk="0">
                  <a:moveTo>
                    <a:pt x="4493" y="0"/>
                  </a:moveTo>
                  <a:cubicBezTo>
                    <a:pt x="4400" y="0"/>
                    <a:pt x="4311" y="18"/>
                    <a:pt x="4240" y="54"/>
                  </a:cubicBezTo>
                  <a:lnTo>
                    <a:pt x="120" y="2745"/>
                  </a:lnTo>
                  <a:cubicBezTo>
                    <a:pt x="48" y="2792"/>
                    <a:pt x="1" y="2959"/>
                    <a:pt x="72" y="3030"/>
                  </a:cubicBezTo>
                  <a:lnTo>
                    <a:pt x="358" y="3483"/>
                  </a:lnTo>
                  <a:cubicBezTo>
                    <a:pt x="405" y="3546"/>
                    <a:pt x="485" y="3578"/>
                    <a:pt x="561" y="3578"/>
                  </a:cubicBezTo>
                  <a:cubicBezTo>
                    <a:pt x="599" y="3578"/>
                    <a:pt x="636" y="3570"/>
                    <a:pt x="667" y="3554"/>
                  </a:cubicBezTo>
                  <a:lnTo>
                    <a:pt x="4359" y="1125"/>
                  </a:lnTo>
                  <a:cubicBezTo>
                    <a:pt x="4418" y="1102"/>
                    <a:pt x="4478" y="1090"/>
                    <a:pt x="4534" y="1090"/>
                  </a:cubicBezTo>
                  <a:cubicBezTo>
                    <a:pt x="4591" y="1090"/>
                    <a:pt x="4644" y="1102"/>
                    <a:pt x="4692" y="1125"/>
                  </a:cubicBezTo>
                  <a:lnTo>
                    <a:pt x="8383" y="3554"/>
                  </a:lnTo>
                  <a:cubicBezTo>
                    <a:pt x="8407" y="3570"/>
                    <a:pt x="8436" y="3578"/>
                    <a:pt x="8467" y="3578"/>
                  </a:cubicBezTo>
                  <a:cubicBezTo>
                    <a:pt x="8529" y="3578"/>
                    <a:pt x="8598" y="3546"/>
                    <a:pt x="8645" y="3483"/>
                  </a:cubicBezTo>
                  <a:lnTo>
                    <a:pt x="8931" y="3030"/>
                  </a:lnTo>
                  <a:cubicBezTo>
                    <a:pt x="9002" y="2959"/>
                    <a:pt x="8979" y="2792"/>
                    <a:pt x="8883" y="2745"/>
                  </a:cubicBezTo>
                  <a:lnTo>
                    <a:pt x="4763" y="54"/>
                  </a:lnTo>
                  <a:cubicBezTo>
                    <a:pt x="4680" y="18"/>
                    <a:pt x="4585" y="0"/>
                    <a:pt x="4493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3356;p67">
              <a:extLst>
                <a:ext uri="{FF2B5EF4-FFF2-40B4-BE49-F238E27FC236}">
                  <a16:creationId xmlns:a16="http://schemas.microsoft.com/office/drawing/2014/main" id="{9E8DDEC9-89F3-43DA-91DA-11546067E11B}"/>
                </a:ext>
              </a:extLst>
            </p:cNvPr>
            <p:cNvSpPr/>
            <p:nvPr/>
          </p:nvSpPr>
          <p:spPr>
            <a:xfrm>
              <a:off x="4147425" y="3757620"/>
              <a:ext cx="118523" cy="72206"/>
            </a:xfrm>
            <a:custGeom>
              <a:avLst/>
              <a:gdLst/>
              <a:ahLst/>
              <a:cxnLst/>
              <a:rect l="l" t="t" r="r" b="b"/>
              <a:pathLst>
                <a:path w="3168" h="1930" extrusionOk="0">
                  <a:moveTo>
                    <a:pt x="310" y="0"/>
                  </a:moveTo>
                  <a:cubicBezTo>
                    <a:pt x="120" y="0"/>
                    <a:pt x="1" y="143"/>
                    <a:pt x="1" y="286"/>
                  </a:cubicBezTo>
                  <a:lnTo>
                    <a:pt x="1" y="1929"/>
                  </a:lnTo>
                  <a:lnTo>
                    <a:pt x="3168" y="1929"/>
                  </a:lnTo>
                  <a:lnTo>
                    <a:pt x="3168" y="286"/>
                  </a:lnTo>
                  <a:cubicBezTo>
                    <a:pt x="3168" y="119"/>
                    <a:pt x="3001" y="0"/>
                    <a:pt x="2858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3357;p67">
              <a:extLst>
                <a:ext uri="{FF2B5EF4-FFF2-40B4-BE49-F238E27FC236}">
                  <a16:creationId xmlns:a16="http://schemas.microsoft.com/office/drawing/2014/main" id="{BE85149D-5CB5-430F-9AB2-497956C96507}"/>
                </a:ext>
              </a:extLst>
            </p:cNvPr>
            <p:cNvSpPr/>
            <p:nvPr/>
          </p:nvSpPr>
          <p:spPr>
            <a:xfrm>
              <a:off x="4133171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1" y="1"/>
                  </a:moveTo>
                  <a:lnTo>
                    <a:pt x="1" y="1096"/>
                  </a:lnTo>
                  <a:lnTo>
                    <a:pt x="763" y="1096"/>
                  </a:lnTo>
                  <a:lnTo>
                    <a:pt x="7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3358;p67">
              <a:extLst>
                <a:ext uri="{FF2B5EF4-FFF2-40B4-BE49-F238E27FC236}">
                  <a16:creationId xmlns:a16="http://schemas.microsoft.com/office/drawing/2014/main" id="{7F549737-0B93-47EB-86CD-5D5539A34F54}"/>
                </a:ext>
              </a:extLst>
            </p:cNvPr>
            <p:cNvSpPr/>
            <p:nvPr/>
          </p:nvSpPr>
          <p:spPr>
            <a:xfrm>
              <a:off x="412606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786" y="381"/>
                  </a:moveTo>
                  <a:lnTo>
                    <a:pt x="786" y="1143"/>
                  </a:lnTo>
                  <a:lnTo>
                    <a:pt x="333" y="1143"/>
                  </a:lnTo>
                  <a:lnTo>
                    <a:pt x="333" y="381"/>
                  </a:lnTo>
                  <a:close/>
                  <a:moveTo>
                    <a:pt x="191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286"/>
                  </a:lnTo>
                  <a:cubicBezTo>
                    <a:pt x="0" y="1381"/>
                    <a:pt x="95" y="1477"/>
                    <a:pt x="191" y="1477"/>
                  </a:cubicBezTo>
                  <a:lnTo>
                    <a:pt x="953" y="1477"/>
                  </a:lnTo>
                  <a:cubicBezTo>
                    <a:pt x="1048" y="1477"/>
                    <a:pt x="1143" y="1405"/>
                    <a:pt x="1143" y="1286"/>
                  </a:cubicBezTo>
                  <a:lnTo>
                    <a:pt x="1143" y="191"/>
                  </a:lnTo>
                  <a:cubicBezTo>
                    <a:pt x="1143" y="95"/>
                    <a:pt x="1048" y="0"/>
                    <a:pt x="953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3359;p67">
              <a:extLst>
                <a:ext uri="{FF2B5EF4-FFF2-40B4-BE49-F238E27FC236}">
                  <a16:creationId xmlns:a16="http://schemas.microsoft.com/office/drawing/2014/main" id="{29561404-97CA-4199-A1E5-166D92A7881F}"/>
                </a:ext>
              </a:extLst>
            </p:cNvPr>
            <p:cNvSpPr/>
            <p:nvPr/>
          </p:nvSpPr>
          <p:spPr>
            <a:xfrm>
              <a:off x="4249898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0" y="1"/>
                  </a:moveTo>
                  <a:lnTo>
                    <a:pt x="0" y="1096"/>
                  </a:lnTo>
                  <a:lnTo>
                    <a:pt x="762" y="1096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3360;p67">
              <a:extLst>
                <a:ext uri="{FF2B5EF4-FFF2-40B4-BE49-F238E27FC236}">
                  <a16:creationId xmlns:a16="http://schemas.microsoft.com/office/drawing/2014/main" id="{2B431419-D913-4FF6-BE4B-3DA6DF5C9CBA}"/>
                </a:ext>
              </a:extLst>
            </p:cNvPr>
            <p:cNvSpPr/>
            <p:nvPr/>
          </p:nvSpPr>
          <p:spPr>
            <a:xfrm>
              <a:off x="424275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810" y="381"/>
                  </a:moveTo>
                  <a:lnTo>
                    <a:pt x="810" y="1143"/>
                  </a:lnTo>
                  <a:lnTo>
                    <a:pt x="382" y="1143"/>
                  </a:lnTo>
                  <a:lnTo>
                    <a:pt x="382" y="381"/>
                  </a:lnTo>
                  <a:close/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lnTo>
                    <a:pt x="1" y="1286"/>
                  </a:lnTo>
                  <a:cubicBezTo>
                    <a:pt x="1" y="1381"/>
                    <a:pt x="96" y="1477"/>
                    <a:pt x="191" y="1477"/>
                  </a:cubicBezTo>
                  <a:lnTo>
                    <a:pt x="977" y="1477"/>
                  </a:lnTo>
                  <a:cubicBezTo>
                    <a:pt x="1096" y="1477"/>
                    <a:pt x="1144" y="1405"/>
                    <a:pt x="1144" y="1286"/>
                  </a:cubicBezTo>
                  <a:lnTo>
                    <a:pt x="1144" y="191"/>
                  </a:lnTo>
                  <a:cubicBezTo>
                    <a:pt x="1144" y="95"/>
                    <a:pt x="1049" y="0"/>
                    <a:pt x="977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3361;p67">
              <a:extLst>
                <a:ext uri="{FF2B5EF4-FFF2-40B4-BE49-F238E27FC236}">
                  <a16:creationId xmlns:a16="http://schemas.microsoft.com/office/drawing/2014/main" id="{52A764B3-48DE-4CE0-99A6-6B2576B0E7C1}"/>
                </a:ext>
              </a:extLst>
            </p:cNvPr>
            <p:cNvSpPr/>
            <p:nvPr/>
          </p:nvSpPr>
          <p:spPr>
            <a:xfrm>
              <a:off x="407170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362;p67">
              <a:extLst>
                <a:ext uri="{FF2B5EF4-FFF2-40B4-BE49-F238E27FC236}">
                  <a16:creationId xmlns:a16="http://schemas.microsoft.com/office/drawing/2014/main" id="{688D8FFF-F716-4B11-B8F7-D77C4D61F5AF}"/>
                </a:ext>
              </a:extLst>
            </p:cNvPr>
            <p:cNvSpPr/>
            <p:nvPr/>
          </p:nvSpPr>
          <p:spPr>
            <a:xfrm>
              <a:off x="426415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363;p67">
              <a:extLst>
                <a:ext uri="{FF2B5EF4-FFF2-40B4-BE49-F238E27FC236}">
                  <a16:creationId xmlns:a16="http://schemas.microsoft.com/office/drawing/2014/main" id="{6C628B51-08FD-4562-9488-24B9CCD8BFF3}"/>
                </a:ext>
              </a:extLst>
            </p:cNvPr>
            <p:cNvSpPr/>
            <p:nvPr/>
          </p:nvSpPr>
          <p:spPr>
            <a:xfrm>
              <a:off x="4199989" y="3757620"/>
              <a:ext cx="13394" cy="72206"/>
            </a:xfrm>
            <a:custGeom>
              <a:avLst/>
              <a:gdLst/>
              <a:ahLst/>
              <a:cxnLst/>
              <a:rect l="l" t="t" r="r" b="b"/>
              <a:pathLst>
                <a:path w="358" h="1930" extrusionOk="0">
                  <a:moveTo>
                    <a:pt x="1" y="0"/>
                  </a:moveTo>
                  <a:lnTo>
                    <a:pt x="1" y="1929"/>
                  </a:lnTo>
                  <a:lnTo>
                    <a:pt x="358" y="1929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943;p37">
            <a:extLst>
              <a:ext uri="{FF2B5EF4-FFF2-40B4-BE49-F238E27FC236}">
                <a16:creationId xmlns:a16="http://schemas.microsoft.com/office/drawing/2014/main" id="{4D50FE6A-E114-43ED-A5FE-D2C8A5B3B3A5}"/>
              </a:ext>
            </a:extLst>
          </p:cNvPr>
          <p:cNvSpPr/>
          <p:nvPr/>
        </p:nvSpPr>
        <p:spPr>
          <a:xfrm>
            <a:off x="759410" y="775252"/>
            <a:ext cx="2809470" cy="68606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944;p37">
            <a:extLst>
              <a:ext uri="{FF2B5EF4-FFF2-40B4-BE49-F238E27FC236}">
                <a16:creationId xmlns:a16="http://schemas.microsoft.com/office/drawing/2014/main" id="{79F092B9-29DF-436B-B784-4F7CCB24EE29}"/>
              </a:ext>
            </a:extLst>
          </p:cNvPr>
          <p:cNvSpPr/>
          <p:nvPr/>
        </p:nvSpPr>
        <p:spPr>
          <a:xfrm>
            <a:off x="6481742" y="813020"/>
            <a:ext cx="1708588" cy="65406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" name="Google Shape;1055;p37">
            <a:extLst>
              <a:ext uri="{FF2B5EF4-FFF2-40B4-BE49-F238E27FC236}">
                <a16:creationId xmlns:a16="http://schemas.microsoft.com/office/drawing/2014/main" id="{9AC53C7E-0B4D-4FB6-BBB3-CEC83DB3A75C}"/>
              </a:ext>
            </a:extLst>
          </p:cNvPr>
          <p:cNvGrpSpPr/>
          <p:nvPr/>
        </p:nvGrpSpPr>
        <p:grpSpPr>
          <a:xfrm>
            <a:off x="6833450" y="320720"/>
            <a:ext cx="981285" cy="534397"/>
            <a:chOff x="816462" y="899275"/>
            <a:chExt cx="981285" cy="534397"/>
          </a:xfrm>
        </p:grpSpPr>
        <p:sp>
          <p:nvSpPr>
            <p:cNvPr id="75" name="Google Shape;1056;p37">
              <a:extLst>
                <a:ext uri="{FF2B5EF4-FFF2-40B4-BE49-F238E27FC236}">
                  <a16:creationId xmlns:a16="http://schemas.microsoft.com/office/drawing/2014/main" id="{032AEAC1-2A15-4371-BDA6-2C220FD0ADF5}"/>
                </a:ext>
              </a:extLst>
            </p:cNvPr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057;p37">
              <a:extLst>
                <a:ext uri="{FF2B5EF4-FFF2-40B4-BE49-F238E27FC236}">
                  <a16:creationId xmlns:a16="http://schemas.microsoft.com/office/drawing/2014/main" id="{9CAB9BCF-EFB7-4918-B5E5-E40948AF8599}"/>
                </a:ext>
              </a:extLst>
            </p:cNvPr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1055;p37">
            <a:extLst>
              <a:ext uri="{FF2B5EF4-FFF2-40B4-BE49-F238E27FC236}">
                <a16:creationId xmlns:a16="http://schemas.microsoft.com/office/drawing/2014/main" id="{961AB39F-CEA9-46D1-A338-F8A3191761DC}"/>
              </a:ext>
            </a:extLst>
          </p:cNvPr>
          <p:cNvGrpSpPr/>
          <p:nvPr/>
        </p:nvGrpSpPr>
        <p:grpSpPr>
          <a:xfrm>
            <a:off x="1698329" y="289686"/>
            <a:ext cx="931632" cy="523220"/>
            <a:chOff x="816462" y="899275"/>
            <a:chExt cx="981285" cy="534397"/>
          </a:xfrm>
        </p:grpSpPr>
        <p:sp>
          <p:nvSpPr>
            <p:cNvPr id="78" name="Google Shape;1056;p37">
              <a:extLst>
                <a:ext uri="{FF2B5EF4-FFF2-40B4-BE49-F238E27FC236}">
                  <a16:creationId xmlns:a16="http://schemas.microsoft.com/office/drawing/2014/main" id="{8F31ACC4-C976-4500-8BFC-63A2E111FF2F}"/>
                </a:ext>
              </a:extLst>
            </p:cNvPr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057;p37">
              <a:extLst>
                <a:ext uri="{FF2B5EF4-FFF2-40B4-BE49-F238E27FC236}">
                  <a16:creationId xmlns:a16="http://schemas.microsoft.com/office/drawing/2014/main" id="{512F5C67-1AFC-4280-96A0-C196A2C7E6F7}"/>
                </a:ext>
              </a:extLst>
            </p:cNvPr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01B400C-9E6F-4E27-B3DF-1D0589689621}"/>
              </a:ext>
            </a:extLst>
          </p:cNvPr>
          <p:cNvGrpSpPr/>
          <p:nvPr/>
        </p:nvGrpSpPr>
        <p:grpSpPr>
          <a:xfrm>
            <a:off x="6706289" y="779592"/>
            <a:ext cx="1471762" cy="818419"/>
            <a:chOff x="6285502" y="1004434"/>
            <a:chExt cx="1471762" cy="818419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D6122830-A9E2-44FE-84FB-939061DCDFD2}"/>
                </a:ext>
              </a:extLst>
            </p:cNvPr>
            <p:cNvGrpSpPr/>
            <p:nvPr/>
          </p:nvGrpSpPr>
          <p:grpSpPr>
            <a:xfrm>
              <a:off x="7136628" y="1010064"/>
              <a:ext cx="620636" cy="812789"/>
              <a:chOff x="7064218" y="1601922"/>
              <a:chExt cx="620636" cy="812789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F9AD89A0-B5B3-47A3-A381-1F500694DAB1}"/>
                  </a:ext>
                </a:extLst>
              </p:cNvPr>
              <p:cNvSpPr txBox="1"/>
              <p:nvPr/>
            </p:nvSpPr>
            <p:spPr>
              <a:xfrm>
                <a:off x="7064218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3</a:t>
                </a:r>
                <a:endParaRPr lang="en-US" sz="2400" dirty="0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DA480B5-AECC-4190-A996-5CAAE25E8581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2</a:t>
                </a:r>
                <a:endParaRPr lang="en-US" sz="2400" dirty="0"/>
              </a:p>
            </p:txBody>
          </p: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B2561E35-ED35-4170-8C2F-9AECB22630E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B15F62CC-24B2-485D-9B25-7D5553BB7515}"/>
                </a:ext>
              </a:extLst>
            </p:cNvPr>
            <p:cNvGrpSpPr/>
            <p:nvPr/>
          </p:nvGrpSpPr>
          <p:grpSpPr>
            <a:xfrm>
              <a:off x="6285502" y="1004434"/>
              <a:ext cx="655253" cy="812789"/>
              <a:chOff x="7066787" y="1601922"/>
              <a:chExt cx="655253" cy="812789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0D572DE-A3DE-4EC9-BD5E-EE780FB94E00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8</a:t>
                </a:r>
                <a:endParaRPr lang="en-US" sz="2400" dirty="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5227A279-1975-437F-A4AC-BFB12844ED00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5</a:t>
                </a:r>
                <a:endParaRPr lang="en-US" sz="2400" dirty="0"/>
              </a:p>
            </p:txBody>
          </p: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07E5BFD9-D297-4DF3-AB8A-C366DACA49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D0883E7-B11C-4285-A30D-90A5D13827A3}"/>
                </a:ext>
              </a:extLst>
            </p:cNvPr>
            <p:cNvSpPr txBox="1"/>
            <p:nvPr/>
          </p:nvSpPr>
          <p:spPr>
            <a:xfrm>
              <a:off x="6588450" y="1142161"/>
              <a:ext cx="6599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/>
                <a:t>-  </a:t>
              </a:r>
              <a:endParaRPr lang="en-US" sz="2400" b="1" dirty="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79F074B-B07A-4499-8CED-B59346282CFF}"/>
              </a:ext>
            </a:extLst>
          </p:cNvPr>
          <p:cNvGrpSpPr/>
          <p:nvPr/>
        </p:nvGrpSpPr>
        <p:grpSpPr>
          <a:xfrm>
            <a:off x="2005795" y="804832"/>
            <a:ext cx="668342" cy="796887"/>
            <a:chOff x="7016512" y="1601922"/>
            <a:chExt cx="668342" cy="79688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40497F3-71A0-4EA2-845E-B304B47E327B}"/>
                </a:ext>
              </a:extLst>
            </p:cNvPr>
            <p:cNvSpPr txBox="1"/>
            <p:nvPr/>
          </p:nvSpPr>
          <p:spPr>
            <a:xfrm>
              <a:off x="7016512" y="1937144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16</a:t>
              </a:r>
              <a:endParaRPr lang="en-US" sz="24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438DA60-AB13-44BD-9DA9-1F12F106D6FD}"/>
                </a:ext>
              </a:extLst>
            </p:cNvPr>
            <p:cNvSpPr txBox="1"/>
            <p:nvPr/>
          </p:nvSpPr>
          <p:spPr>
            <a:xfrm>
              <a:off x="7066787" y="1601922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1</a:t>
              </a:r>
              <a:endParaRPr lang="en-US" sz="2400" dirty="0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60406E1A-658C-481C-B969-AF45DA5FBD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03973" y="1976899"/>
              <a:ext cx="360114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AE7F5F5-6751-4230-908D-D11E5CE80A7B}"/>
              </a:ext>
            </a:extLst>
          </p:cNvPr>
          <p:cNvGrpSpPr/>
          <p:nvPr/>
        </p:nvGrpSpPr>
        <p:grpSpPr>
          <a:xfrm>
            <a:off x="1538358" y="754718"/>
            <a:ext cx="2160005" cy="812789"/>
            <a:chOff x="1393283" y="3142993"/>
            <a:chExt cx="2160005" cy="812789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D5B998DC-2F89-4E11-9507-725ED3F5812D}"/>
                </a:ext>
              </a:extLst>
            </p:cNvPr>
            <p:cNvGrpSpPr/>
            <p:nvPr/>
          </p:nvGrpSpPr>
          <p:grpSpPr>
            <a:xfrm>
              <a:off x="2898035" y="3142993"/>
              <a:ext cx="655253" cy="812789"/>
              <a:chOff x="7066787" y="1601922"/>
              <a:chExt cx="655253" cy="812789"/>
            </a:xfrm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905698BB-9197-4212-A1A8-92BFB5A6286C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8</a:t>
                </a:r>
                <a:endParaRPr lang="en-US" sz="2400" dirty="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8E218AE0-EFF4-48EB-AA7B-6E597BA9F9F4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1</a:t>
                </a:r>
                <a:endParaRPr lang="en-US" sz="2400" dirty="0"/>
              </a:p>
            </p:txBody>
          </p: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50E76C15-7744-4895-919B-8E11A9AEB1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D3AE7B4-35F7-4764-B39C-2FD2D8010E1F}"/>
                </a:ext>
              </a:extLst>
            </p:cNvPr>
            <p:cNvSpPr txBox="1"/>
            <p:nvPr/>
          </p:nvSpPr>
          <p:spPr>
            <a:xfrm>
              <a:off x="1956557" y="3314793"/>
              <a:ext cx="6599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/>
                <a:t>-    </a:t>
              </a:r>
              <a:endParaRPr lang="en-US" sz="2400" b="1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A98685F-D3BA-4754-946A-CDE4F369AB21}"/>
                </a:ext>
              </a:extLst>
            </p:cNvPr>
            <p:cNvSpPr txBox="1"/>
            <p:nvPr/>
          </p:nvSpPr>
          <p:spPr>
            <a:xfrm>
              <a:off x="2443242" y="3289806"/>
              <a:ext cx="6599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dirty="0"/>
                <a:t>5</a:t>
              </a:r>
              <a:endParaRPr lang="en-US" sz="2800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3B9E6E7-A5D7-4719-AD38-F565343F124B}"/>
                </a:ext>
              </a:extLst>
            </p:cNvPr>
            <p:cNvSpPr txBox="1"/>
            <p:nvPr/>
          </p:nvSpPr>
          <p:spPr>
            <a:xfrm>
              <a:off x="1393283" y="3252103"/>
              <a:ext cx="6599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dirty="0"/>
                <a:t>3</a:t>
              </a:r>
              <a:r>
                <a:rPr lang="ar-OM" sz="2800" dirty="0"/>
                <a:t>  </a:t>
              </a:r>
              <a:endParaRPr lang="en-US" sz="2800" dirty="0"/>
            </a:p>
          </p:txBody>
        </p:sp>
      </p:grpSp>
      <p:sp>
        <p:nvSpPr>
          <p:cNvPr id="102" name="Google Shape;1289;p42">
            <a:extLst>
              <a:ext uri="{FF2B5EF4-FFF2-40B4-BE49-F238E27FC236}">
                <a16:creationId xmlns:a16="http://schemas.microsoft.com/office/drawing/2014/main" id="{9E51B133-9B42-4FC3-8127-C78C5F6B8FEC}"/>
              </a:ext>
            </a:extLst>
          </p:cNvPr>
          <p:cNvSpPr/>
          <p:nvPr/>
        </p:nvSpPr>
        <p:spPr>
          <a:xfrm flipH="1">
            <a:off x="5200153" y="2006974"/>
            <a:ext cx="3589112" cy="2212302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289;p42">
            <a:extLst>
              <a:ext uri="{FF2B5EF4-FFF2-40B4-BE49-F238E27FC236}">
                <a16:creationId xmlns:a16="http://schemas.microsoft.com/office/drawing/2014/main" id="{D09D5520-3A61-4FF4-8B44-FBBF771931F5}"/>
              </a:ext>
            </a:extLst>
          </p:cNvPr>
          <p:cNvSpPr/>
          <p:nvPr/>
        </p:nvSpPr>
        <p:spPr>
          <a:xfrm>
            <a:off x="354735" y="1843733"/>
            <a:ext cx="3920185" cy="2593884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4" name="Google Shape;3345;p67">
            <a:extLst>
              <a:ext uri="{FF2B5EF4-FFF2-40B4-BE49-F238E27FC236}">
                <a16:creationId xmlns:a16="http://schemas.microsoft.com/office/drawing/2014/main" id="{B91470CC-1FE5-40F3-AB26-37010A6E6045}"/>
              </a:ext>
            </a:extLst>
          </p:cNvPr>
          <p:cNvGrpSpPr/>
          <p:nvPr/>
        </p:nvGrpSpPr>
        <p:grpSpPr>
          <a:xfrm>
            <a:off x="8032599" y="4186278"/>
            <a:ext cx="445508" cy="335066"/>
            <a:chOff x="3928262" y="3494760"/>
            <a:chExt cx="445508" cy="335066"/>
          </a:xfrm>
        </p:grpSpPr>
        <p:sp>
          <p:nvSpPr>
            <p:cNvPr id="105" name="Google Shape;3346;p67">
              <a:extLst>
                <a:ext uri="{FF2B5EF4-FFF2-40B4-BE49-F238E27FC236}">
                  <a16:creationId xmlns:a16="http://schemas.microsoft.com/office/drawing/2014/main" id="{547EE8DA-0A8D-485F-970E-D80F431E3A93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6073"/>
                  </a:lnTo>
                  <a:cubicBezTo>
                    <a:pt x="0" y="6287"/>
                    <a:pt x="143" y="6430"/>
                    <a:pt x="358" y="6430"/>
                  </a:cubicBez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347;p67">
              <a:extLst>
                <a:ext uri="{FF2B5EF4-FFF2-40B4-BE49-F238E27FC236}">
                  <a16:creationId xmlns:a16="http://schemas.microsoft.com/office/drawing/2014/main" id="{D5AC09F4-2ACF-4575-BB70-1F563C05BF92}"/>
                </a:ext>
              </a:extLst>
            </p:cNvPr>
            <p:cNvSpPr/>
            <p:nvPr/>
          </p:nvSpPr>
          <p:spPr>
            <a:xfrm>
              <a:off x="3941619" y="3637339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7"/>
                  </a:lnTo>
                  <a:lnTo>
                    <a:pt x="3477" y="357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348;p67">
              <a:extLst>
                <a:ext uri="{FF2B5EF4-FFF2-40B4-BE49-F238E27FC236}">
                  <a16:creationId xmlns:a16="http://schemas.microsoft.com/office/drawing/2014/main" id="{5DACADBF-67BA-4652-AB95-C98DA69A608E}"/>
                </a:ext>
              </a:extLst>
            </p:cNvPr>
            <p:cNvSpPr/>
            <p:nvPr/>
          </p:nvSpPr>
          <p:spPr>
            <a:xfrm>
              <a:off x="3941619" y="3713062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8"/>
                  </a:lnTo>
                  <a:lnTo>
                    <a:pt x="3477" y="358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349;p67">
              <a:extLst>
                <a:ext uri="{FF2B5EF4-FFF2-40B4-BE49-F238E27FC236}">
                  <a16:creationId xmlns:a16="http://schemas.microsoft.com/office/drawing/2014/main" id="{D0AD0FD4-87DE-4D6B-8BEE-B81CA3C2C12F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500"/>
                  </a:lnTo>
                  <a:lnTo>
                    <a:pt x="2739" y="500"/>
                  </a:lnTo>
                  <a:lnTo>
                    <a:pt x="2739" y="6430"/>
                  </a:ln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350;p67">
              <a:extLst>
                <a:ext uri="{FF2B5EF4-FFF2-40B4-BE49-F238E27FC236}">
                  <a16:creationId xmlns:a16="http://schemas.microsoft.com/office/drawing/2014/main" id="{E26764AA-7BD1-48E2-AD87-5DF48DF1C945}"/>
                </a:ext>
              </a:extLst>
            </p:cNvPr>
            <p:cNvSpPr/>
            <p:nvPr/>
          </p:nvSpPr>
          <p:spPr>
            <a:xfrm>
              <a:off x="3941619" y="3495658"/>
              <a:ext cx="129223" cy="65098"/>
            </a:xfrm>
            <a:custGeom>
              <a:avLst/>
              <a:gdLst/>
              <a:ahLst/>
              <a:cxnLst/>
              <a:rect l="l" t="t" r="r" b="b"/>
              <a:pathLst>
                <a:path w="3454" h="1740" extrusionOk="0">
                  <a:moveTo>
                    <a:pt x="1715" y="1"/>
                  </a:moveTo>
                  <a:cubicBezTo>
                    <a:pt x="762" y="1"/>
                    <a:pt x="0" y="787"/>
                    <a:pt x="0" y="1739"/>
                  </a:cubicBezTo>
                  <a:lnTo>
                    <a:pt x="3454" y="1739"/>
                  </a:lnTo>
                  <a:cubicBezTo>
                    <a:pt x="3454" y="787"/>
                    <a:pt x="2668" y="1"/>
                    <a:pt x="1715" y="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351;p67">
              <a:extLst>
                <a:ext uri="{FF2B5EF4-FFF2-40B4-BE49-F238E27FC236}">
                  <a16:creationId xmlns:a16="http://schemas.microsoft.com/office/drawing/2014/main" id="{54CBF967-FCC9-4AED-A796-E1F139CD6BD3}"/>
                </a:ext>
              </a:extLst>
            </p:cNvPr>
            <p:cNvSpPr/>
            <p:nvPr/>
          </p:nvSpPr>
          <p:spPr>
            <a:xfrm>
              <a:off x="3996839" y="3494760"/>
              <a:ext cx="74900" cy="65996"/>
            </a:xfrm>
            <a:custGeom>
              <a:avLst/>
              <a:gdLst/>
              <a:ahLst/>
              <a:cxnLst/>
              <a:rect l="l" t="t" r="r" b="b"/>
              <a:pathLst>
                <a:path w="2002" h="1764" extrusionOk="0">
                  <a:moveTo>
                    <a:pt x="239" y="1"/>
                  </a:moveTo>
                  <a:cubicBezTo>
                    <a:pt x="168" y="1"/>
                    <a:pt x="72" y="1"/>
                    <a:pt x="1" y="25"/>
                  </a:cubicBezTo>
                  <a:cubicBezTo>
                    <a:pt x="834" y="144"/>
                    <a:pt x="1501" y="858"/>
                    <a:pt x="1501" y="1763"/>
                  </a:cubicBezTo>
                  <a:lnTo>
                    <a:pt x="2001" y="1763"/>
                  </a:lnTo>
                  <a:cubicBezTo>
                    <a:pt x="2001" y="763"/>
                    <a:pt x="1239" y="1"/>
                    <a:pt x="23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352;p67">
              <a:extLst>
                <a:ext uri="{FF2B5EF4-FFF2-40B4-BE49-F238E27FC236}">
                  <a16:creationId xmlns:a16="http://schemas.microsoft.com/office/drawing/2014/main" id="{29C91068-B9EF-4320-B6EC-7ABE6FDD0E30}"/>
                </a:ext>
              </a:extLst>
            </p:cNvPr>
            <p:cNvSpPr/>
            <p:nvPr/>
          </p:nvSpPr>
          <p:spPr>
            <a:xfrm>
              <a:off x="3928262" y="3560718"/>
              <a:ext cx="157731" cy="28546"/>
            </a:xfrm>
            <a:custGeom>
              <a:avLst/>
              <a:gdLst/>
              <a:ahLst/>
              <a:cxnLst/>
              <a:rect l="l" t="t" r="r" b="b"/>
              <a:pathLst>
                <a:path w="4216" h="763" extrusionOk="0">
                  <a:moveTo>
                    <a:pt x="215" y="0"/>
                  </a:moveTo>
                  <a:cubicBezTo>
                    <a:pt x="95" y="0"/>
                    <a:pt x="0" y="72"/>
                    <a:pt x="0" y="191"/>
                  </a:cubicBezTo>
                  <a:lnTo>
                    <a:pt x="0" y="548"/>
                  </a:lnTo>
                  <a:cubicBezTo>
                    <a:pt x="0" y="667"/>
                    <a:pt x="95" y="762"/>
                    <a:pt x="215" y="762"/>
                  </a:cubicBezTo>
                  <a:lnTo>
                    <a:pt x="4025" y="762"/>
                  </a:lnTo>
                  <a:cubicBezTo>
                    <a:pt x="4096" y="762"/>
                    <a:pt x="4215" y="643"/>
                    <a:pt x="4215" y="548"/>
                  </a:cubicBezTo>
                  <a:lnTo>
                    <a:pt x="4215" y="191"/>
                  </a:lnTo>
                  <a:cubicBezTo>
                    <a:pt x="4215" y="72"/>
                    <a:pt x="4144" y="0"/>
                    <a:pt x="4025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353;p67">
              <a:extLst>
                <a:ext uri="{FF2B5EF4-FFF2-40B4-BE49-F238E27FC236}">
                  <a16:creationId xmlns:a16="http://schemas.microsoft.com/office/drawing/2014/main" id="{CAF5B0B0-ABD1-48F4-88F1-28997EC77C7A}"/>
                </a:ext>
              </a:extLst>
            </p:cNvPr>
            <p:cNvSpPr/>
            <p:nvPr/>
          </p:nvSpPr>
          <p:spPr>
            <a:xfrm>
              <a:off x="4071702" y="3579425"/>
              <a:ext cx="270006" cy="250402"/>
            </a:xfrm>
            <a:custGeom>
              <a:avLst/>
              <a:gdLst/>
              <a:ahLst/>
              <a:cxnLst/>
              <a:rect l="l" t="t" r="r" b="b"/>
              <a:pathLst>
                <a:path w="7217" h="6693" extrusionOk="0">
                  <a:moveTo>
                    <a:pt x="3596" y="0"/>
                  </a:moveTo>
                  <a:lnTo>
                    <a:pt x="0" y="2358"/>
                  </a:lnTo>
                  <a:lnTo>
                    <a:pt x="0" y="6692"/>
                  </a:lnTo>
                  <a:lnTo>
                    <a:pt x="6811" y="6692"/>
                  </a:lnTo>
                  <a:cubicBezTo>
                    <a:pt x="7026" y="6692"/>
                    <a:pt x="7169" y="6525"/>
                    <a:pt x="7216" y="6335"/>
                  </a:cubicBezTo>
                  <a:lnTo>
                    <a:pt x="7216" y="2358"/>
                  </a:lnTo>
                  <a:lnTo>
                    <a:pt x="3596" y="0"/>
                  </a:lnTo>
                  <a:close/>
                </a:path>
              </a:pathLst>
            </a:custGeom>
            <a:solidFill>
              <a:srgbClr val="F15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354;p67">
              <a:extLst>
                <a:ext uri="{FF2B5EF4-FFF2-40B4-BE49-F238E27FC236}">
                  <a16:creationId xmlns:a16="http://schemas.microsoft.com/office/drawing/2014/main" id="{24A5388E-7F76-4EE9-83B8-937F353CD3BF}"/>
                </a:ext>
              </a:extLst>
            </p:cNvPr>
            <p:cNvSpPr/>
            <p:nvPr/>
          </p:nvSpPr>
          <p:spPr>
            <a:xfrm>
              <a:off x="4070804" y="3578527"/>
              <a:ext cx="269108" cy="251300"/>
            </a:xfrm>
            <a:custGeom>
              <a:avLst/>
              <a:gdLst/>
              <a:ahLst/>
              <a:cxnLst/>
              <a:rect l="l" t="t" r="r" b="b"/>
              <a:pathLst>
                <a:path w="7193" h="6717" extrusionOk="0">
                  <a:moveTo>
                    <a:pt x="3597" y="1"/>
                  </a:moveTo>
                  <a:lnTo>
                    <a:pt x="1" y="2334"/>
                  </a:lnTo>
                  <a:lnTo>
                    <a:pt x="1" y="3263"/>
                  </a:lnTo>
                  <a:lnTo>
                    <a:pt x="3406" y="1001"/>
                  </a:lnTo>
                  <a:cubicBezTo>
                    <a:pt x="3454" y="977"/>
                    <a:pt x="3507" y="965"/>
                    <a:pt x="3564" y="965"/>
                  </a:cubicBezTo>
                  <a:cubicBezTo>
                    <a:pt x="3620" y="965"/>
                    <a:pt x="3680" y="977"/>
                    <a:pt x="3739" y="1001"/>
                  </a:cubicBezTo>
                  <a:lnTo>
                    <a:pt x="6550" y="2811"/>
                  </a:lnTo>
                  <a:lnTo>
                    <a:pt x="6550" y="6716"/>
                  </a:lnTo>
                  <a:lnTo>
                    <a:pt x="6835" y="6716"/>
                  </a:lnTo>
                  <a:cubicBezTo>
                    <a:pt x="7050" y="6716"/>
                    <a:pt x="7193" y="6573"/>
                    <a:pt x="7193" y="6359"/>
                  </a:cubicBezTo>
                  <a:lnTo>
                    <a:pt x="7193" y="2382"/>
                  </a:lnTo>
                  <a:lnTo>
                    <a:pt x="3597" y="1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355;p67">
              <a:extLst>
                <a:ext uri="{FF2B5EF4-FFF2-40B4-BE49-F238E27FC236}">
                  <a16:creationId xmlns:a16="http://schemas.microsoft.com/office/drawing/2014/main" id="{7EB09BB9-0AD3-43F1-BB6C-F3667F58BA5C}"/>
                </a:ext>
              </a:extLst>
            </p:cNvPr>
            <p:cNvSpPr/>
            <p:nvPr/>
          </p:nvSpPr>
          <p:spPr>
            <a:xfrm>
              <a:off x="4036946" y="3561392"/>
              <a:ext cx="336825" cy="133899"/>
            </a:xfrm>
            <a:custGeom>
              <a:avLst/>
              <a:gdLst/>
              <a:ahLst/>
              <a:cxnLst/>
              <a:rect l="l" t="t" r="r" b="b"/>
              <a:pathLst>
                <a:path w="9003" h="3579" extrusionOk="0">
                  <a:moveTo>
                    <a:pt x="4493" y="0"/>
                  </a:moveTo>
                  <a:cubicBezTo>
                    <a:pt x="4400" y="0"/>
                    <a:pt x="4311" y="18"/>
                    <a:pt x="4240" y="54"/>
                  </a:cubicBezTo>
                  <a:lnTo>
                    <a:pt x="120" y="2745"/>
                  </a:lnTo>
                  <a:cubicBezTo>
                    <a:pt x="48" y="2792"/>
                    <a:pt x="1" y="2959"/>
                    <a:pt x="72" y="3030"/>
                  </a:cubicBezTo>
                  <a:lnTo>
                    <a:pt x="358" y="3483"/>
                  </a:lnTo>
                  <a:cubicBezTo>
                    <a:pt x="405" y="3546"/>
                    <a:pt x="485" y="3578"/>
                    <a:pt x="561" y="3578"/>
                  </a:cubicBezTo>
                  <a:cubicBezTo>
                    <a:pt x="599" y="3578"/>
                    <a:pt x="636" y="3570"/>
                    <a:pt x="667" y="3554"/>
                  </a:cubicBezTo>
                  <a:lnTo>
                    <a:pt x="4359" y="1125"/>
                  </a:lnTo>
                  <a:cubicBezTo>
                    <a:pt x="4418" y="1102"/>
                    <a:pt x="4478" y="1090"/>
                    <a:pt x="4534" y="1090"/>
                  </a:cubicBezTo>
                  <a:cubicBezTo>
                    <a:pt x="4591" y="1090"/>
                    <a:pt x="4644" y="1102"/>
                    <a:pt x="4692" y="1125"/>
                  </a:cubicBezTo>
                  <a:lnTo>
                    <a:pt x="8383" y="3554"/>
                  </a:lnTo>
                  <a:cubicBezTo>
                    <a:pt x="8407" y="3570"/>
                    <a:pt x="8436" y="3578"/>
                    <a:pt x="8467" y="3578"/>
                  </a:cubicBezTo>
                  <a:cubicBezTo>
                    <a:pt x="8529" y="3578"/>
                    <a:pt x="8598" y="3546"/>
                    <a:pt x="8645" y="3483"/>
                  </a:cubicBezTo>
                  <a:lnTo>
                    <a:pt x="8931" y="3030"/>
                  </a:lnTo>
                  <a:cubicBezTo>
                    <a:pt x="9002" y="2959"/>
                    <a:pt x="8979" y="2792"/>
                    <a:pt x="8883" y="2745"/>
                  </a:cubicBezTo>
                  <a:lnTo>
                    <a:pt x="4763" y="54"/>
                  </a:lnTo>
                  <a:cubicBezTo>
                    <a:pt x="4680" y="18"/>
                    <a:pt x="4585" y="0"/>
                    <a:pt x="4493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356;p67">
              <a:extLst>
                <a:ext uri="{FF2B5EF4-FFF2-40B4-BE49-F238E27FC236}">
                  <a16:creationId xmlns:a16="http://schemas.microsoft.com/office/drawing/2014/main" id="{5AA103C5-D35C-4355-B2A0-F8B244FF7D84}"/>
                </a:ext>
              </a:extLst>
            </p:cNvPr>
            <p:cNvSpPr/>
            <p:nvPr/>
          </p:nvSpPr>
          <p:spPr>
            <a:xfrm>
              <a:off x="4147425" y="3757620"/>
              <a:ext cx="118523" cy="72206"/>
            </a:xfrm>
            <a:custGeom>
              <a:avLst/>
              <a:gdLst/>
              <a:ahLst/>
              <a:cxnLst/>
              <a:rect l="l" t="t" r="r" b="b"/>
              <a:pathLst>
                <a:path w="3168" h="1930" extrusionOk="0">
                  <a:moveTo>
                    <a:pt x="310" y="0"/>
                  </a:moveTo>
                  <a:cubicBezTo>
                    <a:pt x="120" y="0"/>
                    <a:pt x="1" y="143"/>
                    <a:pt x="1" y="286"/>
                  </a:cubicBezTo>
                  <a:lnTo>
                    <a:pt x="1" y="1929"/>
                  </a:lnTo>
                  <a:lnTo>
                    <a:pt x="3168" y="1929"/>
                  </a:lnTo>
                  <a:lnTo>
                    <a:pt x="3168" y="286"/>
                  </a:lnTo>
                  <a:cubicBezTo>
                    <a:pt x="3168" y="119"/>
                    <a:pt x="3001" y="0"/>
                    <a:pt x="2858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357;p67">
              <a:extLst>
                <a:ext uri="{FF2B5EF4-FFF2-40B4-BE49-F238E27FC236}">
                  <a16:creationId xmlns:a16="http://schemas.microsoft.com/office/drawing/2014/main" id="{C96890F2-E41A-4369-BC45-93BC0B189245}"/>
                </a:ext>
              </a:extLst>
            </p:cNvPr>
            <p:cNvSpPr/>
            <p:nvPr/>
          </p:nvSpPr>
          <p:spPr>
            <a:xfrm>
              <a:off x="4133171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1" y="1"/>
                  </a:moveTo>
                  <a:lnTo>
                    <a:pt x="1" y="1096"/>
                  </a:lnTo>
                  <a:lnTo>
                    <a:pt x="763" y="1096"/>
                  </a:lnTo>
                  <a:lnTo>
                    <a:pt x="7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358;p67">
              <a:extLst>
                <a:ext uri="{FF2B5EF4-FFF2-40B4-BE49-F238E27FC236}">
                  <a16:creationId xmlns:a16="http://schemas.microsoft.com/office/drawing/2014/main" id="{CFDE64B4-3E4F-4B7F-983A-32F2F593FEA0}"/>
                </a:ext>
              </a:extLst>
            </p:cNvPr>
            <p:cNvSpPr/>
            <p:nvPr/>
          </p:nvSpPr>
          <p:spPr>
            <a:xfrm>
              <a:off x="412606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786" y="381"/>
                  </a:moveTo>
                  <a:lnTo>
                    <a:pt x="786" y="1143"/>
                  </a:lnTo>
                  <a:lnTo>
                    <a:pt x="333" y="1143"/>
                  </a:lnTo>
                  <a:lnTo>
                    <a:pt x="333" y="381"/>
                  </a:lnTo>
                  <a:close/>
                  <a:moveTo>
                    <a:pt x="191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286"/>
                  </a:lnTo>
                  <a:cubicBezTo>
                    <a:pt x="0" y="1381"/>
                    <a:pt x="95" y="1477"/>
                    <a:pt x="191" y="1477"/>
                  </a:cubicBezTo>
                  <a:lnTo>
                    <a:pt x="953" y="1477"/>
                  </a:lnTo>
                  <a:cubicBezTo>
                    <a:pt x="1048" y="1477"/>
                    <a:pt x="1143" y="1405"/>
                    <a:pt x="1143" y="1286"/>
                  </a:cubicBezTo>
                  <a:lnTo>
                    <a:pt x="1143" y="191"/>
                  </a:lnTo>
                  <a:cubicBezTo>
                    <a:pt x="1143" y="95"/>
                    <a:pt x="1048" y="0"/>
                    <a:pt x="953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359;p67">
              <a:extLst>
                <a:ext uri="{FF2B5EF4-FFF2-40B4-BE49-F238E27FC236}">
                  <a16:creationId xmlns:a16="http://schemas.microsoft.com/office/drawing/2014/main" id="{525CB069-D054-4795-892F-D257F9BBA281}"/>
                </a:ext>
              </a:extLst>
            </p:cNvPr>
            <p:cNvSpPr/>
            <p:nvPr/>
          </p:nvSpPr>
          <p:spPr>
            <a:xfrm>
              <a:off x="4249898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0" y="1"/>
                  </a:moveTo>
                  <a:lnTo>
                    <a:pt x="0" y="1096"/>
                  </a:lnTo>
                  <a:lnTo>
                    <a:pt x="762" y="1096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360;p67">
              <a:extLst>
                <a:ext uri="{FF2B5EF4-FFF2-40B4-BE49-F238E27FC236}">
                  <a16:creationId xmlns:a16="http://schemas.microsoft.com/office/drawing/2014/main" id="{8F4B61F1-0523-4AE2-930E-2E323911158B}"/>
                </a:ext>
              </a:extLst>
            </p:cNvPr>
            <p:cNvSpPr/>
            <p:nvPr/>
          </p:nvSpPr>
          <p:spPr>
            <a:xfrm>
              <a:off x="424275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810" y="381"/>
                  </a:moveTo>
                  <a:lnTo>
                    <a:pt x="810" y="1143"/>
                  </a:lnTo>
                  <a:lnTo>
                    <a:pt x="382" y="1143"/>
                  </a:lnTo>
                  <a:lnTo>
                    <a:pt x="382" y="381"/>
                  </a:lnTo>
                  <a:close/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lnTo>
                    <a:pt x="1" y="1286"/>
                  </a:lnTo>
                  <a:cubicBezTo>
                    <a:pt x="1" y="1381"/>
                    <a:pt x="96" y="1477"/>
                    <a:pt x="191" y="1477"/>
                  </a:cubicBezTo>
                  <a:lnTo>
                    <a:pt x="977" y="1477"/>
                  </a:lnTo>
                  <a:cubicBezTo>
                    <a:pt x="1096" y="1477"/>
                    <a:pt x="1144" y="1405"/>
                    <a:pt x="1144" y="1286"/>
                  </a:cubicBezTo>
                  <a:lnTo>
                    <a:pt x="1144" y="191"/>
                  </a:lnTo>
                  <a:cubicBezTo>
                    <a:pt x="1144" y="95"/>
                    <a:pt x="1049" y="0"/>
                    <a:pt x="977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361;p67">
              <a:extLst>
                <a:ext uri="{FF2B5EF4-FFF2-40B4-BE49-F238E27FC236}">
                  <a16:creationId xmlns:a16="http://schemas.microsoft.com/office/drawing/2014/main" id="{971EF957-9B97-4873-987B-54AE73D06CE5}"/>
                </a:ext>
              </a:extLst>
            </p:cNvPr>
            <p:cNvSpPr/>
            <p:nvPr/>
          </p:nvSpPr>
          <p:spPr>
            <a:xfrm>
              <a:off x="407170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362;p67">
              <a:extLst>
                <a:ext uri="{FF2B5EF4-FFF2-40B4-BE49-F238E27FC236}">
                  <a16:creationId xmlns:a16="http://schemas.microsoft.com/office/drawing/2014/main" id="{C33103DE-0D21-4D47-B75D-732EFC86184F}"/>
                </a:ext>
              </a:extLst>
            </p:cNvPr>
            <p:cNvSpPr/>
            <p:nvPr/>
          </p:nvSpPr>
          <p:spPr>
            <a:xfrm>
              <a:off x="426415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363;p67">
              <a:extLst>
                <a:ext uri="{FF2B5EF4-FFF2-40B4-BE49-F238E27FC236}">
                  <a16:creationId xmlns:a16="http://schemas.microsoft.com/office/drawing/2014/main" id="{95D19E20-55E5-442A-8E40-14B6545E37EF}"/>
                </a:ext>
              </a:extLst>
            </p:cNvPr>
            <p:cNvSpPr/>
            <p:nvPr/>
          </p:nvSpPr>
          <p:spPr>
            <a:xfrm>
              <a:off x="4199989" y="3757620"/>
              <a:ext cx="13394" cy="72206"/>
            </a:xfrm>
            <a:custGeom>
              <a:avLst/>
              <a:gdLst/>
              <a:ahLst/>
              <a:cxnLst/>
              <a:rect l="l" t="t" r="r" b="b"/>
              <a:pathLst>
                <a:path w="358" h="1930" extrusionOk="0">
                  <a:moveTo>
                    <a:pt x="1" y="0"/>
                  </a:moveTo>
                  <a:lnTo>
                    <a:pt x="1" y="1929"/>
                  </a:lnTo>
                  <a:lnTo>
                    <a:pt x="358" y="1929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" name="Google Shape;3345;p67">
            <a:extLst>
              <a:ext uri="{FF2B5EF4-FFF2-40B4-BE49-F238E27FC236}">
                <a16:creationId xmlns:a16="http://schemas.microsoft.com/office/drawing/2014/main" id="{9DB4D256-343F-4E81-BF37-D7D280A6AD8D}"/>
              </a:ext>
            </a:extLst>
          </p:cNvPr>
          <p:cNvGrpSpPr/>
          <p:nvPr/>
        </p:nvGrpSpPr>
        <p:grpSpPr>
          <a:xfrm>
            <a:off x="925128" y="4319859"/>
            <a:ext cx="445508" cy="335066"/>
            <a:chOff x="3928262" y="3494760"/>
            <a:chExt cx="445508" cy="335066"/>
          </a:xfrm>
        </p:grpSpPr>
        <p:sp>
          <p:nvSpPr>
            <p:cNvPr id="124" name="Google Shape;3346;p67">
              <a:extLst>
                <a:ext uri="{FF2B5EF4-FFF2-40B4-BE49-F238E27FC236}">
                  <a16:creationId xmlns:a16="http://schemas.microsoft.com/office/drawing/2014/main" id="{E8819370-963E-43E7-B538-6011A61963BA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6073"/>
                  </a:lnTo>
                  <a:cubicBezTo>
                    <a:pt x="0" y="6287"/>
                    <a:pt x="143" y="6430"/>
                    <a:pt x="358" y="6430"/>
                  </a:cubicBez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347;p67">
              <a:extLst>
                <a:ext uri="{FF2B5EF4-FFF2-40B4-BE49-F238E27FC236}">
                  <a16:creationId xmlns:a16="http://schemas.microsoft.com/office/drawing/2014/main" id="{96504CBD-D231-4667-B340-8970CF878EB4}"/>
                </a:ext>
              </a:extLst>
            </p:cNvPr>
            <p:cNvSpPr/>
            <p:nvPr/>
          </p:nvSpPr>
          <p:spPr>
            <a:xfrm>
              <a:off x="3941619" y="3637339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7"/>
                  </a:lnTo>
                  <a:lnTo>
                    <a:pt x="3477" y="357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348;p67">
              <a:extLst>
                <a:ext uri="{FF2B5EF4-FFF2-40B4-BE49-F238E27FC236}">
                  <a16:creationId xmlns:a16="http://schemas.microsoft.com/office/drawing/2014/main" id="{0F930817-94CF-4F26-B9AC-757AEABDC3B2}"/>
                </a:ext>
              </a:extLst>
            </p:cNvPr>
            <p:cNvSpPr/>
            <p:nvPr/>
          </p:nvSpPr>
          <p:spPr>
            <a:xfrm>
              <a:off x="3941619" y="3713062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8"/>
                  </a:lnTo>
                  <a:lnTo>
                    <a:pt x="3477" y="358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349;p67">
              <a:extLst>
                <a:ext uri="{FF2B5EF4-FFF2-40B4-BE49-F238E27FC236}">
                  <a16:creationId xmlns:a16="http://schemas.microsoft.com/office/drawing/2014/main" id="{C7A0A401-87A1-431F-BA66-F30569F3430C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500"/>
                  </a:lnTo>
                  <a:lnTo>
                    <a:pt x="2739" y="500"/>
                  </a:lnTo>
                  <a:lnTo>
                    <a:pt x="2739" y="6430"/>
                  </a:ln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350;p67">
              <a:extLst>
                <a:ext uri="{FF2B5EF4-FFF2-40B4-BE49-F238E27FC236}">
                  <a16:creationId xmlns:a16="http://schemas.microsoft.com/office/drawing/2014/main" id="{E04BA6C2-DFFD-4F9F-BD5E-D815142CF12C}"/>
                </a:ext>
              </a:extLst>
            </p:cNvPr>
            <p:cNvSpPr/>
            <p:nvPr/>
          </p:nvSpPr>
          <p:spPr>
            <a:xfrm>
              <a:off x="3941619" y="3495658"/>
              <a:ext cx="129223" cy="65098"/>
            </a:xfrm>
            <a:custGeom>
              <a:avLst/>
              <a:gdLst/>
              <a:ahLst/>
              <a:cxnLst/>
              <a:rect l="l" t="t" r="r" b="b"/>
              <a:pathLst>
                <a:path w="3454" h="1740" extrusionOk="0">
                  <a:moveTo>
                    <a:pt x="1715" y="1"/>
                  </a:moveTo>
                  <a:cubicBezTo>
                    <a:pt x="762" y="1"/>
                    <a:pt x="0" y="787"/>
                    <a:pt x="0" y="1739"/>
                  </a:cubicBezTo>
                  <a:lnTo>
                    <a:pt x="3454" y="1739"/>
                  </a:lnTo>
                  <a:cubicBezTo>
                    <a:pt x="3454" y="787"/>
                    <a:pt x="2668" y="1"/>
                    <a:pt x="1715" y="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51;p67">
              <a:extLst>
                <a:ext uri="{FF2B5EF4-FFF2-40B4-BE49-F238E27FC236}">
                  <a16:creationId xmlns:a16="http://schemas.microsoft.com/office/drawing/2014/main" id="{E496CDE7-F26C-4CA1-9317-4E4DF4E8DE76}"/>
                </a:ext>
              </a:extLst>
            </p:cNvPr>
            <p:cNvSpPr/>
            <p:nvPr/>
          </p:nvSpPr>
          <p:spPr>
            <a:xfrm>
              <a:off x="3996839" y="3494760"/>
              <a:ext cx="74900" cy="65996"/>
            </a:xfrm>
            <a:custGeom>
              <a:avLst/>
              <a:gdLst/>
              <a:ahLst/>
              <a:cxnLst/>
              <a:rect l="l" t="t" r="r" b="b"/>
              <a:pathLst>
                <a:path w="2002" h="1764" extrusionOk="0">
                  <a:moveTo>
                    <a:pt x="239" y="1"/>
                  </a:moveTo>
                  <a:cubicBezTo>
                    <a:pt x="168" y="1"/>
                    <a:pt x="72" y="1"/>
                    <a:pt x="1" y="25"/>
                  </a:cubicBezTo>
                  <a:cubicBezTo>
                    <a:pt x="834" y="144"/>
                    <a:pt x="1501" y="858"/>
                    <a:pt x="1501" y="1763"/>
                  </a:cubicBezTo>
                  <a:lnTo>
                    <a:pt x="2001" y="1763"/>
                  </a:lnTo>
                  <a:cubicBezTo>
                    <a:pt x="2001" y="763"/>
                    <a:pt x="1239" y="1"/>
                    <a:pt x="23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52;p67">
              <a:extLst>
                <a:ext uri="{FF2B5EF4-FFF2-40B4-BE49-F238E27FC236}">
                  <a16:creationId xmlns:a16="http://schemas.microsoft.com/office/drawing/2014/main" id="{5B32C81F-6620-437B-9C35-9E229A18D689}"/>
                </a:ext>
              </a:extLst>
            </p:cNvPr>
            <p:cNvSpPr/>
            <p:nvPr/>
          </p:nvSpPr>
          <p:spPr>
            <a:xfrm>
              <a:off x="3928262" y="3560718"/>
              <a:ext cx="157731" cy="28546"/>
            </a:xfrm>
            <a:custGeom>
              <a:avLst/>
              <a:gdLst/>
              <a:ahLst/>
              <a:cxnLst/>
              <a:rect l="l" t="t" r="r" b="b"/>
              <a:pathLst>
                <a:path w="4216" h="763" extrusionOk="0">
                  <a:moveTo>
                    <a:pt x="215" y="0"/>
                  </a:moveTo>
                  <a:cubicBezTo>
                    <a:pt x="95" y="0"/>
                    <a:pt x="0" y="72"/>
                    <a:pt x="0" y="191"/>
                  </a:cubicBezTo>
                  <a:lnTo>
                    <a:pt x="0" y="548"/>
                  </a:lnTo>
                  <a:cubicBezTo>
                    <a:pt x="0" y="667"/>
                    <a:pt x="95" y="762"/>
                    <a:pt x="215" y="762"/>
                  </a:cubicBezTo>
                  <a:lnTo>
                    <a:pt x="4025" y="762"/>
                  </a:lnTo>
                  <a:cubicBezTo>
                    <a:pt x="4096" y="762"/>
                    <a:pt x="4215" y="643"/>
                    <a:pt x="4215" y="548"/>
                  </a:cubicBezTo>
                  <a:lnTo>
                    <a:pt x="4215" y="191"/>
                  </a:lnTo>
                  <a:cubicBezTo>
                    <a:pt x="4215" y="72"/>
                    <a:pt x="4144" y="0"/>
                    <a:pt x="4025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53;p67">
              <a:extLst>
                <a:ext uri="{FF2B5EF4-FFF2-40B4-BE49-F238E27FC236}">
                  <a16:creationId xmlns:a16="http://schemas.microsoft.com/office/drawing/2014/main" id="{730C98E3-2924-4734-929C-E711583E83DA}"/>
                </a:ext>
              </a:extLst>
            </p:cNvPr>
            <p:cNvSpPr/>
            <p:nvPr/>
          </p:nvSpPr>
          <p:spPr>
            <a:xfrm>
              <a:off x="4071702" y="3579425"/>
              <a:ext cx="270006" cy="250402"/>
            </a:xfrm>
            <a:custGeom>
              <a:avLst/>
              <a:gdLst/>
              <a:ahLst/>
              <a:cxnLst/>
              <a:rect l="l" t="t" r="r" b="b"/>
              <a:pathLst>
                <a:path w="7217" h="6693" extrusionOk="0">
                  <a:moveTo>
                    <a:pt x="3596" y="0"/>
                  </a:moveTo>
                  <a:lnTo>
                    <a:pt x="0" y="2358"/>
                  </a:lnTo>
                  <a:lnTo>
                    <a:pt x="0" y="6692"/>
                  </a:lnTo>
                  <a:lnTo>
                    <a:pt x="6811" y="6692"/>
                  </a:lnTo>
                  <a:cubicBezTo>
                    <a:pt x="7026" y="6692"/>
                    <a:pt x="7169" y="6525"/>
                    <a:pt x="7216" y="6335"/>
                  </a:cubicBezTo>
                  <a:lnTo>
                    <a:pt x="7216" y="2358"/>
                  </a:lnTo>
                  <a:lnTo>
                    <a:pt x="3596" y="0"/>
                  </a:lnTo>
                  <a:close/>
                </a:path>
              </a:pathLst>
            </a:custGeom>
            <a:solidFill>
              <a:srgbClr val="F15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54;p67">
              <a:extLst>
                <a:ext uri="{FF2B5EF4-FFF2-40B4-BE49-F238E27FC236}">
                  <a16:creationId xmlns:a16="http://schemas.microsoft.com/office/drawing/2014/main" id="{B7CE0309-276B-4214-8515-858CB50F2D59}"/>
                </a:ext>
              </a:extLst>
            </p:cNvPr>
            <p:cNvSpPr/>
            <p:nvPr/>
          </p:nvSpPr>
          <p:spPr>
            <a:xfrm>
              <a:off x="4070804" y="3578527"/>
              <a:ext cx="269108" cy="251300"/>
            </a:xfrm>
            <a:custGeom>
              <a:avLst/>
              <a:gdLst/>
              <a:ahLst/>
              <a:cxnLst/>
              <a:rect l="l" t="t" r="r" b="b"/>
              <a:pathLst>
                <a:path w="7193" h="6717" extrusionOk="0">
                  <a:moveTo>
                    <a:pt x="3597" y="1"/>
                  </a:moveTo>
                  <a:lnTo>
                    <a:pt x="1" y="2334"/>
                  </a:lnTo>
                  <a:lnTo>
                    <a:pt x="1" y="3263"/>
                  </a:lnTo>
                  <a:lnTo>
                    <a:pt x="3406" y="1001"/>
                  </a:lnTo>
                  <a:cubicBezTo>
                    <a:pt x="3454" y="977"/>
                    <a:pt x="3507" y="965"/>
                    <a:pt x="3564" y="965"/>
                  </a:cubicBezTo>
                  <a:cubicBezTo>
                    <a:pt x="3620" y="965"/>
                    <a:pt x="3680" y="977"/>
                    <a:pt x="3739" y="1001"/>
                  </a:cubicBezTo>
                  <a:lnTo>
                    <a:pt x="6550" y="2811"/>
                  </a:lnTo>
                  <a:lnTo>
                    <a:pt x="6550" y="6716"/>
                  </a:lnTo>
                  <a:lnTo>
                    <a:pt x="6835" y="6716"/>
                  </a:lnTo>
                  <a:cubicBezTo>
                    <a:pt x="7050" y="6716"/>
                    <a:pt x="7193" y="6573"/>
                    <a:pt x="7193" y="6359"/>
                  </a:cubicBezTo>
                  <a:lnTo>
                    <a:pt x="7193" y="2382"/>
                  </a:lnTo>
                  <a:lnTo>
                    <a:pt x="3597" y="1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55;p67">
              <a:extLst>
                <a:ext uri="{FF2B5EF4-FFF2-40B4-BE49-F238E27FC236}">
                  <a16:creationId xmlns:a16="http://schemas.microsoft.com/office/drawing/2014/main" id="{22E91EC5-0735-4A98-91BF-7BFA7567F1D2}"/>
                </a:ext>
              </a:extLst>
            </p:cNvPr>
            <p:cNvSpPr/>
            <p:nvPr/>
          </p:nvSpPr>
          <p:spPr>
            <a:xfrm>
              <a:off x="4036946" y="3561392"/>
              <a:ext cx="336825" cy="133899"/>
            </a:xfrm>
            <a:custGeom>
              <a:avLst/>
              <a:gdLst/>
              <a:ahLst/>
              <a:cxnLst/>
              <a:rect l="l" t="t" r="r" b="b"/>
              <a:pathLst>
                <a:path w="9003" h="3579" extrusionOk="0">
                  <a:moveTo>
                    <a:pt x="4493" y="0"/>
                  </a:moveTo>
                  <a:cubicBezTo>
                    <a:pt x="4400" y="0"/>
                    <a:pt x="4311" y="18"/>
                    <a:pt x="4240" y="54"/>
                  </a:cubicBezTo>
                  <a:lnTo>
                    <a:pt x="120" y="2745"/>
                  </a:lnTo>
                  <a:cubicBezTo>
                    <a:pt x="48" y="2792"/>
                    <a:pt x="1" y="2959"/>
                    <a:pt x="72" y="3030"/>
                  </a:cubicBezTo>
                  <a:lnTo>
                    <a:pt x="358" y="3483"/>
                  </a:lnTo>
                  <a:cubicBezTo>
                    <a:pt x="405" y="3546"/>
                    <a:pt x="485" y="3578"/>
                    <a:pt x="561" y="3578"/>
                  </a:cubicBezTo>
                  <a:cubicBezTo>
                    <a:pt x="599" y="3578"/>
                    <a:pt x="636" y="3570"/>
                    <a:pt x="667" y="3554"/>
                  </a:cubicBezTo>
                  <a:lnTo>
                    <a:pt x="4359" y="1125"/>
                  </a:lnTo>
                  <a:cubicBezTo>
                    <a:pt x="4418" y="1102"/>
                    <a:pt x="4478" y="1090"/>
                    <a:pt x="4534" y="1090"/>
                  </a:cubicBezTo>
                  <a:cubicBezTo>
                    <a:pt x="4591" y="1090"/>
                    <a:pt x="4644" y="1102"/>
                    <a:pt x="4692" y="1125"/>
                  </a:cubicBezTo>
                  <a:lnTo>
                    <a:pt x="8383" y="3554"/>
                  </a:lnTo>
                  <a:cubicBezTo>
                    <a:pt x="8407" y="3570"/>
                    <a:pt x="8436" y="3578"/>
                    <a:pt x="8467" y="3578"/>
                  </a:cubicBezTo>
                  <a:cubicBezTo>
                    <a:pt x="8529" y="3578"/>
                    <a:pt x="8598" y="3546"/>
                    <a:pt x="8645" y="3483"/>
                  </a:cubicBezTo>
                  <a:lnTo>
                    <a:pt x="8931" y="3030"/>
                  </a:lnTo>
                  <a:cubicBezTo>
                    <a:pt x="9002" y="2959"/>
                    <a:pt x="8979" y="2792"/>
                    <a:pt x="8883" y="2745"/>
                  </a:cubicBezTo>
                  <a:lnTo>
                    <a:pt x="4763" y="54"/>
                  </a:lnTo>
                  <a:cubicBezTo>
                    <a:pt x="4680" y="18"/>
                    <a:pt x="4585" y="0"/>
                    <a:pt x="4493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6;p67">
              <a:extLst>
                <a:ext uri="{FF2B5EF4-FFF2-40B4-BE49-F238E27FC236}">
                  <a16:creationId xmlns:a16="http://schemas.microsoft.com/office/drawing/2014/main" id="{9F234854-68BB-4100-8869-41DA84DCCC03}"/>
                </a:ext>
              </a:extLst>
            </p:cNvPr>
            <p:cNvSpPr/>
            <p:nvPr/>
          </p:nvSpPr>
          <p:spPr>
            <a:xfrm>
              <a:off x="4147425" y="3757620"/>
              <a:ext cx="118523" cy="72206"/>
            </a:xfrm>
            <a:custGeom>
              <a:avLst/>
              <a:gdLst/>
              <a:ahLst/>
              <a:cxnLst/>
              <a:rect l="l" t="t" r="r" b="b"/>
              <a:pathLst>
                <a:path w="3168" h="1930" extrusionOk="0">
                  <a:moveTo>
                    <a:pt x="310" y="0"/>
                  </a:moveTo>
                  <a:cubicBezTo>
                    <a:pt x="120" y="0"/>
                    <a:pt x="1" y="143"/>
                    <a:pt x="1" y="286"/>
                  </a:cubicBezTo>
                  <a:lnTo>
                    <a:pt x="1" y="1929"/>
                  </a:lnTo>
                  <a:lnTo>
                    <a:pt x="3168" y="1929"/>
                  </a:lnTo>
                  <a:lnTo>
                    <a:pt x="3168" y="286"/>
                  </a:lnTo>
                  <a:cubicBezTo>
                    <a:pt x="3168" y="119"/>
                    <a:pt x="3001" y="0"/>
                    <a:pt x="2858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57;p67">
              <a:extLst>
                <a:ext uri="{FF2B5EF4-FFF2-40B4-BE49-F238E27FC236}">
                  <a16:creationId xmlns:a16="http://schemas.microsoft.com/office/drawing/2014/main" id="{C184A0D6-E749-478B-8993-26BC84B81086}"/>
                </a:ext>
              </a:extLst>
            </p:cNvPr>
            <p:cNvSpPr/>
            <p:nvPr/>
          </p:nvSpPr>
          <p:spPr>
            <a:xfrm>
              <a:off x="4133171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1" y="1"/>
                  </a:moveTo>
                  <a:lnTo>
                    <a:pt x="1" y="1096"/>
                  </a:lnTo>
                  <a:lnTo>
                    <a:pt x="763" y="1096"/>
                  </a:lnTo>
                  <a:lnTo>
                    <a:pt x="7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58;p67">
              <a:extLst>
                <a:ext uri="{FF2B5EF4-FFF2-40B4-BE49-F238E27FC236}">
                  <a16:creationId xmlns:a16="http://schemas.microsoft.com/office/drawing/2014/main" id="{2FE36FF7-FBE0-4ED8-96CB-2F2FE6229958}"/>
                </a:ext>
              </a:extLst>
            </p:cNvPr>
            <p:cNvSpPr/>
            <p:nvPr/>
          </p:nvSpPr>
          <p:spPr>
            <a:xfrm>
              <a:off x="412606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786" y="381"/>
                  </a:moveTo>
                  <a:lnTo>
                    <a:pt x="786" y="1143"/>
                  </a:lnTo>
                  <a:lnTo>
                    <a:pt x="333" y="1143"/>
                  </a:lnTo>
                  <a:lnTo>
                    <a:pt x="333" y="381"/>
                  </a:lnTo>
                  <a:close/>
                  <a:moveTo>
                    <a:pt x="191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286"/>
                  </a:lnTo>
                  <a:cubicBezTo>
                    <a:pt x="0" y="1381"/>
                    <a:pt x="95" y="1477"/>
                    <a:pt x="191" y="1477"/>
                  </a:cubicBezTo>
                  <a:lnTo>
                    <a:pt x="953" y="1477"/>
                  </a:lnTo>
                  <a:cubicBezTo>
                    <a:pt x="1048" y="1477"/>
                    <a:pt x="1143" y="1405"/>
                    <a:pt x="1143" y="1286"/>
                  </a:cubicBezTo>
                  <a:lnTo>
                    <a:pt x="1143" y="191"/>
                  </a:lnTo>
                  <a:cubicBezTo>
                    <a:pt x="1143" y="95"/>
                    <a:pt x="1048" y="0"/>
                    <a:pt x="953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59;p67">
              <a:extLst>
                <a:ext uri="{FF2B5EF4-FFF2-40B4-BE49-F238E27FC236}">
                  <a16:creationId xmlns:a16="http://schemas.microsoft.com/office/drawing/2014/main" id="{82866C60-81F8-4457-872B-C35169182F49}"/>
                </a:ext>
              </a:extLst>
            </p:cNvPr>
            <p:cNvSpPr/>
            <p:nvPr/>
          </p:nvSpPr>
          <p:spPr>
            <a:xfrm>
              <a:off x="4249898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0" y="1"/>
                  </a:moveTo>
                  <a:lnTo>
                    <a:pt x="0" y="1096"/>
                  </a:lnTo>
                  <a:lnTo>
                    <a:pt x="762" y="1096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60;p67">
              <a:extLst>
                <a:ext uri="{FF2B5EF4-FFF2-40B4-BE49-F238E27FC236}">
                  <a16:creationId xmlns:a16="http://schemas.microsoft.com/office/drawing/2014/main" id="{AED60EE1-271E-4ED8-AAE5-CEE17C0F80D0}"/>
                </a:ext>
              </a:extLst>
            </p:cNvPr>
            <p:cNvSpPr/>
            <p:nvPr/>
          </p:nvSpPr>
          <p:spPr>
            <a:xfrm>
              <a:off x="424275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810" y="381"/>
                  </a:moveTo>
                  <a:lnTo>
                    <a:pt x="810" y="1143"/>
                  </a:lnTo>
                  <a:lnTo>
                    <a:pt x="382" y="1143"/>
                  </a:lnTo>
                  <a:lnTo>
                    <a:pt x="382" y="381"/>
                  </a:lnTo>
                  <a:close/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lnTo>
                    <a:pt x="1" y="1286"/>
                  </a:lnTo>
                  <a:cubicBezTo>
                    <a:pt x="1" y="1381"/>
                    <a:pt x="96" y="1477"/>
                    <a:pt x="191" y="1477"/>
                  </a:cubicBezTo>
                  <a:lnTo>
                    <a:pt x="977" y="1477"/>
                  </a:lnTo>
                  <a:cubicBezTo>
                    <a:pt x="1096" y="1477"/>
                    <a:pt x="1144" y="1405"/>
                    <a:pt x="1144" y="1286"/>
                  </a:cubicBezTo>
                  <a:lnTo>
                    <a:pt x="1144" y="191"/>
                  </a:lnTo>
                  <a:cubicBezTo>
                    <a:pt x="1144" y="95"/>
                    <a:pt x="1049" y="0"/>
                    <a:pt x="977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361;p67">
              <a:extLst>
                <a:ext uri="{FF2B5EF4-FFF2-40B4-BE49-F238E27FC236}">
                  <a16:creationId xmlns:a16="http://schemas.microsoft.com/office/drawing/2014/main" id="{A64D4755-8683-433E-BE8A-695FE4D3C56F}"/>
                </a:ext>
              </a:extLst>
            </p:cNvPr>
            <p:cNvSpPr/>
            <p:nvPr/>
          </p:nvSpPr>
          <p:spPr>
            <a:xfrm>
              <a:off x="407170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362;p67">
              <a:extLst>
                <a:ext uri="{FF2B5EF4-FFF2-40B4-BE49-F238E27FC236}">
                  <a16:creationId xmlns:a16="http://schemas.microsoft.com/office/drawing/2014/main" id="{EE415A70-FE9B-4B65-8314-445C01AE65C2}"/>
                </a:ext>
              </a:extLst>
            </p:cNvPr>
            <p:cNvSpPr/>
            <p:nvPr/>
          </p:nvSpPr>
          <p:spPr>
            <a:xfrm>
              <a:off x="426415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363;p67">
              <a:extLst>
                <a:ext uri="{FF2B5EF4-FFF2-40B4-BE49-F238E27FC236}">
                  <a16:creationId xmlns:a16="http://schemas.microsoft.com/office/drawing/2014/main" id="{2A1DB961-9EF7-4DF6-B811-3A27423CFD99}"/>
                </a:ext>
              </a:extLst>
            </p:cNvPr>
            <p:cNvSpPr/>
            <p:nvPr/>
          </p:nvSpPr>
          <p:spPr>
            <a:xfrm>
              <a:off x="4199989" y="3757620"/>
              <a:ext cx="13394" cy="72206"/>
            </a:xfrm>
            <a:custGeom>
              <a:avLst/>
              <a:gdLst/>
              <a:ahLst/>
              <a:cxnLst/>
              <a:rect l="l" t="t" r="r" b="b"/>
              <a:pathLst>
                <a:path w="358" h="1930" extrusionOk="0">
                  <a:moveTo>
                    <a:pt x="1" y="0"/>
                  </a:moveTo>
                  <a:lnTo>
                    <a:pt x="1" y="1929"/>
                  </a:lnTo>
                  <a:lnTo>
                    <a:pt x="358" y="1929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ED15028A-9745-40D3-A665-E3C899E20E1F}"/>
              </a:ext>
            </a:extLst>
          </p:cNvPr>
          <p:cNvSpPr txBox="1"/>
          <p:nvPr/>
        </p:nvSpPr>
        <p:spPr>
          <a:xfrm>
            <a:off x="1380388" y="980592"/>
            <a:ext cx="659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/>
              <a:t>+</a:t>
            </a:r>
            <a:endParaRPr lang="en-US" sz="2000" b="1" dirty="0"/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E2957917-8F25-4FFA-BFF3-BBC93A2C5346}"/>
              </a:ext>
            </a:extLst>
          </p:cNvPr>
          <p:cNvGrpSpPr/>
          <p:nvPr/>
        </p:nvGrpSpPr>
        <p:grpSpPr>
          <a:xfrm>
            <a:off x="1133666" y="733659"/>
            <a:ext cx="655253" cy="812789"/>
            <a:chOff x="7066787" y="1601922"/>
            <a:chExt cx="655253" cy="812789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4BC631F3-62DF-4C81-A331-986D19E63F14}"/>
                </a:ext>
              </a:extLst>
            </p:cNvPr>
            <p:cNvSpPr txBox="1"/>
            <p:nvPr/>
          </p:nvSpPr>
          <p:spPr>
            <a:xfrm>
              <a:off x="7103973" y="1953046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4</a:t>
              </a:r>
              <a:endParaRPr lang="en-US" sz="2400" dirty="0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C5DBD835-13D4-427A-A0E3-EF89BC4B3EF0}"/>
                </a:ext>
              </a:extLst>
            </p:cNvPr>
            <p:cNvSpPr txBox="1"/>
            <p:nvPr/>
          </p:nvSpPr>
          <p:spPr>
            <a:xfrm>
              <a:off x="7066787" y="1601922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3</a:t>
              </a:r>
              <a:endParaRPr lang="en-US" sz="2400" dirty="0"/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AEDEB425-A20E-42A8-AE19-312EEE88FD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03973" y="1976899"/>
              <a:ext cx="360114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2E6119B2-2360-4B75-A6E8-E30FCE8ED2ED}"/>
              </a:ext>
            </a:extLst>
          </p:cNvPr>
          <p:cNvSpPr txBox="1"/>
          <p:nvPr/>
        </p:nvSpPr>
        <p:spPr>
          <a:xfrm>
            <a:off x="878874" y="872248"/>
            <a:ext cx="618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/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1" name="Google Shape;1281;p41"/>
          <p:cNvGrpSpPr/>
          <p:nvPr/>
        </p:nvGrpSpPr>
        <p:grpSpPr>
          <a:xfrm>
            <a:off x="456600" y="441329"/>
            <a:ext cx="670499" cy="438524"/>
            <a:chOff x="7555450" y="377766"/>
            <a:chExt cx="670499" cy="438524"/>
          </a:xfrm>
        </p:grpSpPr>
        <p:sp>
          <p:nvSpPr>
            <p:cNvPr id="1282" name="Google Shape;1282;p41"/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1"/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1"/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E040D600-F69F-48B2-BECA-A1B2A0648A57}"/>
              </a:ext>
            </a:extLst>
          </p:cNvPr>
          <p:cNvSpPr txBox="1"/>
          <p:nvPr/>
        </p:nvSpPr>
        <p:spPr>
          <a:xfrm>
            <a:off x="7566217" y="98417"/>
            <a:ext cx="1169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 (1):</a:t>
            </a:r>
            <a:endParaRPr lang="en-US" sz="20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353735-9452-45C1-B4B3-A18AC92C58C5}"/>
              </a:ext>
            </a:extLst>
          </p:cNvPr>
          <p:cNvSpPr txBox="1"/>
          <p:nvPr/>
        </p:nvSpPr>
        <p:spPr>
          <a:xfrm>
            <a:off x="3602829" y="114611"/>
            <a:ext cx="341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حوّط الإجابة الصحيحة </a:t>
            </a: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2C4079-68FE-4EE3-A3BC-407C3FE7D164}"/>
              </a:ext>
            </a:extLst>
          </p:cNvPr>
          <p:cNvSpPr txBox="1"/>
          <p:nvPr/>
        </p:nvSpPr>
        <p:spPr>
          <a:xfrm>
            <a:off x="4032003" y="937570"/>
            <a:ext cx="4118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1-ناتج                         =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33FCB90-ABC1-43EC-9984-0518E93E0671}"/>
              </a:ext>
            </a:extLst>
          </p:cNvPr>
          <p:cNvGrpSpPr/>
          <p:nvPr/>
        </p:nvGrpSpPr>
        <p:grpSpPr>
          <a:xfrm>
            <a:off x="5996875" y="835996"/>
            <a:ext cx="1508948" cy="818419"/>
            <a:chOff x="3277529" y="2162540"/>
            <a:chExt cx="1508948" cy="81841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80640E7-1DC5-45DF-B641-858F949AE444}"/>
                </a:ext>
              </a:extLst>
            </p:cNvPr>
            <p:cNvGrpSpPr/>
            <p:nvPr/>
          </p:nvGrpSpPr>
          <p:grpSpPr>
            <a:xfrm>
              <a:off x="3277529" y="2162540"/>
              <a:ext cx="1508948" cy="818419"/>
              <a:chOff x="6285502" y="1004434"/>
              <a:chExt cx="1508948" cy="818419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69EDB86-942B-42A1-B2FD-F8D331E40E67}"/>
                  </a:ext>
                </a:extLst>
              </p:cNvPr>
              <p:cNvGrpSpPr/>
              <p:nvPr/>
            </p:nvGrpSpPr>
            <p:grpSpPr>
              <a:xfrm>
                <a:off x="7139197" y="1010064"/>
                <a:ext cx="655253" cy="812789"/>
                <a:chOff x="7066787" y="1601922"/>
                <a:chExt cx="655253" cy="812789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68ED99D-7987-46B8-9BF2-401429C7C0BF}"/>
                    </a:ext>
                  </a:extLst>
                </p:cNvPr>
                <p:cNvSpPr txBox="1"/>
                <p:nvPr/>
              </p:nvSpPr>
              <p:spPr>
                <a:xfrm>
                  <a:off x="7103973" y="1953046"/>
                  <a:ext cx="61806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sz="2400" dirty="0"/>
                    <a:t>6</a:t>
                  </a:r>
                  <a:endParaRPr lang="en-US" sz="2400" dirty="0"/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207FF31-CBC1-4C53-9E07-60806A841A4B}"/>
                    </a:ext>
                  </a:extLst>
                </p:cNvPr>
                <p:cNvSpPr txBox="1"/>
                <p:nvPr/>
              </p:nvSpPr>
              <p:spPr>
                <a:xfrm>
                  <a:off x="7066787" y="1601922"/>
                  <a:ext cx="61806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sz="2400" dirty="0"/>
                    <a:t>1</a:t>
                  </a:r>
                  <a:endParaRPr lang="en-US" sz="2400" dirty="0"/>
                </a:p>
              </p:txBody>
            </p: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4D0FD87C-E610-4D5D-8A6D-737F52E1AD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103973" y="1976899"/>
                  <a:ext cx="360114" cy="0"/>
                </a:xfrm>
                <a:prstGeom prst="line">
                  <a:avLst/>
                </a:prstGeom>
                <a:ln w="28575">
                  <a:solidFill>
                    <a:srgbClr val="06020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90420A6-5860-4727-BC3D-6B96581387FD}"/>
                  </a:ext>
                </a:extLst>
              </p:cNvPr>
              <p:cNvGrpSpPr/>
              <p:nvPr/>
            </p:nvGrpSpPr>
            <p:grpSpPr>
              <a:xfrm>
                <a:off x="6285502" y="1004434"/>
                <a:ext cx="655253" cy="812789"/>
                <a:chOff x="7066787" y="1601922"/>
                <a:chExt cx="655253" cy="812789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936512D-4C61-48EF-9229-55DEFB75A137}"/>
                    </a:ext>
                  </a:extLst>
                </p:cNvPr>
                <p:cNvSpPr txBox="1"/>
                <p:nvPr/>
              </p:nvSpPr>
              <p:spPr>
                <a:xfrm>
                  <a:off x="7103973" y="1953046"/>
                  <a:ext cx="61806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sz="2400" dirty="0"/>
                    <a:t>5</a:t>
                  </a:r>
                  <a:endParaRPr lang="en-US" sz="2400" dirty="0"/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7CFE6BE-20C6-4353-9EA5-CEA809E8209F}"/>
                    </a:ext>
                  </a:extLst>
                </p:cNvPr>
                <p:cNvSpPr txBox="1"/>
                <p:nvPr/>
              </p:nvSpPr>
              <p:spPr>
                <a:xfrm>
                  <a:off x="7066787" y="1601922"/>
                  <a:ext cx="61806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sz="2400" dirty="0"/>
                    <a:t>1</a:t>
                  </a:r>
                  <a:endParaRPr lang="en-US" sz="2400" dirty="0"/>
                </a:p>
              </p:txBody>
            </p: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E483251A-27A5-4943-8415-5BBE3693F0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103973" y="1976899"/>
                  <a:ext cx="360114" cy="0"/>
                </a:xfrm>
                <a:prstGeom prst="line">
                  <a:avLst/>
                </a:prstGeom>
                <a:ln w="28575">
                  <a:solidFill>
                    <a:srgbClr val="06020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F7E97D4-A43D-4281-A693-FB0D58ED0A30}"/>
                </a:ext>
              </a:extLst>
            </p:cNvPr>
            <p:cNvSpPr txBox="1"/>
            <p:nvPr/>
          </p:nvSpPr>
          <p:spPr>
            <a:xfrm>
              <a:off x="3489857" y="2306684"/>
              <a:ext cx="6599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/>
                <a:t>+   </a:t>
              </a:r>
              <a:endParaRPr lang="en-US" sz="2400" b="1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3412CCA-7AA0-4DB7-BE49-52B31CEBCB5E}"/>
              </a:ext>
            </a:extLst>
          </p:cNvPr>
          <p:cNvGrpSpPr/>
          <p:nvPr/>
        </p:nvGrpSpPr>
        <p:grpSpPr>
          <a:xfrm>
            <a:off x="4111607" y="2213072"/>
            <a:ext cx="4118775" cy="842894"/>
            <a:chOff x="4102325" y="2338966"/>
            <a:chExt cx="4118775" cy="842894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855F329-1653-4251-9DA8-31E79D032E80}"/>
                </a:ext>
              </a:extLst>
            </p:cNvPr>
            <p:cNvSpPr txBox="1"/>
            <p:nvPr/>
          </p:nvSpPr>
          <p:spPr>
            <a:xfrm>
              <a:off x="4102325" y="2338966"/>
              <a:ext cx="4118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2- ناتج                        =                   </a:t>
              </a:r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27B7983-B1D9-4EB5-8958-0564F850E347}"/>
                </a:ext>
              </a:extLst>
            </p:cNvPr>
            <p:cNvGrpSpPr/>
            <p:nvPr/>
          </p:nvGrpSpPr>
          <p:grpSpPr>
            <a:xfrm>
              <a:off x="6212785" y="2338966"/>
              <a:ext cx="674971" cy="842894"/>
              <a:chOff x="4032003" y="3513433"/>
              <a:chExt cx="674971" cy="842894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15023EB-D2B7-4D10-BA6D-DF068AE111C0}"/>
                  </a:ext>
                </a:extLst>
              </p:cNvPr>
              <p:cNvSpPr txBox="1"/>
              <p:nvPr/>
            </p:nvSpPr>
            <p:spPr>
              <a:xfrm>
                <a:off x="4054657" y="3828475"/>
                <a:ext cx="652317" cy="5278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3</a:t>
                </a:r>
                <a:endParaRPr lang="en-US" sz="2400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32E92C3-444D-41B1-9798-3BAEBED47DBA}"/>
                  </a:ext>
                </a:extLst>
              </p:cNvPr>
              <p:cNvSpPr txBox="1"/>
              <p:nvPr/>
            </p:nvSpPr>
            <p:spPr>
              <a:xfrm>
                <a:off x="4032003" y="3513433"/>
                <a:ext cx="6523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2</a:t>
                </a:r>
                <a:endParaRPr lang="en-US" sz="2400" dirty="0"/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53F958F3-699A-4108-87B3-714799F813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54657" y="3855748"/>
                <a:ext cx="380070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368B85D-B301-4DB3-AF2E-5379FC9D3940}"/>
                </a:ext>
              </a:extLst>
            </p:cNvPr>
            <p:cNvSpPr txBox="1"/>
            <p:nvPr/>
          </p:nvSpPr>
          <p:spPr>
            <a:xfrm>
              <a:off x="6410326" y="2405587"/>
              <a:ext cx="6599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/>
                <a:t>-   </a:t>
              </a:r>
              <a:endParaRPr lang="en-US" sz="2400" b="1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8EEDE42-629C-4FAE-A0BD-A87D697DFBD6}"/>
                </a:ext>
              </a:extLst>
            </p:cNvPr>
            <p:cNvSpPr txBox="1"/>
            <p:nvPr/>
          </p:nvSpPr>
          <p:spPr>
            <a:xfrm>
              <a:off x="6667683" y="2372276"/>
              <a:ext cx="9780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dirty="0"/>
                <a:t>4</a:t>
              </a:r>
              <a:endParaRPr lang="en-US" sz="24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556C8C-AA89-4536-AA91-1FA45074FCD9}"/>
              </a:ext>
            </a:extLst>
          </p:cNvPr>
          <p:cNvGrpSpPr/>
          <p:nvPr/>
        </p:nvGrpSpPr>
        <p:grpSpPr>
          <a:xfrm>
            <a:off x="3623794" y="3491669"/>
            <a:ext cx="4746162" cy="870455"/>
            <a:chOff x="3522429" y="3626370"/>
            <a:chExt cx="4746162" cy="87045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3EFCC0C-9D29-44F0-A410-767BAFB3EE67}"/>
                </a:ext>
              </a:extLst>
            </p:cNvPr>
            <p:cNvGrpSpPr/>
            <p:nvPr/>
          </p:nvGrpSpPr>
          <p:grpSpPr>
            <a:xfrm>
              <a:off x="3522429" y="3626370"/>
              <a:ext cx="4746162" cy="822114"/>
              <a:chOff x="3474939" y="2223423"/>
              <a:chExt cx="4746162" cy="822114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C0D7EE6-735A-43B0-9140-94A2DEE732CA}"/>
                  </a:ext>
                </a:extLst>
              </p:cNvPr>
              <p:cNvSpPr txBox="1"/>
              <p:nvPr/>
            </p:nvSpPr>
            <p:spPr>
              <a:xfrm>
                <a:off x="3474939" y="2338966"/>
                <a:ext cx="47461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OM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ناتج                         </a:t>
                </a:r>
                <a:r>
                  <a:rPr lang="ar-OM" sz="2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lang="ar-OM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 =                   </a:t>
                </a:r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14099D36-DAD5-4C30-873B-4FC558307C4F}"/>
                  </a:ext>
                </a:extLst>
              </p:cNvPr>
              <p:cNvGrpSpPr/>
              <p:nvPr/>
            </p:nvGrpSpPr>
            <p:grpSpPr>
              <a:xfrm>
                <a:off x="5797345" y="2223423"/>
                <a:ext cx="688652" cy="822114"/>
                <a:chOff x="3616563" y="3397890"/>
                <a:chExt cx="688652" cy="822114"/>
              </a:xfrm>
            </p:grpSpPr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1D4ECB8-F7E1-4BBF-BC46-0D8F4827A0AD}"/>
                    </a:ext>
                  </a:extLst>
                </p:cNvPr>
                <p:cNvSpPr txBox="1"/>
                <p:nvPr/>
              </p:nvSpPr>
              <p:spPr>
                <a:xfrm>
                  <a:off x="3652898" y="3758339"/>
                  <a:ext cx="65231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sz="2400" dirty="0"/>
                    <a:t>2</a:t>
                  </a:r>
                  <a:endParaRPr lang="en-US" sz="2400" dirty="0"/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1794AC3E-DEA2-41B5-ABAF-3636D52C7FD0}"/>
                    </a:ext>
                  </a:extLst>
                </p:cNvPr>
                <p:cNvSpPr txBox="1"/>
                <p:nvPr/>
              </p:nvSpPr>
              <p:spPr>
                <a:xfrm>
                  <a:off x="3616563" y="3397890"/>
                  <a:ext cx="65231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sz="2400" dirty="0"/>
                    <a:t>1</a:t>
                  </a:r>
                  <a:endParaRPr lang="en-US" sz="2400" dirty="0"/>
                </a:p>
              </p:txBody>
            </p: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AA4590A8-CF68-4BA1-9162-7BCB6DF255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673083" y="3811358"/>
                  <a:ext cx="380070" cy="0"/>
                </a:xfrm>
                <a:prstGeom prst="line">
                  <a:avLst/>
                </a:prstGeom>
                <a:ln w="28575">
                  <a:solidFill>
                    <a:srgbClr val="06020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B3F21BD-1EAD-4C3F-9E74-D84B4FE7E07E}"/>
                  </a:ext>
                </a:extLst>
              </p:cNvPr>
              <p:cNvSpPr txBox="1"/>
              <p:nvPr/>
            </p:nvSpPr>
            <p:spPr>
              <a:xfrm>
                <a:off x="5954755" y="2397750"/>
                <a:ext cx="6599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400" b="1" dirty="0"/>
                  <a:t>-   </a:t>
                </a:r>
                <a:endParaRPr lang="en-US" sz="2400" b="1" dirty="0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BA9AD06-76ED-4A43-9494-B9687EA59B3D}"/>
                  </a:ext>
                </a:extLst>
              </p:cNvPr>
              <p:cNvSpPr txBox="1"/>
              <p:nvPr/>
            </p:nvSpPr>
            <p:spPr>
              <a:xfrm>
                <a:off x="6140470" y="2427179"/>
                <a:ext cx="9780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400" dirty="0"/>
                  <a:t>4</a:t>
                </a:r>
                <a:endParaRPr lang="en-US" sz="2400" dirty="0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D3CB422-F283-44FF-A7C6-28A803DA64DE}"/>
                </a:ext>
              </a:extLst>
            </p:cNvPr>
            <p:cNvSpPr txBox="1"/>
            <p:nvPr/>
          </p:nvSpPr>
          <p:spPr>
            <a:xfrm>
              <a:off x="6840277" y="4035160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3</a:t>
              </a:r>
              <a:endParaRPr lang="en-US" sz="2400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AAB431E-34D1-41AD-8E2A-F8EEE766B938}"/>
                </a:ext>
              </a:extLst>
            </p:cNvPr>
            <p:cNvSpPr txBox="1"/>
            <p:nvPr/>
          </p:nvSpPr>
          <p:spPr>
            <a:xfrm>
              <a:off x="6840277" y="3714152"/>
              <a:ext cx="7689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1</a:t>
              </a:r>
              <a:endParaRPr lang="en-US" sz="2400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CEE62C9-EF24-4A92-99B7-94AF06FEDF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3111" y="4077929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510A8BFC-52DE-4059-9397-31490041EDD8}"/>
              </a:ext>
            </a:extLst>
          </p:cNvPr>
          <p:cNvSpPr/>
          <p:nvPr/>
        </p:nvSpPr>
        <p:spPr>
          <a:xfrm>
            <a:off x="7578103" y="1648785"/>
            <a:ext cx="326695" cy="343767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6627197-B51F-41E5-922F-6FFDABFE1A86}"/>
              </a:ext>
            </a:extLst>
          </p:cNvPr>
          <p:cNvSpPr/>
          <p:nvPr/>
        </p:nvSpPr>
        <p:spPr>
          <a:xfrm>
            <a:off x="2910653" y="1594864"/>
            <a:ext cx="326695" cy="343767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A15B1D0-EC33-4F5D-9E97-8E5B4DE9D2D2}"/>
              </a:ext>
            </a:extLst>
          </p:cNvPr>
          <p:cNvSpPr/>
          <p:nvPr/>
        </p:nvSpPr>
        <p:spPr>
          <a:xfrm>
            <a:off x="5244378" y="1634270"/>
            <a:ext cx="326695" cy="343767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5C715E9-3B90-45CD-83E0-FA606FC47050}"/>
              </a:ext>
            </a:extLst>
          </p:cNvPr>
          <p:cNvSpPr/>
          <p:nvPr/>
        </p:nvSpPr>
        <p:spPr>
          <a:xfrm>
            <a:off x="7566217" y="3002064"/>
            <a:ext cx="326695" cy="343767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012D97D-3C4B-47C2-AE01-99B09DB218F0}"/>
              </a:ext>
            </a:extLst>
          </p:cNvPr>
          <p:cNvSpPr/>
          <p:nvPr/>
        </p:nvSpPr>
        <p:spPr>
          <a:xfrm>
            <a:off x="2923764" y="3011620"/>
            <a:ext cx="326695" cy="343767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2085105-A625-4C0C-91FC-B40BB3BE821B}"/>
              </a:ext>
            </a:extLst>
          </p:cNvPr>
          <p:cNvSpPr/>
          <p:nvPr/>
        </p:nvSpPr>
        <p:spPr>
          <a:xfrm>
            <a:off x="5257489" y="3051026"/>
            <a:ext cx="326695" cy="343767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8178937-DD87-4250-9DCC-5200FB10E4D5}"/>
              </a:ext>
            </a:extLst>
          </p:cNvPr>
          <p:cNvSpPr/>
          <p:nvPr/>
        </p:nvSpPr>
        <p:spPr>
          <a:xfrm>
            <a:off x="7591214" y="4322019"/>
            <a:ext cx="326695" cy="343767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F4439C20-E6AB-4BF4-83F6-C059FE8ACAC4}"/>
              </a:ext>
            </a:extLst>
          </p:cNvPr>
          <p:cNvSpPr/>
          <p:nvPr/>
        </p:nvSpPr>
        <p:spPr>
          <a:xfrm>
            <a:off x="2923764" y="4268098"/>
            <a:ext cx="326695" cy="343767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09F1A77-AACD-4456-BBB7-703A0FED95EE}"/>
              </a:ext>
            </a:extLst>
          </p:cNvPr>
          <p:cNvSpPr/>
          <p:nvPr/>
        </p:nvSpPr>
        <p:spPr>
          <a:xfrm>
            <a:off x="5257489" y="4307504"/>
            <a:ext cx="326695" cy="343767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E14798D-C42C-47ED-B8EE-BFA2ABBA9413}"/>
              </a:ext>
            </a:extLst>
          </p:cNvPr>
          <p:cNvGrpSpPr/>
          <p:nvPr/>
        </p:nvGrpSpPr>
        <p:grpSpPr>
          <a:xfrm>
            <a:off x="2188682" y="1399235"/>
            <a:ext cx="649691" cy="751234"/>
            <a:chOff x="7066787" y="1673481"/>
            <a:chExt cx="649691" cy="75123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CEC846D-DB15-4653-BD39-8E0E722A98EB}"/>
                </a:ext>
              </a:extLst>
            </p:cNvPr>
            <p:cNvSpPr txBox="1"/>
            <p:nvPr/>
          </p:nvSpPr>
          <p:spPr>
            <a:xfrm>
              <a:off x="7098411" y="2024605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30</a:t>
              </a:r>
              <a:endParaRPr lang="en-US" sz="20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0BC4E5D-DB5B-4829-A9D1-74694D8DD7D4}"/>
                </a:ext>
              </a:extLst>
            </p:cNvPr>
            <p:cNvSpPr txBox="1"/>
            <p:nvPr/>
          </p:nvSpPr>
          <p:spPr>
            <a:xfrm>
              <a:off x="7066787" y="1673481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11</a:t>
              </a:r>
              <a:endParaRPr lang="en-US" sz="2000" dirty="0"/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A4872352-B614-4653-9A15-3A9904C9F9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245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0F51633-46F2-44A7-8A0B-772E35DE1B63}"/>
              </a:ext>
            </a:extLst>
          </p:cNvPr>
          <p:cNvGrpSpPr/>
          <p:nvPr/>
        </p:nvGrpSpPr>
        <p:grpSpPr>
          <a:xfrm>
            <a:off x="6553095" y="2847475"/>
            <a:ext cx="953781" cy="751234"/>
            <a:chOff x="6553095" y="2847475"/>
            <a:chExt cx="953781" cy="751234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B8F4C9E3-608E-4D77-8645-38F2695E4BE5}"/>
                </a:ext>
              </a:extLst>
            </p:cNvPr>
            <p:cNvGrpSpPr/>
            <p:nvPr/>
          </p:nvGrpSpPr>
          <p:grpSpPr>
            <a:xfrm>
              <a:off x="6857185" y="2847475"/>
              <a:ext cx="649691" cy="751234"/>
              <a:chOff x="7066787" y="1673481"/>
              <a:chExt cx="649691" cy="751234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1212307-5E60-4EB5-BC56-8DFAA6068C5C}"/>
                  </a:ext>
                </a:extLst>
              </p:cNvPr>
              <p:cNvSpPr txBox="1"/>
              <p:nvPr/>
            </p:nvSpPr>
            <p:spPr>
              <a:xfrm>
                <a:off x="7098411" y="2024605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3</a:t>
                </a:r>
                <a:endParaRPr lang="en-US" sz="2000" dirty="0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D702D2F-6CA3-408F-9E73-395464BA7D89}"/>
                  </a:ext>
                </a:extLst>
              </p:cNvPr>
              <p:cNvSpPr txBox="1"/>
              <p:nvPr/>
            </p:nvSpPr>
            <p:spPr>
              <a:xfrm>
                <a:off x="7066787" y="1673481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1</a:t>
                </a:r>
                <a:endParaRPr lang="en-US" sz="2000" dirty="0"/>
              </a:p>
            </p:txBody>
          </p:sp>
        </p:grp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1384989-2D11-42DA-BED7-EABCC7C313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7840" y="3223732"/>
              <a:ext cx="387889" cy="0"/>
            </a:xfrm>
            <a:prstGeom prst="line">
              <a:avLst/>
            </a:prstGeom>
            <a:ln w="1905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DDC1A3F-8CFA-49A7-B13F-362218AD93B5}"/>
                </a:ext>
              </a:extLst>
            </p:cNvPr>
            <p:cNvSpPr txBox="1"/>
            <p:nvPr/>
          </p:nvSpPr>
          <p:spPr>
            <a:xfrm>
              <a:off x="6553095" y="3028106"/>
              <a:ext cx="4599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3</a:t>
              </a:r>
              <a:endParaRPr lang="en-US" sz="2000" dirty="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40054ED-963D-432A-9FDF-EAD4415BF6C6}"/>
              </a:ext>
            </a:extLst>
          </p:cNvPr>
          <p:cNvGrpSpPr/>
          <p:nvPr/>
        </p:nvGrpSpPr>
        <p:grpSpPr>
          <a:xfrm>
            <a:off x="2129934" y="4106803"/>
            <a:ext cx="645191" cy="722901"/>
            <a:chOff x="7039663" y="1673481"/>
            <a:chExt cx="645191" cy="722901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607E53A-8FC8-49E8-B323-675C2ACC3D17}"/>
                </a:ext>
              </a:extLst>
            </p:cNvPr>
            <p:cNvSpPr txBox="1"/>
            <p:nvPr/>
          </p:nvSpPr>
          <p:spPr>
            <a:xfrm>
              <a:off x="7066787" y="1996272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6</a:t>
              </a:r>
              <a:endParaRPr lang="en-US" sz="2000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EF583A2-FF8B-4449-A35E-6E77E05D8093}"/>
                </a:ext>
              </a:extLst>
            </p:cNvPr>
            <p:cNvSpPr txBox="1"/>
            <p:nvPr/>
          </p:nvSpPr>
          <p:spPr>
            <a:xfrm>
              <a:off x="7066787" y="1673481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5</a:t>
              </a:r>
              <a:endParaRPr lang="en-US" sz="2000" dirty="0"/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33333021-57EA-4266-9B72-29B7CA6F3F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39663" y="2008074"/>
              <a:ext cx="473882" cy="6217"/>
            </a:xfrm>
            <a:prstGeom prst="line">
              <a:avLst/>
            </a:prstGeom>
            <a:ln w="1905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9DF83BD-94F8-4FAD-8A05-799A9985D175}"/>
              </a:ext>
            </a:extLst>
          </p:cNvPr>
          <p:cNvGrpSpPr/>
          <p:nvPr/>
        </p:nvGrpSpPr>
        <p:grpSpPr>
          <a:xfrm>
            <a:off x="4526922" y="1359280"/>
            <a:ext cx="649691" cy="751234"/>
            <a:chOff x="7066787" y="1673481"/>
            <a:chExt cx="649691" cy="75123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A6EDAE2-8D61-4671-81F1-9742356C1982}"/>
                </a:ext>
              </a:extLst>
            </p:cNvPr>
            <p:cNvSpPr txBox="1"/>
            <p:nvPr/>
          </p:nvSpPr>
          <p:spPr>
            <a:xfrm>
              <a:off x="7098411" y="2024605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10</a:t>
              </a:r>
              <a:endParaRPr lang="en-US" sz="200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6BDE0F9-776E-48C1-90F8-49F43C52153D}"/>
                </a:ext>
              </a:extLst>
            </p:cNvPr>
            <p:cNvSpPr txBox="1"/>
            <p:nvPr/>
          </p:nvSpPr>
          <p:spPr>
            <a:xfrm>
              <a:off x="7066787" y="1673481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2</a:t>
              </a:r>
              <a:endParaRPr lang="en-US" sz="2000" dirty="0"/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C341BC8-50E0-4994-90B2-5923271E2B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245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8ED6346-8933-4172-B057-B277A3B44E32}"/>
              </a:ext>
            </a:extLst>
          </p:cNvPr>
          <p:cNvGrpSpPr/>
          <p:nvPr/>
        </p:nvGrpSpPr>
        <p:grpSpPr>
          <a:xfrm>
            <a:off x="6883230" y="1460707"/>
            <a:ext cx="649691" cy="751234"/>
            <a:chOff x="7066787" y="1673481"/>
            <a:chExt cx="649691" cy="751234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A5A6384-6EED-43B6-B00F-CE4923C81F62}"/>
                </a:ext>
              </a:extLst>
            </p:cNvPr>
            <p:cNvSpPr txBox="1"/>
            <p:nvPr/>
          </p:nvSpPr>
          <p:spPr>
            <a:xfrm>
              <a:off x="7098411" y="2024605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11</a:t>
              </a:r>
              <a:endParaRPr lang="en-US" sz="2000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89667F6-C779-4236-8785-EA53271172EF}"/>
                </a:ext>
              </a:extLst>
            </p:cNvPr>
            <p:cNvSpPr txBox="1"/>
            <p:nvPr/>
          </p:nvSpPr>
          <p:spPr>
            <a:xfrm>
              <a:off x="7066787" y="1673481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9</a:t>
              </a:r>
              <a:endParaRPr lang="en-US" sz="2000" dirty="0"/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5BFC389-B888-4B72-81AC-D88DF36335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245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6F271F9-322A-40BB-97AA-3908DD66F79B}"/>
              </a:ext>
            </a:extLst>
          </p:cNvPr>
          <p:cNvGrpSpPr/>
          <p:nvPr/>
        </p:nvGrpSpPr>
        <p:grpSpPr>
          <a:xfrm>
            <a:off x="4348964" y="2847475"/>
            <a:ext cx="953781" cy="751234"/>
            <a:chOff x="6553095" y="2847475"/>
            <a:chExt cx="953781" cy="751234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C341A9D8-4CD2-4832-96D2-CB7D1C104111}"/>
                </a:ext>
              </a:extLst>
            </p:cNvPr>
            <p:cNvGrpSpPr/>
            <p:nvPr/>
          </p:nvGrpSpPr>
          <p:grpSpPr>
            <a:xfrm>
              <a:off x="6857185" y="2847475"/>
              <a:ext cx="649691" cy="751234"/>
              <a:chOff x="7066787" y="1673481"/>
              <a:chExt cx="649691" cy="751234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4939BA1B-BC2D-4C32-9BC9-618E84897606}"/>
                  </a:ext>
                </a:extLst>
              </p:cNvPr>
              <p:cNvSpPr txBox="1"/>
              <p:nvPr/>
            </p:nvSpPr>
            <p:spPr>
              <a:xfrm>
                <a:off x="7098411" y="2024605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3</a:t>
                </a:r>
                <a:endParaRPr lang="en-US" sz="2000" dirty="0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29CE04DD-D97D-4E5C-85BB-29C3B64FCF68}"/>
                  </a:ext>
                </a:extLst>
              </p:cNvPr>
              <p:cNvSpPr txBox="1"/>
              <p:nvPr/>
            </p:nvSpPr>
            <p:spPr>
              <a:xfrm>
                <a:off x="7066787" y="1673481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2</a:t>
                </a:r>
                <a:endParaRPr lang="en-US" sz="2000" dirty="0"/>
              </a:p>
            </p:txBody>
          </p:sp>
        </p:grp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6479BF16-65A7-427A-AB47-EA7BFDFC88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7840" y="3223732"/>
              <a:ext cx="387889" cy="0"/>
            </a:xfrm>
            <a:prstGeom prst="line">
              <a:avLst/>
            </a:prstGeom>
            <a:ln w="1905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1FFE608-46F1-4BD4-9FDA-2D8880203A6A}"/>
                </a:ext>
              </a:extLst>
            </p:cNvPr>
            <p:cNvSpPr txBox="1"/>
            <p:nvPr/>
          </p:nvSpPr>
          <p:spPr>
            <a:xfrm>
              <a:off x="6553095" y="3028106"/>
              <a:ext cx="4599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3</a:t>
              </a:r>
              <a:endParaRPr lang="en-US" sz="2000" dirty="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8E7FC3E-8FEB-4FAB-920A-253E721A9B9D}"/>
              </a:ext>
            </a:extLst>
          </p:cNvPr>
          <p:cNvGrpSpPr/>
          <p:nvPr/>
        </p:nvGrpSpPr>
        <p:grpSpPr>
          <a:xfrm>
            <a:off x="2246854" y="2824506"/>
            <a:ext cx="649691" cy="751234"/>
            <a:chOff x="6857185" y="2847475"/>
            <a:chExt cx="649691" cy="751234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F5DB6D8D-89AA-4303-9422-EC2183DC51C2}"/>
                </a:ext>
              </a:extLst>
            </p:cNvPr>
            <p:cNvGrpSpPr/>
            <p:nvPr/>
          </p:nvGrpSpPr>
          <p:grpSpPr>
            <a:xfrm>
              <a:off x="6857185" y="2847475"/>
              <a:ext cx="649691" cy="751234"/>
              <a:chOff x="7066787" y="1673481"/>
              <a:chExt cx="649691" cy="751234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DB57FA0-9694-4C1B-A6C2-105AB5CA7648}"/>
                  </a:ext>
                </a:extLst>
              </p:cNvPr>
              <p:cNvSpPr txBox="1"/>
              <p:nvPr/>
            </p:nvSpPr>
            <p:spPr>
              <a:xfrm>
                <a:off x="7098411" y="2024605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3</a:t>
                </a:r>
                <a:endParaRPr lang="en-US" sz="2000" dirty="0"/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40B41A68-245A-4E63-9D30-CC2D36F02EA8}"/>
                  </a:ext>
                </a:extLst>
              </p:cNvPr>
              <p:cNvSpPr txBox="1"/>
              <p:nvPr/>
            </p:nvSpPr>
            <p:spPr>
              <a:xfrm>
                <a:off x="7066787" y="1673481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2</a:t>
                </a:r>
                <a:endParaRPr lang="en-US" sz="2000" dirty="0"/>
              </a:p>
            </p:txBody>
          </p:sp>
        </p:grp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620CD458-C2A0-4000-8466-1D5476DB6A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7840" y="3223732"/>
              <a:ext cx="387889" cy="0"/>
            </a:xfrm>
            <a:prstGeom prst="line">
              <a:avLst/>
            </a:prstGeom>
            <a:ln w="1905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D8F72CA-C124-48E9-B1F5-750CDA1F032E}"/>
              </a:ext>
            </a:extLst>
          </p:cNvPr>
          <p:cNvGrpSpPr/>
          <p:nvPr/>
        </p:nvGrpSpPr>
        <p:grpSpPr>
          <a:xfrm>
            <a:off x="4151698" y="4162728"/>
            <a:ext cx="968512" cy="722901"/>
            <a:chOff x="4151698" y="4162728"/>
            <a:chExt cx="968512" cy="722901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514220C1-C61D-4C47-9FAC-870774809B20}"/>
                </a:ext>
              </a:extLst>
            </p:cNvPr>
            <p:cNvGrpSpPr/>
            <p:nvPr/>
          </p:nvGrpSpPr>
          <p:grpSpPr>
            <a:xfrm>
              <a:off x="4475019" y="4162728"/>
              <a:ext cx="645191" cy="722901"/>
              <a:chOff x="7039663" y="1673481"/>
              <a:chExt cx="645191" cy="722901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B5789DCB-BF2A-48D6-A9A0-855F6DA9B189}"/>
                  </a:ext>
                </a:extLst>
              </p:cNvPr>
              <p:cNvSpPr txBox="1"/>
              <p:nvPr/>
            </p:nvSpPr>
            <p:spPr>
              <a:xfrm>
                <a:off x="7066787" y="1996272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6</a:t>
                </a:r>
                <a:endParaRPr lang="en-US" sz="2000" dirty="0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7A6128FC-AB78-4E00-841F-526ECAC893BC}"/>
                  </a:ext>
                </a:extLst>
              </p:cNvPr>
              <p:cNvSpPr txBox="1"/>
              <p:nvPr/>
            </p:nvSpPr>
            <p:spPr>
              <a:xfrm>
                <a:off x="7066787" y="1673481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1</a:t>
                </a:r>
                <a:endParaRPr lang="en-US" sz="2000" dirty="0"/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EE4B6535-1A33-4727-B9A9-380E576148F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39663" y="2008074"/>
                <a:ext cx="473882" cy="6217"/>
              </a:xfrm>
              <a:prstGeom prst="line">
                <a:avLst/>
              </a:prstGeom>
              <a:ln w="19050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EFCC0CB-F224-4C75-BD70-402233DA2594}"/>
                </a:ext>
              </a:extLst>
            </p:cNvPr>
            <p:cNvSpPr txBox="1"/>
            <p:nvPr/>
          </p:nvSpPr>
          <p:spPr>
            <a:xfrm>
              <a:off x="4151698" y="4276080"/>
              <a:ext cx="4934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1</a:t>
              </a:r>
              <a:endParaRPr lang="en-US" sz="2400" dirty="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8EE731B-888D-47F2-93E5-F6B21A8F3F2D}"/>
              </a:ext>
            </a:extLst>
          </p:cNvPr>
          <p:cNvGrpSpPr/>
          <p:nvPr/>
        </p:nvGrpSpPr>
        <p:grpSpPr>
          <a:xfrm>
            <a:off x="6698460" y="4244944"/>
            <a:ext cx="968512" cy="722901"/>
            <a:chOff x="4151698" y="4162728"/>
            <a:chExt cx="968512" cy="722901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D613721F-1DD5-4A7A-89A5-3507D4010A49}"/>
                </a:ext>
              </a:extLst>
            </p:cNvPr>
            <p:cNvGrpSpPr/>
            <p:nvPr/>
          </p:nvGrpSpPr>
          <p:grpSpPr>
            <a:xfrm>
              <a:off x="4475019" y="4162728"/>
              <a:ext cx="645191" cy="722901"/>
              <a:chOff x="7039663" y="1673481"/>
              <a:chExt cx="645191" cy="722901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8F01460-6100-4507-B54B-714225E74067}"/>
                  </a:ext>
                </a:extLst>
              </p:cNvPr>
              <p:cNvSpPr txBox="1"/>
              <p:nvPr/>
            </p:nvSpPr>
            <p:spPr>
              <a:xfrm>
                <a:off x="7066787" y="1996272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5</a:t>
                </a:r>
                <a:endParaRPr lang="en-US" sz="2000" dirty="0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DE96901C-E62D-4F82-BC78-D9403D8D05AD}"/>
                  </a:ext>
                </a:extLst>
              </p:cNvPr>
              <p:cNvSpPr txBox="1"/>
              <p:nvPr/>
            </p:nvSpPr>
            <p:spPr>
              <a:xfrm>
                <a:off x="7066787" y="1673481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1</a:t>
                </a:r>
                <a:endParaRPr lang="en-US" sz="2000" dirty="0"/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392AE227-7E06-468C-AB4A-D603EAB651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39663" y="2008074"/>
                <a:ext cx="473882" cy="6217"/>
              </a:xfrm>
              <a:prstGeom prst="line">
                <a:avLst/>
              </a:prstGeom>
              <a:ln w="19050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B625D6E-A80D-4188-A2AF-CBD03210A141}"/>
                </a:ext>
              </a:extLst>
            </p:cNvPr>
            <p:cNvSpPr txBox="1"/>
            <p:nvPr/>
          </p:nvSpPr>
          <p:spPr>
            <a:xfrm>
              <a:off x="4151698" y="4276080"/>
              <a:ext cx="4934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1</a:t>
              </a:r>
              <a:endParaRPr lang="en-US" sz="2400" dirty="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0233361A-418A-4D7A-A711-063791EF06B2}"/>
              </a:ext>
            </a:extLst>
          </p:cNvPr>
          <p:cNvSpPr txBox="1"/>
          <p:nvPr/>
        </p:nvSpPr>
        <p:spPr>
          <a:xfrm>
            <a:off x="6748024" y="154310"/>
            <a:ext cx="1014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نشاط ثنائي</a:t>
            </a:r>
            <a:endParaRPr lang="en-US" sz="1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7" name="Picture 2" descr="3-Way Traffic Lights, RWB High Street ? Royal Wootton Bassett Town ">
            <a:extLst>
              <a:ext uri="{FF2B5EF4-FFF2-40B4-BE49-F238E27FC236}">
                <a16:creationId xmlns:a16="http://schemas.microsoft.com/office/drawing/2014/main" id="{D7627863-6588-40A3-952C-659BE1F75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842" y="154310"/>
            <a:ext cx="1812212" cy="174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44D05C37-DECA-43AA-B73F-283042CEC117}"/>
              </a:ext>
            </a:extLst>
          </p:cNvPr>
          <p:cNvSpPr txBox="1"/>
          <p:nvPr/>
        </p:nvSpPr>
        <p:spPr>
          <a:xfrm rot="16200000">
            <a:off x="-710929" y="891635"/>
            <a:ext cx="19460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استراتيجية إشارات المرور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DE348CF-C508-4780-A8BA-08AB3BA44C27}"/>
              </a:ext>
            </a:extLst>
          </p:cNvPr>
          <p:cNvSpPr txBox="1"/>
          <p:nvPr/>
        </p:nvSpPr>
        <p:spPr>
          <a:xfrm>
            <a:off x="636104" y="829633"/>
            <a:ext cx="78881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يحاول كل من أحمد وسعيد وسليم توفير مبلغ من المال لتوزيعه في حفل خيري .إذا وفر أحمد        المبلغ المطلوب ،و وفر سعيد             من المبلغ المطلوب و وفر سليم         من المبلغ المطلوب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BEAC61-AFF2-4621-BFEB-B23E642ABB73}"/>
              </a:ext>
            </a:extLst>
          </p:cNvPr>
          <p:cNvSpPr txBox="1"/>
          <p:nvPr/>
        </p:nvSpPr>
        <p:spPr>
          <a:xfrm>
            <a:off x="7566217" y="98417"/>
            <a:ext cx="1169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 (2):</a:t>
            </a:r>
            <a:endParaRPr lang="en-US" sz="20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BCA25B0-AB9E-48E5-B88E-3A0E561835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89" t="36818" r="6930" b="38926"/>
          <a:stretch/>
        </p:blipFill>
        <p:spPr>
          <a:xfrm>
            <a:off x="1258185" y="0"/>
            <a:ext cx="1256408" cy="407043"/>
          </a:xfrm>
          <a:prstGeom prst="rect">
            <a:avLst/>
          </a:prstGeom>
        </p:spPr>
      </p:pic>
      <p:pic>
        <p:nvPicPr>
          <p:cNvPr id="6" name="صورة 23">
            <a:extLst>
              <a:ext uri="{FF2B5EF4-FFF2-40B4-BE49-F238E27FC236}">
                <a16:creationId xmlns:a16="http://schemas.microsoft.com/office/drawing/2014/main" id="{C19FA809-E11B-40F1-85AD-F349FACE2F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89" t="4938" r="6930" b="70806"/>
          <a:stretch/>
        </p:blipFill>
        <p:spPr>
          <a:xfrm>
            <a:off x="2511039" y="11282"/>
            <a:ext cx="1249301" cy="395761"/>
          </a:xfrm>
          <a:prstGeom prst="rect">
            <a:avLst/>
          </a:prstGeom>
        </p:spPr>
      </p:pic>
      <p:pic>
        <p:nvPicPr>
          <p:cNvPr id="7" name="صورة 24">
            <a:extLst>
              <a:ext uri="{FF2B5EF4-FFF2-40B4-BE49-F238E27FC236}">
                <a16:creationId xmlns:a16="http://schemas.microsoft.com/office/drawing/2014/main" id="{4BA12CF5-D60F-4FD2-AF93-11A22D1BA7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89" t="70157" r="6930" b="7380"/>
          <a:stretch/>
        </p:blipFill>
        <p:spPr>
          <a:xfrm>
            <a:off x="0" y="11282"/>
            <a:ext cx="1256408" cy="4004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9DE666-102E-4599-AF7D-E9E130FABA57}"/>
              </a:ext>
            </a:extLst>
          </p:cNvPr>
          <p:cNvSpPr txBox="1"/>
          <p:nvPr/>
        </p:nvSpPr>
        <p:spPr>
          <a:xfrm>
            <a:off x="3760340" y="17366"/>
            <a:ext cx="1169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استراتيجية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012EC0-5C12-481D-9287-DFC6F5277370}"/>
              </a:ext>
            </a:extLst>
          </p:cNvPr>
          <p:cNvGrpSpPr/>
          <p:nvPr/>
        </p:nvGrpSpPr>
        <p:grpSpPr>
          <a:xfrm>
            <a:off x="7551084" y="1051841"/>
            <a:ext cx="516784" cy="677632"/>
            <a:chOff x="7061225" y="1721187"/>
            <a:chExt cx="623629" cy="67763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62597DB-27CA-4170-A585-A74053B03B2A}"/>
                </a:ext>
              </a:extLst>
            </p:cNvPr>
            <p:cNvSpPr txBox="1"/>
            <p:nvPr/>
          </p:nvSpPr>
          <p:spPr>
            <a:xfrm>
              <a:off x="7061225" y="1998709"/>
              <a:ext cx="3657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4</a:t>
              </a:r>
              <a:endParaRPr lang="en-US" sz="20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7C5A3B-C5CA-4A66-B69F-E01EE636C344}"/>
                </a:ext>
              </a:extLst>
            </p:cNvPr>
            <p:cNvSpPr txBox="1"/>
            <p:nvPr/>
          </p:nvSpPr>
          <p:spPr>
            <a:xfrm>
              <a:off x="7066787" y="1721187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</a:t>
              </a:r>
              <a:endParaRPr lang="en-US" sz="2000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AD4A1F6-D5A4-4749-B336-C6D67187CE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87147" y="2035570"/>
              <a:ext cx="339785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37945D-A2E4-430C-B45A-565BBEEB79E9}"/>
              </a:ext>
            </a:extLst>
          </p:cNvPr>
          <p:cNvGrpSpPr/>
          <p:nvPr/>
        </p:nvGrpSpPr>
        <p:grpSpPr>
          <a:xfrm>
            <a:off x="4544600" y="1109068"/>
            <a:ext cx="512175" cy="621975"/>
            <a:chOff x="7057192" y="1729138"/>
            <a:chExt cx="618067" cy="62197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E4B1FC6-0CAA-4A2C-84D0-AA1D710421DD}"/>
                </a:ext>
              </a:extLst>
            </p:cNvPr>
            <p:cNvSpPr txBox="1"/>
            <p:nvPr/>
          </p:nvSpPr>
          <p:spPr>
            <a:xfrm>
              <a:off x="7061225" y="1951003"/>
              <a:ext cx="3657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5</a:t>
              </a:r>
              <a:endParaRPr lang="en-US" sz="20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2B69096-9679-4018-B914-6C5E4889BC09}"/>
                </a:ext>
              </a:extLst>
            </p:cNvPr>
            <p:cNvSpPr txBox="1"/>
            <p:nvPr/>
          </p:nvSpPr>
          <p:spPr>
            <a:xfrm>
              <a:off x="7057192" y="1729138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2</a:t>
              </a:r>
              <a:endParaRPr lang="en-US" sz="2000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AEF6FE9-CB2B-4CC1-AFBA-EFDCF0F53C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87147" y="2035570"/>
              <a:ext cx="339785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780D04-67BF-4576-B754-317C06D5321B}"/>
              </a:ext>
            </a:extLst>
          </p:cNvPr>
          <p:cNvGrpSpPr/>
          <p:nvPr/>
        </p:nvGrpSpPr>
        <p:grpSpPr>
          <a:xfrm>
            <a:off x="1256408" y="1090969"/>
            <a:ext cx="600232" cy="694560"/>
            <a:chOff x="7064495" y="1673481"/>
            <a:chExt cx="724330" cy="69456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B0F7F53-A479-4EF9-9D52-B472F80DB3EF}"/>
                </a:ext>
              </a:extLst>
            </p:cNvPr>
            <p:cNvSpPr txBox="1"/>
            <p:nvPr/>
          </p:nvSpPr>
          <p:spPr>
            <a:xfrm>
              <a:off x="7064495" y="1998709"/>
              <a:ext cx="7243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10</a:t>
              </a:r>
              <a:endParaRPr lang="en-US" sz="18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945086A-031F-4911-A990-CE24A5CE5C73}"/>
                </a:ext>
              </a:extLst>
            </p:cNvPr>
            <p:cNvSpPr txBox="1"/>
            <p:nvPr/>
          </p:nvSpPr>
          <p:spPr>
            <a:xfrm>
              <a:off x="7066787" y="1673481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D3A7DF7-9F3E-4ECD-93B8-522750AC31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96742" y="2003766"/>
              <a:ext cx="339785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20FC0D5-0FCD-4A6D-A134-DDEC7E06189E}"/>
              </a:ext>
            </a:extLst>
          </p:cNvPr>
          <p:cNvSpPr txBox="1"/>
          <p:nvPr/>
        </p:nvSpPr>
        <p:spPr>
          <a:xfrm>
            <a:off x="2221306" y="1845296"/>
            <a:ext cx="4956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فما الكسر المتبقي عليهم توفيره للوصول إلى المبلغ المطلوب؟ </a:t>
            </a:r>
            <a:endParaRPr lang="en-US" sz="1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800" dirty="0">
              <a:solidFill>
                <a:srgbClr val="002060"/>
              </a:solidFill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CF6E93E1-77F9-4D55-B341-854A1E10A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227" y="3202520"/>
            <a:ext cx="2066035" cy="206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027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42"/>
          <p:cNvSpPr/>
          <p:nvPr/>
        </p:nvSpPr>
        <p:spPr>
          <a:xfrm rot="10800000" flipH="1">
            <a:off x="5997325" y="231915"/>
            <a:ext cx="2110966" cy="1452237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1" name="Google Shape;1291;p42"/>
          <p:cNvSpPr txBox="1">
            <a:spLocks noGrp="1"/>
          </p:cNvSpPr>
          <p:nvPr>
            <p:ph type="title" idx="2"/>
          </p:nvPr>
        </p:nvSpPr>
        <p:spPr>
          <a:xfrm>
            <a:off x="6472648" y="842352"/>
            <a:ext cx="1354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138D19-C959-4568-BB3B-835C8562D781}"/>
              </a:ext>
            </a:extLst>
          </p:cNvPr>
          <p:cNvSpPr txBox="1"/>
          <p:nvPr/>
        </p:nvSpPr>
        <p:spPr>
          <a:xfrm>
            <a:off x="2083242" y="2110085"/>
            <a:ext cx="5408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5400" b="1" dirty="0">
                <a:latin typeface="Calibri" panose="020F0502020204030204" pitchFamily="34" charset="0"/>
                <a:cs typeface="Calibri" panose="020F0502020204030204" pitchFamily="34" charset="0"/>
              </a:rPr>
              <a:t>ضرب الكسور </a:t>
            </a:r>
            <a:endParaRPr lang="en-US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Google Shape;1785;p51">
            <a:extLst>
              <a:ext uri="{FF2B5EF4-FFF2-40B4-BE49-F238E27FC236}">
                <a16:creationId xmlns:a16="http://schemas.microsoft.com/office/drawing/2014/main" id="{A58F5C03-3F77-4AA3-A975-7BBF5D82007C}"/>
              </a:ext>
            </a:extLst>
          </p:cNvPr>
          <p:cNvSpPr/>
          <p:nvPr/>
        </p:nvSpPr>
        <p:spPr>
          <a:xfrm rot="813408">
            <a:off x="659578" y="2792232"/>
            <a:ext cx="675" cy="25"/>
          </a:xfrm>
          <a:custGeom>
            <a:avLst/>
            <a:gdLst/>
            <a:ahLst/>
            <a:cxnLst/>
            <a:rect l="l" t="t" r="r" b="b"/>
            <a:pathLst>
              <a:path w="27" h="1" extrusionOk="0">
                <a:moveTo>
                  <a:pt x="0" y="1"/>
                </a:moveTo>
                <a:lnTo>
                  <a:pt x="26" y="1"/>
                </a:lnTo>
                <a:lnTo>
                  <a:pt x="26" y="1"/>
                </a:ln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" name="Picture 2" descr="Multiply PNG, Vector, PSD, and Clipart With Transparent Background for Free  Download | Pngtree">
            <a:extLst>
              <a:ext uri="{FF2B5EF4-FFF2-40B4-BE49-F238E27FC236}">
                <a16:creationId xmlns:a16="http://schemas.microsoft.com/office/drawing/2014/main" id="{377B9BDF-B540-47F7-A612-8E5C4C61F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80" y="2655570"/>
            <a:ext cx="2487930" cy="248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0">
            <a:extLst>
              <a:ext uri="{FF2B5EF4-FFF2-40B4-BE49-F238E27FC236}">
                <a16:creationId xmlns:a16="http://schemas.microsoft.com/office/drawing/2014/main" id="{F09A1E2C-5315-44FE-9560-E6C29B5452D8}"/>
              </a:ext>
            </a:extLst>
          </p:cNvPr>
          <p:cNvGrpSpPr/>
          <p:nvPr/>
        </p:nvGrpSpPr>
        <p:grpSpPr>
          <a:xfrm>
            <a:off x="4647773" y="2378219"/>
            <a:ext cx="1583305" cy="776268"/>
            <a:chOff x="5945256" y="1162213"/>
            <a:chExt cx="1583305" cy="77626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212918D-7910-4D1F-995B-A4E21FC6875C}"/>
                </a:ext>
              </a:extLst>
            </p:cNvPr>
            <p:cNvGrpSpPr/>
            <p:nvPr/>
          </p:nvGrpSpPr>
          <p:grpSpPr>
            <a:xfrm>
              <a:off x="6208643" y="1162213"/>
              <a:ext cx="1319918" cy="776268"/>
              <a:chOff x="6052268" y="1033670"/>
              <a:chExt cx="1319918" cy="776268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52E33C7A-DA3E-43E4-ADED-00353DCCF47F}"/>
                  </a:ext>
                </a:extLst>
              </p:cNvPr>
              <p:cNvGrpSpPr/>
              <p:nvPr/>
            </p:nvGrpSpPr>
            <p:grpSpPr>
              <a:xfrm>
                <a:off x="6766561" y="1033670"/>
                <a:ext cx="605625" cy="751290"/>
                <a:chOff x="6766561" y="1033670"/>
                <a:chExt cx="605625" cy="751290"/>
              </a:xfrm>
            </p:grpSpPr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D6C4D23A-F041-4A89-B5A8-5580C9C36BA5}"/>
                    </a:ext>
                  </a:extLst>
                </p:cNvPr>
                <p:cNvSpPr txBox="1"/>
                <p:nvPr/>
              </p:nvSpPr>
              <p:spPr>
                <a:xfrm>
                  <a:off x="6766561" y="1033670"/>
                  <a:ext cx="5486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OM" sz="2000" b="1" dirty="0"/>
                    <a:t>أ</a:t>
                  </a:r>
                  <a:endParaRPr lang="en-US" sz="2000" b="1" dirty="0"/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B2DB5843-9EB2-44E8-A8E3-A4DB07B692A0}"/>
                    </a:ext>
                  </a:extLst>
                </p:cNvPr>
                <p:cNvSpPr txBox="1"/>
                <p:nvPr/>
              </p:nvSpPr>
              <p:spPr>
                <a:xfrm>
                  <a:off x="6823546" y="1384850"/>
                  <a:ext cx="5486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OM" sz="2000" b="1" dirty="0"/>
                    <a:t>ب</a:t>
                  </a:r>
                  <a:endParaRPr lang="en-US" sz="2000" b="1" dirty="0"/>
                </a:p>
              </p:txBody>
            </p: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411CB9E5-93B6-40A8-8996-FDFECDA5D9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932213" y="1418904"/>
                  <a:ext cx="331305" cy="0"/>
                </a:xfrm>
                <a:prstGeom prst="line">
                  <a:avLst/>
                </a:prstGeom>
                <a:ln w="28575">
                  <a:solidFill>
                    <a:srgbClr val="06020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1C7D7769-9626-4709-9D18-95A712338053}"/>
                  </a:ext>
                </a:extLst>
              </p:cNvPr>
              <p:cNvGrpSpPr/>
              <p:nvPr/>
            </p:nvGrpSpPr>
            <p:grpSpPr>
              <a:xfrm>
                <a:off x="6052268" y="1066599"/>
                <a:ext cx="605625" cy="743339"/>
                <a:chOff x="6766561" y="1033670"/>
                <a:chExt cx="605625" cy="743339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EB95E28A-2BCF-42E2-8965-3B3EA4754EBA}"/>
                    </a:ext>
                  </a:extLst>
                </p:cNvPr>
                <p:cNvSpPr txBox="1"/>
                <p:nvPr/>
              </p:nvSpPr>
              <p:spPr>
                <a:xfrm>
                  <a:off x="6766561" y="1033670"/>
                  <a:ext cx="5486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OM" sz="2000" b="1" dirty="0"/>
                    <a:t>جـ</a:t>
                  </a:r>
                  <a:endParaRPr lang="en-US" sz="2000" b="1" dirty="0"/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18B8038-C10C-4ECA-90BA-8C8254066B71}"/>
                    </a:ext>
                  </a:extLst>
                </p:cNvPr>
                <p:cNvSpPr txBox="1"/>
                <p:nvPr/>
              </p:nvSpPr>
              <p:spPr>
                <a:xfrm>
                  <a:off x="6823546" y="1376899"/>
                  <a:ext cx="5486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OM" sz="2000" b="1" dirty="0"/>
                    <a:t>د</a:t>
                  </a:r>
                  <a:endParaRPr lang="en-US" sz="2000" b="1" dirty="0"/>
                </a:p>
              </p:txBody>
            </p: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0E830124-2463-4BC0-840A-C0BAB4E9A4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932213" y="1403002"/>
                  <a:ext cx="331305" cy="0"/>
                </a:xfrm>
                <a:prstGeom prst="line">
                  <a:avLst/>
                </a:prstGeom>
                <a:ln w="28575">
                  <a:solidFill>
                    <a:srgbClr val="06020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98FDECA-2384-43CC-848A-3B4F1F18B406}"/>
                  </a:ext>
                </a:extLst>
              </p:cNvPr>
              <p:cNvSpPr txBox="1"/>
              <p:nvPr/>
            </p:nvSpPr>
            <p:spPr>
              <a:xfrm>
                <a:off x="6380922" y="1210538"/>
                <a:ext cx="7023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400" b="1" dirty="0">
                    <a:solidFill>
                      <a:srgbClr val="FF0000"/>
                    </a:solidFill>
                  </a:rPr>
                  <a:t>×</a:t>
                </a:r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094048F-D854-43BB-B382-D2B7C02A1D6E}"/>
                </a:ext>
              </a:extLst>
            </p:cNvPr>
            <p:cNvSpPr txBox="1"/>
            <p:nvPr/>
          </p:nvSpPr>
          <p:spPr>
            <a:xfrm>
              <a:off x="5945256" y="1336368"/>
              <a:ext cx="6294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=</a:t>
              </a:r>
              <a:endParaRPr lang="en-US" sz="2000" b="1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670C492-FC17-4931-A62B-734C60CABFBA}"/>
              </a:ext>
            </a:extLst>
          </p:cNvPr>
          <p:cNvSpPr txBox="1"/>
          <p:nvPr/>
        </p:nvSpPr>
        <p:spPr>
          <a:xfrm>
            <a:off x="3628600" y="326765"/>
            <a:ext cx="2421943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06020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ضـــــــــــــرب الكســــــــــــــــــــــــــــــــور</a:t>
            </a:r>
            <a:endParaRPr lang="en-US" sz="2400" b="1" dirty="0">
              <a:solidFill>
                <a:srgbClr val="06020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960A21D-4C93-4B02-AC66-100327F58E07}"/>
              </a:ext>
            </a:extLst>
          </p:cNvPr>
          <p:cNvSpPr/>
          <p:nvPr/>
        </p:nvSpPr>
        <p:spPr>
          <a:xfrm>
            <a:off x="4999550" y="2440970"/>
            <a:ext cx="1172496" cy="278159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BE06C331-D240-43C1-A718-22110025C499}"/>
              </a:ext>
            </a:extLst>
          </p:cNvPr>
          <p:cNvSpPr/>
          <p:nvPr/>
        </p:nvSpPr>
        <p:spPr>
          <a:xfrm>
            <a:off x="5033083" y="2847503"/>
            <a:ext cx="1172496" cy="243210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429F982-A3AC-4293-ADF5-CF734028E9A9}"/>
              </a:ext>
            </a:extLst>
          </p:cNvPr>
          <p:cNvGrpSpPr/>
          <p:nvPr/>
        </p:nvGrpSpPr>
        <p:grpSpPr>
          <a:xfrm>
            <a:off x="3628694" y="2378034"/>
            <a:ext cx="1001205" cy="718472"/>
            <a:chOff x="3807345" y="1106356"/>
            <a:chExt cx="1001205" cy="718472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6C246953-8FF7-4FAE-8BCB-DA6BB7EB01E7}"/>
                </a:ext>
              </a:extLst>
            </p:cNvPr>
            <p:cNvGrpSpPr/>
            <p:nvPr/>
          </p:nvGrpSpPr>
          <p:grpSpPr>
            <a:xfrm>
              <a:off x="3807345" y="1106356"/>
              <a:ext cx="1001205" cy="705735"/>
              <a:chOff x="6370981" y="1033670"/>
              <a:chExt cx="1001205" cy="705735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60B3FB32-D7B6-4761-90BD-DD742E95C684}"/>
                  </a:ext>
                </a:extLst>
              </p:cNvPr>
              <p:cNvGrpSpPr/>
              <p:nvPr/>
            </p:nvGrpSpPr>
            <p:grpSpPr>
              <a:xfrm>
                <a:off x="6549225" y="1033670"/>
                <a:ext cx="822961" cy="672806"/>
                <a:chOff x="6549225" y="1033670"/>
                <a:chExt cx="822961" cy="672806"/>
              </a:xfrm>
            </p:grpSpPr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042C5220-B87C-403B-8844-B1F98A62B480}"/>
                    </a:ext>
                  </a:extLst>
                </p:cNvPr>
                <p:cNvSpPr txBox="1"/>
                <p:nvPr/>
              </p:nvSpPr>
              <p:spPr>
                <a:xfrm>
                  <a:off x="6766561" y="1033670"/>
                  <a:ext cx="5486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OM" sz="1800" b="1" dirty="0"/>
                    <a:t>أ</a:t>
                  </a:r>
                  <a:endParaRPr lang="en-US" sz="1800" b="1" dirty="0"/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21F20A73-F0F9-4D35-9AD6-4CE3B240B94F}"/>
                    </a:ext>
                  </a:extLst>
                </p:cNvPr>
                <p:cNvSpPr txBox="1"/>
                <p:nvPr/>
              </p:nvSpPr>
              <p:spPr>
                <a:xfrm>
                  <a:off x="6823546" y="1337144"/>
                  <a:ext cx="5486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OM" sz="1800" b="1" dirty="0"/>
                    <a:t>ب</a:t>
                  </a:r>
                  <a:endParaRPr lang="en-US" sz="1800" b="1" dirty="0"/>
                </a:p>
              </p:txBody>
            </p: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AC311BFF-C4FF-4347-BD96-62F3F0AA56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549225" y="1403002"/>
                  <a:ext cx="714294" cy="0"/>
                </a:xfrm>
                <a:prstGeom prst="line">
                  <a:avLst/>
                </a:prstGeom>
                <a:ln w="28575">
                  <a:solidFill>
                    <a:srgbClr val="06020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9FABBB8F-E245-4B42-BBA9-8F09ADA6D727}"/>
                  </a:ext>
                </a:extLst>
              </p:cNvPr>
              <p:cNvGrpSpPr/>
              <p:nvPr/>
            </p:nvGrpSpPr>
            <p:grpSpPr>
              <a:xfrm>
                <a:off x="6370981" y="1058238"/>
                <a:ext cx="549474" cy="681167"/>
                <a:chOff x="7085274" y="1025309"/>
                <a:chExt cx="549474" cy="681167"/>
              </a:xfrm>
            </p:grpSpPr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FB5619E6-AED5-44A3-96F6-25035476C8F5}"/>
                    </a:ext>
                  </a:extLst>
                </p:cNvPr>
                <p:cNvSpPr txBox="1"/>
                <p:nvPr/>
              </p:nvSpPr>
              <p:spPr>
                <a:xfrm>
                  <a:off x="7085274" y="1025309"/>
                  <a:ext cx="5486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OM" sz="1800" b="1" dirty="0"/>
                    <a:t>جـ</a:t>
                  </a:r>
                  <a:endParaRPr lang="en-US" sz="1800" b="1" dirty="0"/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C91E9C0B-C887-4C53-A766-A12B3E781449}"/>
                    </a:ext>
                  </a:extLst>
                </p:cNvPr>
                <p:cNvSpPr txBox="1"/>
                <p:nvPr/>
              </p:nvSpPr>
              <p:spPr>
                <a:xfrm>
                  <a:off x="7086108" y="1337144"/>
                  <a:ext cx="5486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OM" sz="1800" b="1" dirty="0"/>
                    <a:t>د</a:t>
                  </a:r>
                  <a:endParaRPr lang="en-US" sz="1800" b="1" dirty="0"/>
                </a:p>
              </p:txBody>
            </p:sp>
          </p:grp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7A6A5C6-C711-4936-852A-FEA26A450D5D}"/>
                  </a:ext>
                </a:extLst>
              </p:cNvPr>
              <p:cNvSpPr txBox="1"/>
              <p:nvPr/>
            </p:nvSpPr>
            <p:spPr>
              <a:xfrm>
                <a:off x="6570261" y="1052285"/>
                <a:ext cx="6472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000" b="1" dirty="0">
                    <a:solidFill>
                      <a:srgbClr val="FF0000"/>
                    </a:solidFill>
                  </a:rPr>
                  <a:t>×</a:t>
                </a:r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4780ED9-E10F-4547-8557-98FF394BD474}"/>
                </a:ext>
              </a:extLst>
            </p:cNvPr>
            <p:cNvSpPr txBox="1"/>
            <p:nvPr/>
          </p:nvSpPr>
          <p:spPr>
            <a:xfrm>
              <a:off x="3974326" y="1424718"/>
              <a:ext cx="7023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solidFill>
                    <a:srgbClr val="FF0000"/>
                  </a:solidFill>
                </a:rPr>
                <a:t>×</a:t>
              </a:r>
              <a:endParaRPr lang="en-U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ABE958B-F78C-4B71-A31C-04FC80DD1D01}"/>
              </a:ext>
            </a:extLst>
          </p:cNvPr>
          <p:cNvSpPr txBox="1"/>
          <p:nvPr/>
        </p:nvSpPr>
        <p:spPr>
          <a:xfrm>
            <a:off x="3202426" y="3580935"/>
            <a:ext cx="3709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نضرب البسط في البسط والمــــــــــــقام في المــــــــــقام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Speech Bubble: Rectangle with Corners Rounded 29">
            <a:extLst>
              <a:ext uri="{FF2B5EF4-FFF2-40B4-BE49-F238E27FC236}">
                <a16:creationId xmlns:a16="http://schemas.microsoft.com/office/drawing/2014/main" id="{E8DF0F85-614E-465A-BE77-F1620AC1DE05}"/>
              </a:ext>
            </a:extLst>
          </p:cNvPr>
          <p:cNvSpPr/>
          <p:nvPr/>
        </p:nvSpPr>
        <p:spPr>
          <a:xfrm>
            <a:off x="3021496" y="1997561"/>
            <a:ext cx="4293704" cy="1477159"/>
          </a:xfrm>
          <a:prstGeom prst="wedgeRoundRectCallout">
            <a:avLst>
              <a:gd name="adj1" fmla="val -58725"/>
              <a:gd name="adj2" fmla="val 5698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497D4E-9E18-48B1-AED2-BE3A2DE2AF3E}"/>
              </a:ext>
            </a:extLst>
          </p:cNvPr>
          <p:cNvSpPr txBox="1"/>
          <p:nvPr/>
        </p:nvSpPr>
        <p:spPr>
          <a:xfrm>
            <a:off x="776497" y="1107414"/>
            <a:ext cx="7608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أصبح الموضوع أسهل في ضرب الكسور فأنت لا تحتاج إلى وجود مقام مشترك لتصل إلى الحل!!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Picture 31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9563636C-49B8-438C-81DF-1028BF0F73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270" b="43934"/>
          <a:stretch/>
        </p:blipFill>
        <p:spPr>
          <a:xfrm>
            <a:off x="-438995" y="1795730"/>
            <a:ext cx="4174371" cy="322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0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p44"/>
          <p:cNvSpPr/>
          <p:nvPr/>
        </p:nvSpPr>
        <p:spPr>
          <a:xfrm rot="21147198" flipH="1">
            <a:off x="-1091629" y="4371129"/>
            <a:ext cx="2112043" cy="874453"/>
          </a:xfrm>
          <a:custGeom>
            <a:avLst/>
            <a:gdLst/>
            <a:ahLst/>
            <a:cxnLst/>
            <a:rect l="l" t="t" r="r" b="b"/>
            <a:pathLst>
              <a:path w="25246" h="11515" extrusionOk="0">
                <a:moveTo>
                  <a:pt x="18225" y="1"/>
                </a:moveTo>
                <a:cubicBezTo>
                  <a:pt x="18089" y="1"/>
                  <a:pt x="17972" y="40"/>
                  <a:pt x="17875" y="78"/>
                </a:cubicBezTo>
                <a:cubicBezTo>
                  <a:pt x="17738" y="137"/>
                  <a:pt x="17602" y="176"/>
                  <a:pt x="17505" y="253"/>
                </a:cubicBezTo>
                <a:cubicBezTo>
                  <a:pt x="17311" y="370"/>
                  <a:pt x="17155" y="565"/>
                  <a:pt x="17019" y="779"/>
                </a:cubicBezTo>
                <a:cubicBezTo>
                  <a:pt x="16902" y="1051"/>
                  <a:pt x="16824" y="1323"/>
                  <a:pt x="16805" y="1557"/>
                </a:cubicBezTo>
                <a:cubicBezTo>
                  <a:pt x="16785" y="1809"/>
                  <a:pt x="16785" y="2043"/>
                  <a:pt x="16785" y="2393"/>
                </a:cubicBezTo>
                <a:cubicBezTo>
                  <a:pt x="16824" y="3015"/>
                  <a:pt x="16961" y="3677"/>
                  <a:pt x="17077" y="4280"/>
                </a:cubicBezTo>
                <a:lnTo>
                  <a:pt x="17213" y="4941"/>
                </a:lnTo>
                <a:cubicBezTo>
                  <a:pt x="17291" y="5213"/>
                  <a:pt x="17349" y="5466"/>
                  <a:pt x="17388" y="5738"/>
                </a:cubicBezTo>
                <a:cubicBezTo>
                  <a:pt x="17311" y="5719"/>
                  <a:pt x="17272" y="5719"/>
                  <a:pt x="17194" y="5699"/>
                </a:cubicBezTo>
                <a:lnTo>
                  <a:pt x="17097" y="5699"/>
                </a:lnTo>
                <a:cubicBezTo>
                  <a:pt x="16863" y="5699"/>
                  <a:pt x="16591" y="5797"/>
                  <a:pt x="16377" y="5933"/>
                </a:cubicBezTo>
                <a:cubicBezTo>
                  <a:pt x="16241" y="6030"/>
                  <a:pt x="16144" y="6127"/>
                  <a:pt x="16027" y="6263"/>
                </a:cubicBezTo>
                <a:cubicBezTo>
                  <a:pt x="15930" y="6380"/>
                  <a:pt x="15852" y="6497"/>
                  <a:pt x="15755" y="6613"/>
                </a:cubicBezTo>
                <a:cubicBezTo>
                  <a:pt x="15657" y="6419"/>
                  <a:pt x="15541" y="6263"/>
                  <a:pt x="15405" y="6108"/>
                </a:cubicBezTo>
                <a:cubicBezTo>
                  <a:pt x="15230" y="5933"/>
                  <a:pt x="15016" y="5816"/>
                  <a:pt x="14782" y="5738"/>
                </a:cubicBezTo>
                <a:cubicBezTo>
                  <a:pt x="14665" y="5719"/>
                  <a:pt x="14568" y="5699"/>
                  <a:pt x="14452" y="5699"/>
                </a:cubicBezTo>
                <a:lnTo>
                  <a:pt x="14374" y="5699"/>
                </a:lnTo>
                <a:cubicBezTo>
                  <a:pt x="14276" y="5699"/>
                  <a:pt x="14179" y="5719"/>
                  <a:pt x="14082" y="5719"/>
                </a:cubicBezTo>
                <a:cubicBezTo>
                  <a:pt x="13888" y="5738"/>
                  <a:pt x="13674" y="5816"/>
                  <a:pt x="13460" y="5972"/>
                </a:cubicBezTo>
                <a:cubicBezTo>
                  <a:pt x="13265" y="6088"/>
                  <a:pt x="13071" y="6224"/>
                  <a:pt x="12896" y="6419"/>
                </a:cubicBezTo>
                <a:cubicBezTo>
                  <a:pt x="12837" y="6477"/>
                  <a:pt x="12798" y="6555"/>
                  <a:pt x="12740" y="6594"/>
                </a:cubicBezTo>
                <a:cubicBezTo>
                  <a:pt x="12701" y="5913"/>
                  <a:pt x="12623" y="5330"/>
                  <a:pt x="12546" y="4766"/>
                </a:cubicBezTo>
                <a:cubicBezTo>
                  <a:pt x="12448" y="4066"/>
                  <a:pt x="12332" y="3463"/>
                  <a:pt x="12157" y="2899"/>
                </a:cubicBezTo>
                <a:cubicBezTo>
                  <a:pt x="12079" y="2607"/>
                  <a:pt x="11962" y="2315"/>
                  <a:pt x="11865" y="2082"/>
                </a:cubicBezTo>
                <a:cubicBezTo>
                  <a:pt x="11748" y="1751"/>
                  <a:pt x="11592" y="1518"/>
                  <a:pt x="11476" y="1323"/>
                </a:cubicBezTo>
                <a:cubicBezTo>
                  <a:pt x="11340" y="1070"/>
                  <a:pt x="11165" y="876"/>
                  <a:pt x="10970" y="720"/>
                </a:cubicBezTo>
                <a:cubicBezTo>
                  <a:pt x="10873" y="642"/>
                  <a:pt x="10776" y="545"/>
                  <a:pt x="10659" y="467"/>
                </a:cubicBezTo>
                <a:cubicBezTo>
                  <a:pt x="10523" y="390"/>
                  <a:pt x="10406" y="331"/>
                  <a:pt x="10289" y="292"/>
                </a:cubicBezTo>
                <a:cubicBezTo>
                  <a:pt x="9998" y="176"/>
                  <a:pt x="9686" y="98"/>
                  <a:pt x="9414" y="98"/>
                </a:cubicBezTo>
                <a:cubicBezTo>
                  <a:pt x="9239" y="98"/>
                  <a:pt x="9103" y="137"/>
                  <a:pt x="8947" y="176"/>
                </a:cubicBezTo>
                <a:cubicBezTo>
                  <a:pt x="8578" y="292"/>
                  <a:pt x="8267" y="565"/>
                  <a:pt x="8072" y="934"/>
                </a:cubicBezTo>
                <a:cubicBezTo>
                  <a:pt x="7839" y="1343"/>
                  <a:pt x="7761" y="1829"/>
                  <a:pt x="7703" y="2237"/>
                </a:cubicBezTo>
                <a:cubicBezTo>
                  <a:pt x="7664" y="2626"/>
                  <a:pt x="7644" y="3054"/>
                  <a:pt x="7664" y="3560"/>
                </a:cubicBezTo>
                <a:cubicBezTo>
                  <a:pt x="7664" y="3832"/>
                  <a:pt x="7683" y="4124"/>
                  <a:pt x="7703" y="4455"/>
                </a:cubicBezTo>
                <a:cubicBezTo>
                  <a:pt x="7547" y="4221"/>
                  <a:pt x="7372" y="4027"/>
                  <a:pt x="7197" y="3871"/>
                </a:cubicBezTo>
                <a:cubicBezTo>
                  <a:pt x="7080" y="3774"/>
                  <a:pt x="6964" y="3696"/>
                  <a:pt x="6866" y="3657"/>
                </a:cubicBezTo>
                <a:cubicBezTo>
                  <a:pt x="6788" y="3638"/>
                  <a:pt x="6711" y="3579"/>
                  <a:pt x="6633" y="3560"/>
                </a:cubicBezTo>
                <a:cubicBezTo>
                  <a:pt x="6575" y="3540"/>
                  <a:pt x="6477" y="3540"/>
                  <a:pt x="6400" y="3502"/>
                </a:cubicBezTo>
                <a:lnTo>
                  <a:pt x="6283" y="3502"/>
                </a:lnTo>
                <a:cubicBezTo>
                  <a:pt x="6186" y="3502"/>
                  <a:pt x="6088" y="3540"/>
                  <a:pt x="5952" y="3560"/>
                </a:cubicBezTo>
                <a:cubicBezTo>
                  <a:pt x="5816" y="3579"/>
                  <a:pt x="5641" y="3657"/>
                  <a:pt x="5524" y="3754"/>
                </a:cubicBezTo>
                <a:cubicBezTo>
                  <a:pt x="5408" y="3852"/>
                  <a:pt x="5310" y="3949"/>
                  <a:pt x="5174" y="4085"/>
                </a:cubicBezTo>
                <a:cubicBezTo>
                  <a:pt x="5116" y="4182"/>
                  <a:pt x="5057" y="4338"/>
                  <a:pt x="5019" y="4513"/>
                </a:cubicBezTo>
                <a:cubicBezTo>
                  <a:pt x="4960" y="4649"/>
                  <a:pt x="4960" y="4824"/>
                  <a:pt x="4941" y="4941"/>
                </a:cubicBezTo>
                <a:lnTo>
                  <a:pt x="4941" y="5213"/>
                </a:lnTo>
                <a:cubicBezTo>
                  <a:pt x="4727" y="4921"/>
                  <a:pt x="4493" y="4668"/>
                  <a:pt x="4280" y="4435"/>
                </a:cubicBezTo>
                <a:cubicBezTo>
                  <a:pt x="3813" y="3929"/>
                  <a:pt x="3385" y="3502"/>
                  <a:pt x="2918" y="3190"/>
                </a:cubicBezTo>
                <a:cubicBezTo>
                  <a:pt x="2432" y="2860"/>
                  <a:pt x="1946" y="2665"/>
                  <a:pt x="1518" y="2665"/>
                </a:cubicBezTo>
                <a:cubicBezTo>
                  <a:pt x="1265" y="2665"/>
                  <a:pt x="1031" y="2704"/>
                  <a:pt x="837" y="2821"/>
                </a:cubicBezTo>
                <a:cubicBezTo>
                  <a:pt x="642" y="2918"/>
                  <a:pt x="448" y="3093"/>
                  <a:pt x="292" y="3346"/>
                </a:cubicBezTo>
                <a:cubicBezTo>
                  <a:pt x="176" y="3502"/>
                  <a:pt x="78" y="3735"/>
                  <a:pt x="59" y="3949"/>
                </a:cubicBezTo>
                <a:cubicBezTo>
                  <a:pt x="1" y="4163"/>
                  <a:pt x="1" y="4416"/>
                  <a:pt x="59" y="4707"/>
                </a:cubicBezTo>
                <a:cubicBezTo>
                  <a:pt x="78" y="4921"/>
                  <a:pt x="156" y="5155"/>
                  <a:pt x="254" y="5427"/>
                </a:cubicBezTo>
                <a:cubicBezTo>
                  <a:pt x="351" y="5680"/>
                  <a:pt x="467" y="5933"/>
                  <a:pt x="604" y="6205"/>
                </a:cubicBezTo>
                <a:cubicBezTo>
                  <a:pt x="876" y="6672"/>
                  <a:pt x="1187" y="7158"/>
                  <a:pt x="1634" y="7683"/>
                </a:cubicBezTo>
                <a:cubicBezTo>
                  <a:pt x="1946" y="8072"/>
                  <a:pt x="2257" y="8442"/>
                  <a:pt x="2587" y="8792"/>
                </a:cubicBezTo>
                <a:cubicBezTo>
                  <a:pt x="2549" y="8792"/>
                  <a:pt x="2529" y="8753"/>
                  <a:pt x="2510" y="8753"/>
                </a:cubicBezTo>
                <a:cubicBezTo>
                  <a:pt x="2412" y="8753"/>
                  <a:pt x="2335" y="8733"/>
                  <a:pt x="2237" y="8733"/>
                </a:cubicBezTo>
                <a:cubicBezTo>
                  <a:pt x="1926" y="8733"/>
                  <a:pt x="1634" y="8811"/>
                  <a:pt x="1382" y="8947"/>
                </a:cubicBezTo>
                <a:cubicBezTo>
                  <a:pt x="1090" y="9122"/>
                  <a:pt x="876" y="9434"/>
                  <a:pt x="856" y="9764"/>
                </a:cubicBezTo>
                <a:cubicBezTo>
                  <a:pt x="798" y="10153"/>
                  <a:pt x="973" y="10581"/>
                  <a:pt x="1323" y="11048"/>
                </a:cubicBezTo>
                <a:cubicBezTo>
                  <a:pt x="1343" y="11087"/>
                  <a:pt x="1382" y="11126"/>
                  <a:pt x="1440" y="11126"/>
                </a:cubicBezTo>
                <a:cubicBezTo>
                  <a:pt x="1479" y="11165"/>
                  <a:pt x="1557" y="11223"/>
                  <a:pt x="1634" y="11262"/>
                </a:cubicBezTo>
                <a:cubicBezTo>
                  <a:pt x="1673" y="11379"/>
                  <a:pt x="1809" y="11456"/>
                  <a:pt x="1926" y="11456"/>
                </a:cubicBezTo>
                <a:lnTo>
                  <a:pt x="2004" y="11456"/>
                </a:lnTo>
                <a:cubicBezTo>
                  <a:pt x="2412" y="11359"/>
                  <a:pt x="2840" y="11262"/>
                  <a:pt x="3327" y="11184"/>
                </a:cubicBezTo>
                <a:cubicBezTo>
                  <a:pt x="4163" y="11067"/>
                  <a:pt x="5057" y="11028"/>
                  <a:pt x="6049" y="11028"/>
                </a:cubicBezTo>
                <a:cubicBezTo>
                  <a:pt x="7158" y="11028"/>
                  <a:pt x="8247" y="11087"/>
                  <a:pt x="9064" y="11145"/>
                </a:cubicBezTo>
                <a:cubicBezTo>
                  <a:pt x="9589" y="11184"/>
                  <a:pt x="10114" y="11223"/>
                  <a:pt x="10620" y="11262"/>
                </a:cubicBezTo>
                <a:cubicBezTo>
                  <a:pt x="11981" y="11379"/>
                  <a:pt x="13401" y="11476"/>
                  <a:pt x="14782" y="11515"/>
                </a:cubicBezTo>
                <a:lnTo>
                  <a:pt x="15132" y="11515"/>
                </a:lnTo>
                <a:cubicBezTo>
                  <a:pt x="16533" y="11515"/>
                  <a:pt x="17777" y="11417"/>
                  <a:pt x="18925" y="11223"/>
                </a:cubicBezTo>
                <a:cubicBezTo>
                  <a:pt x="20384" y="10951"/>
                  <a:pt x="21570" y="10542"/>
                  <a:pt x="22484" y="9900"/>
                </a:cubicBezTo>
                <a:cubicBezTo>
                  <a:pt x="23029" y="9531"/>
                  <a:pt x="23515" y="9103"/>
                  <a:pt x="23904" y="8597"/>
                </a:cubicBezTo>
                <a:cubicBezTo>
                  <a:pt x="24293" y="8072"/>
                  <a:pt x="24604" y="7469"/>
                  <a:pt x="24857" y="6788"/>
                </a:cubicBezTo>
                <a:cubicBezTo>
                  <a:pt x="24974" y="6458"/>
                  <a:pt x="25051" y="6108"/>
                  <a:pt x="25110" y="5699"/>
                </a:cubicBezTo>
                <a:cubicBezTo>
                  <a:pt x="25188" y="5291"/>
                  <a:pt x="25207" y="4902"/>
                  <a:pt x="25246" y="4532"/>
                </a:cubicBezTo>
                <a:cubicBezTo>
                  <a:pt x="25246" y="4221"/>
                  <a:pt x="25207" y="3871"/>
                  <a:pt x="25168" y="3540"/>
                </a:cubicBezTo>
                <a:cubicBezTo>
                  <a:pt x="25110" y="3268"/>
                  <a:pt x="25051" y="2996"/>
                  <a:pt x="24915" y="2724"/>
                </a:cubicBezTo>
                <a:cubicBezTo>
                  <a:pt x="24721" y="2296"/>
                  <a:pt x="24410" y="1926"/>
                  <a:pt x="24021" y="1712"/>
                </a:cubicBezTo>
                <a:cubicBezTo>
                  <a:pt x="23729" y="1537"/>
                  <a:pt x="23398" y="1440"/>
                  <a:pt x="23048" y="1440"/>
                </a:cubicBezTo>
                <a:cubicBezTo>
                  <a:pt x="22970" y="1440"/>
                  <a:pt x="22873" y="1440"/>
                  <a:pt x="22815" y="1459"/>
                </a:cubicBezTo>
                <a:cubicBezTo>
                  <a:pt x="22679" y="1498"/>
                  <a:pt x="22581" y="1498"/>
                  <a:pt x="22465" y="1537"/>
                </a:cubicBezTo>
                <a:cubicBezTo>
                  <a:pt x="22348" y="1557"/>
                  <a:pt x="22231" y="1615"/>
                  <a:pt x="22095" y="1654"/>
                </a:cubicBezTo>
                <a:cubicBezTo>
                  <a:pt x="21901" y="1732"/>
                  <a:pt x="21706" y="1848"/>
                  <a:pt x="21512" y="2004"/>
                </a:cubicBezTo>
                <a:cubicBezTo>
                  <a:pt x="21298" y="2179"/>
                  <a:pt x="21103" y="2373"/>
                  <a:pt x="20928" y="2568"/>
                </a:cubicBezTo>
                <a:cubicBezTo>
                  <a:pt x="20734" y="2782"/>
                  <a:pt x="20578" y="3054"/>
                  <a:pt x="20422" y="3307"/>
                </a:cubicBezTo>
                <a:cubicBezTo>
                  <a:pt x="20345" y="3443"/>
                  <a:pt x="20306" y="3540"/>
                  <a:pt x="20247" y="3657"/>
                </a:cubicBezTo>
                <a:cubicBezTo>
                  <a:pt x="20189" y="3015"/>
                  <a:pt x="20053" y="2490"/>
                  <a:pt x="19936" y="2023"/>
                </a:cubicBezTo>
                <a:cubicBezTo>
                  <a:pt x="19858" y="1790"/>
                  <a:pt x="19761" y="1518"/>
                  <a:pt x="19664" y="1245"/>
                </a:cubicBezTo>
                <a:cubicBezTo>
                  <a:pt x="19567" y="1031"/>
                  <a:pt x="19450" y="837"/>
                  <a:pt x="19333" y="662"/>
                </a:cubicBezTo>
                <a:cubicBezTo>
                  <a:pt x="19178" y="467"/>
                  <a:pt x="19022" y="292"/>
                  <a:pt x="18828" y="195"/>
                </a:cubicBezTo>
                <a:cubicBezTo>
                  <a:pt x="18672" y="59"/>
                  <a:pt x="18478" y="1"/>
                  <a:pt x="18283" y="1"/>
                </a:cubicBezTo>
                <a:close/>
              </a:path>
            </a:pathLst>
          </a:custGeom>
          <a:solidFill>
            <a:schemeClr val="lt1"/>
          </a:solidFill>
          <a:ln w="152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36" name="Google Shape;1436;p44"/>
          <p:cNvGrpSpPr/>
          <p:nvPr/>
        </p:nvGrpSpPr>
        <p:grpSpPr>
          <a:xfrm rot="21463929" flipH="1">
            <a:off x="-1128978" y="4300286"/>
            <a:ext cx="2194031" cy="1160917"/>
            <a:chOff x="1517892" y="3035497"/>
            <a:chExt cx="661751" cy="358923"/>
          </a:xfrm>
        </p:grpSpPr>
        <p:sp>
          <p:nvSpPr>
            <p:cNvPr id="1437" name="Google Shape;1437;p44"/>
            <p:cNvSpPr/>
            <p:nvPr/>
          </p:nvSpPr>
          <p:spPr>
            <a:xfrm rot="377868">
              <a:off x="1531778" y="3072785"/>
              <a:ext cx="631172" cy="287885"/>
            </a:xfrm>
            <a:custGeom>
              <a:avLst/>
              <a:gdLst/>
              <a:ahLst/>
              <a:cxnLst/>
              <a:rect l="l" t="t" r="r" b="b"/>
              <a:pathLst>
                <a:path w="25246" h="11515" extrusionOk="0">
                  <a:moveTo>
                    <a:pt x="18225" y="1"/>
                  </a:moveTo>
                  <a:cubicBezTo>
                    <a:pt x="18089" y="1"/>
                    <a:pt x="17972" y="40"/>
                    <a:pt x="17875" y="78"/>
                  </a:cubicBezTo>
                  <a:cubicBezTo>
                    <a:pt x="17738" y="137"/>
                    <a:pt x="17602" y="176"/>
                    <a:pt x="17505" y="253"/>
                  </a:cubicBezTo>
                  <a:cubicBezTo>
                    <a:pt x="17311" y="370"/>
                    <a:pt x="17155" y="565"/>
                    <a:pt x="17019" y="779"/>
                  </a:cubicBezTo>
                  <a:cubicBezTo>
                    <a:pt x="16902" y="1051"/>
                    <a:pt x="16824" y="1323"/>
                    <a:pt x="16805" y="1557"/>
                  </a:cubicBezTo>
                  <a:cubicBezTo>
                    <a:pt x="16785" y="1809"/>
                    <a:pt x="16785" y="2043"/>
                    <a:pt x="16785" y="2393"/>
                  </a:cubicBezTo>
                  <a:cubicBezTo>
                    <a:pt x="16824" y="3015"/>
                    <a:pt x="16961" y="3677"/>
                    <a:pt x="17077" y="4280"/>
                  </a:cubicBezTo>
                  <a:lnTo>
                    <a:pt x="17213" y="4941"/>
                  </a:lnTo>
                  <a:cubicBezTo>
                    <a:pt x="17291" y="5213"/>
                    <a:pt x="17349" y="5466"/>
                    <a:pt x="17388" y="5738"/>
                  </a:cubicBezTo>
                  <a:cubicBezTo>
                    <a:pt x="17311" y="5719"/>
                    <a:pt x="17272" y="5719"/>
                    <a:pt x="17194" y="5699"/>
                  </a:cubicBezTo>
                  <a:lnTo>
                    <a:pt x="17097" y="5699"/>
                  </a:lnTo>
                  <a:cubicBezTo>
                    <a:pt x="16863" y="5699"/>
                    <a:pt x="16591" y="5797"/>
                    <a:pt x="16377" y="5933"/>
                  </a:cubicBezTo>
                  <a:cubicBezTo>
                    <a:pt x="16241" y="6030"/>
                    <a:pt x="16144" y="6127"/>
                    <a:pt x="16027" y="6263"/>
                  </a:cubicBezTo>
                  <a:cubicBezTo>
                    <a:pt x="15930" y="6380"/>
                    <a:pt x="15852" y="6497"/>
                    <a:pt x="15755" y="6613"/>
                  </a:cubicBezTo>
                  <a:cubicBezTo>
                    <a:pt x="15657" y="6419"/>
                    <a:pt x="15541" y="6263"/>
                    <a:pt x="15405" y="6108"/>
                  </a:cubicBezTo>
                  <a:cubicBezTo>
                    <a:pt x="15230" y="5933"/>
                    <a:pt x="15016" y="5816"/>
                    <a:pt x="14782" y="5738"/>
                  </a:cubicBezTo>
                  <a:cubicBezTo>
                    <a:pt x="14665" y="5719"/>
                    <a:pt x="14568" y="5699"/>
                    <a:pt x="14452" y="5699"/>
                  </a:cubicBezTo>
                  <a:lnTo>
                    <a:pt x="14374" y="5699"/>
                  </a:lnTo>
                  <a:cubicBezTo>
                    <a:pt x="14276" y="5699"/>
                    <a:pt x="14179" y="5719"/>
                    <a:pt x="14082" y="5719"/>
                  </a:cubicBezTo>
                  <a:cubicBezTo>
                    <a:pt x="13888" y="5738"/>
                    <a:pt x="13674" y="5816"/>
                    <a:pt x="13460" y="5972"/>
                  </a:cubicBezTo>
                  <a:cubicBezTo>
                    <a:pt x="13265" y="6088"/>
                    <a:pt x="13071" y="6224"/>
                    <a:pt x="12896" y="6419"/>
                  </a:cubicBezTo>
                  <a:cubicBezTo>
                    <a:pt x="12837" y="6477"/>
                    <a:pt x="12798" y="6555"/>
                    <a:pt x="12740" y="6594"/>
                  </a:cubicBezTo>
                  <a:cubicBezTo>
                    <a:pt x="12701" y="5913"/>
                    <a:pt x="12623" y="5330"/>
                    <a:pt x="12546" y="4766"/>
                  </a:cubicBezTo>
                  <a:cubicBezTo>
                    <a:pt x="12448" y="4066"/>
                    <a:pt x="12332" y="3463"/>
                    <a:pt x="12157" y="2899"/>
                  </a:cubicBezTo>
                  <a:cubicBezTo>
                    <a:pt x="12079" y="2607"/>
                    <a:pt x="11962" y="2315"/>
                    <a:pt x="11865" y="2082"/>
                  </a:cubicBezTo>
                  <a:cubicBezTo>
                    <a:pt x="11748" y="1751"/>
                    <a:pt x="11592" y="1518"/>
                    <a:pt x="11476" y="1323"/>
                  </a:cubicBezTo>
                  <a:cubicBezTo>
                    <a:pt x="11340" y="1070"/>
                    <a:pt x="11165" y="876"/>
                    <a:pt x="10970" y="720"/>
                  </a:cubicBezTo>
                  <a:cubicBezTo>
                    <a:pt x="10873" y="642"/>
                    <a:pt x="10776" y="545"/>
                    <a:pt x="10659" y="467"/>
                  </a:cubicBezTo>
                  <a:cubicBezTo>
                    <a:pt x="10523" y="390"/>
                    <a:pt x="10406" y="331"/>
                    <a:pt x="10289" y="292"/>
                  </a:cubicBezTo>
                  <a:cubicBezTo>
                    <a:pt x="9998" y="176"/>
                    <a:pt x="9686" y="98"/>
                    <a:pt x="9414" y="98"/>
                  </a:cubicBezTo>
                  <a:cubicBezTo>
                    <a:pt x="9239" y="98"/>
                    <a:pt x="9103" y="137"/>
                    <a:pt x="8947" y="176"/>
                  </a:cubicBezTo>
                  <a:cubicBezTo>
                    <a:pt x="8578" y="292"/>
                    <a:pt x="8267" y="565"/>
                    <a:pt x="8072" y="934"/>
                  </a:cubicBezTo>
                  <a:cubicBezTo>
                    <a:pt x="7839" y="1343"/>
                    <a:pt x="7761" y="1829"/>
                    <a:pt x="7703" y="2237"/>
                  </a:cubicBezTo>
                  <a:cubicBezTo>
                    <a:pt x="7664" y="2626"/>
                    <a:pt x="7644" y="3054"/>
                    <a:pt x="7664" y="3560"/>
                  </a:cubicBezTo>
                  <a:cubicBezTo>
                    <a:pt x="7664" y="3832"/>
                    <a:pt x="7683" y="4124"/>
                    <a:pt x="7703" y="4455"/>
                  </a:cubicBezTo>
                  <a:cubicBezTo>
                    <a:pt x="7547" y="4221"/>
                    <a:pt x="7372" y="4027"/>
                    <a:pt x="7197" y="3871"/>
                  </a:cubicBezTo>
                  <a:cubicBezTo>
                    <a:pt x="7080" y="3774"/>
                    <a:pt x="6964" y="3696"/>
                    <a:pt x="6866" y="3657"/>
                  </a:cubicBezTo>
                  <a:cubicBezTo>
                    <a:pt x="6788" y="3638"/>
                    <a:pt x="6711" y="3579"/>
                    <a:pt x="6633" y="3560"/>
                  </a:cubicBezTo>
                  <a:cubicBezTo>
                    <a:pt x="6575" y="3540"/>
                    <a:pt x="6477" y="3540"/>
                    <a:pt x="6400" y="3502"/>
                  </a:cubicBezTo>
                  <a:lnTo>
                    <a:pt x="6283" y="3502"/>
                  </a:lnTo>
                  <a:cubicBezTo>
                    <a:pt x="6186" y="3502"/>
                    <a:pt x="6088" y="3540"/>
                    <a:pt x="5952" y="3560"/>
                  </a:cubicBezTo>
                  <a:cubicBezTo>
                    <a:pt x="5816" y="3579"/>
                    <a:pt x="5641" y="3657"/>
                    <a:pt x="5524" y="3754"/>
                  </a:cubicBezTo>
                  <a:cubicBezTo>
                    <a:pt x="5408" y="3852"/>
                    <a:pt x="5310" y="3949"/>
                    <a:pt x="5174" y="4085"/>
                  </a:cubicBezTo>
                  <a:cubicBezTo>
                    <a:pt x="5116" y="4182"/>
                    <a:pt x="5057" y="4338"/>
                    <a:pt x="5019" y="4513"/>
                  </a:cubicBezTo>
                  <a:cubicBezTo>
                    <a:pt x="4960" y="4649"/>
                    <a:pt x="4960" y="4824"/>
                    <a:pt x="4941" y="4941"/>
                  </a:cubicBezTo>
                  <a:lnTo>
                    <a:pt x="4941" y="5213"/>
                  </a:lnTo>
                  <a:cubicBezTo>
                    <a:pt x="4727" y="4921"/>
                    <a:pt x="4493" y="4668"/>
                    <a:pt x="4280" y="4435"/>
                  </a:cubicBezTo>
                  <a:cubicBezTo>
                    <a:pt x="3813" y="3929"/>
                    <a:pt x="3385" y="3502"/>
                    <a:pt x="2918" y="3190"/>
                  </a:cubicBezTo>
                  <a:cubicBezTo>
                    <a:pt x="2432" y="2860"/>
                    <a:pt x="1946" y="2665"/>
                    <a:pt x="1518" y="2665"/>
                  </a:cubicBezTo>
                  <a:cubicBezTo>
                    <a:pt x="1265" y="2665"/>
                    <a:pt x="1031" y="2704"/>
                    <a:pt x="837" y="2821"/>
                  </a:cubicBezTo>
                  <a:cubicBezTo>
                    <a:pt x="642" y="2918"/>
                    <a:pt x="448" y="3093"/>
                    <a:pt x="292" y="3346"/>
                  </a:cubicBezTo>
                  <a:cubicBezTo>
                    <a:pt x="176" y="3502"/>
                    <a:pt x="78" y="3735"/>
                    <a:pt x="59" y="3949"/>
                  </a:cubicBezTo>
                  <a:cubicBezTo>
                    <a:pt x="1" y="4163"/>
                    <a:pt x="1" y="4416"/>
                    <a:pt x="59" y="4707"/>
                  </a:cubicBezTo>
                  <a:cubicBezTo>
                    <a:pt x="78" y="4921"/>
                    <a:pt x="156" y="5155"/>
                    <a:pt x="254" y="5427"/>
                  </a:cubicBezTo>
                  <a:cubicBezTo>
                    <a:pt x="351" y="5680"/>
                    <a:pt x="467" y="5933"/>
                    <a:pt x="604" y="6205"/>
                  </a:cubicBezTo>
                  <a:cubicBezTo>
                    <a:pt x="876" y="6672"/>
                    <a:pt x="1187" y="7158"/>
                    <a:pt x="1634" y="7683"/>
                  </a:cubicBezTo>
                  <a:cubicBezTo>
                    <a:pt x="1946" y="8072"/>
                    <a:pt x="2257" y="8442"/>
                    <a:pt x="2587" y="8792"/>
                  </a:cubicBezTo>
                  <a:cubicBezTo>
                    <a:pt x="2549" y="8792"/>
                    <a:pt x="2529" y="8753"/>
                    <a:pt x="2510" y="8753"/>
                  </a:cubicBezTo>
                  <a:cubicBezTo>
                    <a:pt x="2412" y="8753"/>
                    <a:pt x="2335" y="8733"/>
                    <a:pt x="2237" y="8733"/>
                  </a:cubicBezTo>
                  <a:cubicBezTo>
                    <a:pt x="1926" y="8733"/>
                    <a:pt x="1634" y="8811"/>
                    <a:pt x="1382" y="8947"/>
                  </a:cubicBezTo>
                  <a:cubicBezTo>
                    <a:pt x="1090" y="9122"/>
                    <a:pt x="876" y="9434"/>
                    <a:pt x="856" y="9764"/>
                  </a:cubicBezTo>
                  <a:cubicBezTo>
                    <a:pt x="798" y="10153"/>
                    <a:pt x="973" y="10581"/>
                    <a:pt x="1323" y="11048"/>
                  </a:cubicBezTo>
                  <a:cubicBezTo>
                    <a:pt x="1343" y="11087"/>
                    <a:pt x="1382" y="11126"/>
                    <a:pt x="1440" y="11126"/>
                  </a:cubicBezTo>
                  <a:cubicBezTo>
                    <a:pt x="1479" y="11165"/>
                    <a:pt x="1557" y="11223"/>
                    <a:pt x="1634" y="11262"/>
                  </a:cubicBezTo>
                  <a:cubicBezTo>
                    <a:pt x="1673" y="11379"/>
                    <a:pt x="1809" y="11456"/>
                    <a:pt x="1926" y="11456"/>
                  </a:cubicBezTo>
                  <a:lnTo>
                    <a:pt x="2004" y="11456"/>
                  </a:lnTo>
                  <a:cubicBezTo>
                    <a:pt x="2412" y="11359"/>
                    <a:pt x="2840" y="11262"/>
                    <a:pt x="3327" y="11184"/>
                  </a:cubicBezTo>
                  <a:cubicBezTo>
                    <a:pt x="4163" y="11067"/>
                    <a:pt x="5057" y="11028"/>
                    <a:pt x="6049" y="11028"/>
                  </a:cubicBezTo>
                  <a:cubicBezTo>
                    <a:pt x="7158" y="11028"/>
                    <a:pt x="8247" y="11087"/>
                    <a:pt x="9064" y="11145"/>
                  </a:cubicBezTo>
                  <a:cubicBezTo>
                    <a:pt x="9589" y="11184"/>
                    <a:pt x="10114" y="11223"/>
                    <a:pt x="10620" y="11262"/>
                  </a:cubicBezTo>
                  <a:cubicBezTo>
                    <a:pt x="11981" y="11379"/>
                    <a:pt x="13401" y="11476"/>
                    <a:pt x="14782" y="11515"/>
                  </a:cubicBezTo>
                  <a:lnTo>
                    <a:pt x="15132" y="11515"/>
                  </a:lnTo>
                  <a:cubicBezTo>
                    <a:pt x="16533" y="11515"/>
                    <a:pt x="17777" y="11417"/>
                    <a:pt x="18925" y="11223"/>
                  </a:cubicBezTo>
                  <a:cubicBezTo>
                    <a:pt x="20384" y="10951"/>
                    <a:pt x="21570" y="10542"/>
                    <a:pt x="22484" y="9900"/>
                  </a:cubicBezTo>
                  <a:cubicBezTo>
                    <a:pt x="23029" y="9531"/>
                    <a:pt x="23515" y="9103"/>
                    <a:pt x="23904" y="8597"/>
                  </a:cubicBezTo>
                  <a:cubicBezTo>
                    <a:pt x="24293" y="8072"/>
                    <a:pt x="24604" y="7469"/>
                    <a:pt x="24857" y="6788"/>
                  </a:cubicBezTo>
                  <a:cubicBezTo>
                    <a:pt x="24974" y="6458"/>
                    <a:pt x="25051" y="6108"/>
                    <a:pt x="25110" y="5699"/>
                  </a:cubicBezTo>
                  <a:cubicBezTo>
                    <a:pt x="25188" y="5291"/>
                    <a:pt x="25207" y="4902"/>
                    <a:pt x="25246" y="4532"/>
                  </a:cubicBezTo>
                  <a:cubicBezTo>
                    <a:pt x="25246" y="4221"/>
                    <a:pt x="25207" y="3871"/>
                    <a:pt x="25168" y="3540"/>
                  </a:cubicBezTo>
                  <a:cubicBezTo>
                    <a:pt x="25110" y="3268"/>
                    <a:pt x="25051" y="2996"/>
                    <a:pt x="24915" y="2724"/>
                  </a:cubicBezTo>
                  <a:cubicBezTo>
                    <a:pt x="24721" y="2296"/>
                    <a:pt x="24410" y="1926"/>
                    <a:pt x="24021" y="1712"/>
                  </a:cubicBezTo>
                  <a:cubicBezTo>
                    <a:pt x="23729" y="1537"/>
                    <a:pt x="23398" y="1440"/>
                    <a:pt x="23048" y="1440"/>
                  </a:cubicBezTo>
                  <a:cubicBezTo>
                    <a:pt x="22970" y="1440"/>
                    <a:pt x="22873" y="1440"/>
                    <a:pt x="22815" y="1459"/>
                  </a:cubicBezTo>
                  <a:cubicBezTo>
                    <a:pt x="22679" y="1498"/>
                    <a:pt x="22581" y="1498"/>
                    <a:pt x="22465" y="1537"/>
                  </a:cubicBezTo>
                  <a:cubicBezTo>
                    <a:pt x="22348" y="1557"/>
                    <a:pt x="22231" y="1615"/>
                    <a:pt x="22095" y="1654"/>
                  </a:cubicBezTo>
                  <a:cubicBezTo>
                    <a:pt x="21901" y="1732"/>
                    <a:pt x="21706" y="1848"/>
                    <a:pt x="21512" y="2004"/>
                  </a:cubicBezTo>
                  <a:cubicBezTo>
                    <a:pt x="21298" y="2179"/>
                    <a:pt x="21103" y="2373"/>
                    <a:pt x="20928" y="2568"/>
                  </a:cubicBezTo>
                  <a:cubicBezTo>
                    <a:pt x="20734" y="2782"/>
                    <a:pt x="20578" y="3054"/>
                    <a:pt x="20422" y="3307"/>
                  </a:cubicBezTo>
                  <a:cubicBezTo>
                    <a:pt x="20345" y="3443"/>
                    <a:pt x="20306" y="3540"/>
                    <a:pt x="20247" y="3657"/>
                  </a:cubicBezTo>
                  <a:cubicBezTo>
                    <a:pt x="20189" y="3015"/>
                    <a:pt x="20053" y="2490"/>
                    <a:pt x="19936" y="2023"/>
                  </a:cubicBezTo>
                  <a:cubicBezTo>
                    <a:pt x="19858" y="1790"/>
                    <a:pt x="19761" y="1518"/>
                    <a:pt x="19664" y="1245"/>
                  </a:cubicBezTo>
                  <a:cubicBezTo>
                    <a:pt x="19567" y="1031"/>
                    <a:pt x="19450" y="837"/>
                    <a:pt x="19333" y="662"/>
                  </a:cubicBezTo>
                  <a:cubicBezTo>
                    <a:pt x="19178" y="467"/>
                    <a:pt x="19022" y="292"/>
                    <a:pt x="18828" y="195"/>
                  </a:cubicBezTo>
                  <a:cubicBezTo>
                    <a:pt x="18672" y="59"/>
                    <a:pt x="18478" y="1"/>
                    <a:pt x="18283" y="1"/>
                  </a:cubicBezTo>
                  <a:close/>
                </a:path>
              </a:pathLst>
            </a:custGeom>
            <a:solidFill>
              <a:srgbClr val="74BE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44"/>
            <p:cNvSpPr/>
            <p:nvPr/>
          </p:nvSpPr>
          <p:spPr>
            <a:xfrm rot="377868">
              <a:off x="1531898" y="3069526"/>
              <a:ext cx="635072" cy="266009"/>
            </a:xfrm>
            <a:custGeom>
              <a:avLst/>
              <a:gdLst/>
              <a:ahLst/>
              <a:cxnLst/>
              <a:rect l="l" t="t" r="r" b="b"/>
              <a:pathLst>
                <a:path w="25402" h="10640" extrusionOk="0">
                  <a:moveTo>
                    <a:pt x="18322" y="1"/>
                  </a:moveTo>
                  <a:cubicBezTo>
                    <a:pt x="18244" y="1"/>
                    <a:pt x="18185" y="20"/>
                    <a:pt x="18108" y="39"/>
                  </a:cubicBezTo>
                  <a:lnTo>
                    <a:pt x="17894" y="117"/>
                  </a:lnTo>
                  <a:cubicBezTo>
                    <a:pt x="17719" y="195"/>
                    <a:pt x="17563" y="312"/>
                    <a:pt x="17505" y="409"/>
                  </a:cubicBezTo>
                  <a:cubicBezTo>
                    <a:pt x="17407" y="506"/>
                    <a:pt x="17271" y="623"/>
                    <a:pt x="17174" y="798"/>
                  </a:cubicBezTo>
                  <a:cubicBezTo>
                    <a:pt x="17077" y="954"/>
                    <a:pt x="17019" y="1109"/>
                    <a:pt x="16921" y="1362"/>
                  </a:cubicBezTo>
                  <a:cubicBezTo>
                    <a:pt x="16766" y="1770"/>
                    <a:pt x="16727" y="2237"/>
                    <a:pt x="16746" y="2743"/>
                  </a:cubicBezTo>
                  <a:cubicBezTo>
                    <a:pt x="16766" y="3229"/>
                    <a:pt x="16863" y="3715"/>
                    <a:pt x="16980" y="4163"/>
                  </a:cubicBezTo>
                  <a:cubicBezTo>
                    <a:pt x="17038" y="4318"/>
                    <a:pt x="17077" y="4493"/>
                    <a:pt x="17116" y="4668"/>
                  </a:cubicBezTo>
                  <a:cubicBezTo>
                    <a:pt x="17174" y="4980"/>
                    <a:pt x="17271" y="5330"/>
                    <a:pt x="17349" y="5660"/>
                  </a:cubicBezTo>
                  <a:cubicBezTo>
                    <a:pt x="17310" y="5641"/>
                    <a:pt x="17232" y="5641"/>
                    <a:pt x="17174" y="5641"/>
                  </a:cubicBezTo>
                  <a:cubicBezTo>
                    <a:pt x="16941" y="5641"/>
                    <a:pt x="16688" y="5719"/>
                    <a:pt x="16474" y="5855"/>
                  </a:cubicBezTo>
                  <a:cubicBezTo>
                    <a:pt x="16299" y="5952"/>
                    <a:pt x="16182" y="6108"/>
                    <a:pt x="16065" y="6244"/>
                  </a:cubicBezTo>
                  <a:cubicBezTo>
                    <a:pt x="16007" y="6322"/>
                    <a:pt x="15968" y="6360"/>
                    <a:pt x="15910" y="6438"/>
                  </a:cubicBezTo>
                  <a:cubicBezTo>
                    <a:pt x="15890" y="6341"/>
                    <a:pt x="15852" y="6244"/>
                    <a:pt x="15774" y="6166"/>
                  </a:cubicBezTo>
                  <a:cubicBezTo>
                    <a:pt x="15677" y="6030"/>
                    <a:pt x="15521" y="5874"/>
                    <a:pt x="15385" y="5777"/>
                  </a:cubicBezTo>
                  <a:cubicBezTo>
                    <a:pt x="15268" y="5719"/>
                    <a:pt x="15093" y="5641"/>
                    <a:pt x="14918" y="5621"/>
                  </a:cubicBezTo>
                  <a:cubicBezTo>
                    <a:pt x="14840" y="5621"/>
                    <a:pt x="14743" y="5582"/>
                    <a:pt x="14685" y="5582"/>
                  </a:cubicBezTo>
                  <a:cubicBezTo>
                    <a:pt x="14587" y="5582"/>
                    <a:pt x="14490" y="5621"/>
                    <a:pt x="14393" y="5621"/>
                  </a:cubicBezTo>
                  <a:cubicBezTo>
                    <a:pt x="14237" y="5641"/>
                    <a:pt x="14101" y="5680"/>
                    <a:pt x="13907" y="5758"/>
                  </a:cubicBezTo>
                  <a:cubicBezTo>
                    <a:pt x="13732" y="5835"/>
                    <a:pt x="13576" y="5913"/>
                    <a:pt x="13420" y="6030"/>
                  </a:cubicBezTo>
                  <a:cubicBezTo>
                    <a:pt x="13245" y="6127"/>
                    <a:pt x="13090" y="6244"/>
                    <a:pt x="12934" y="6360"/>
                  </a:cubicBezTo>
                  <a:lnTo>
                    <a:pt x="12934" y="6302"/>
                  </a:lnTo>
                  <a:cubicBezTo>
                    <a:pt x="12759" y="4746"/>
                    <a:pt x="12584" y="3151"/>
                    <a:pt x="11884" y="1731"/>
                  </a:cubicBezTo>
                  <a:cubicBezTo>
                    <a:pt x="11417" y="798"/>
                    <a:pt x="10834" y="234"/>
                    <a:pt x="10153" y="78"/>
                  </a:cubicBezTo>
                  <a:cubicBezTo>
                    <a:pt x="10036" y="39"/>
                    <a:pt x="9919" y="20"/>
                    <a:pt x="9764" y="20"/>
                  </a:cubicBezTo>
                  <a:lnTo>
                    <a:pt x="9589" y="20"/>
                  </a:lnTo>
                  <a:cubicBezTo>
                    <a:pt x="9394" y="39"/>
                    <a:pt x="9200" y="98"/>
                    <a:pt x="8986" y="195"/>
                  </a:cubicBezTo>
                  <a:cubicBezTo>
                    <a:pt x="8850" y="273"/>
                    <a:pt x="8675" y="389"/>
                    <a:pt x="8480" y="526"/>
                  </a:cubicBezTo>
                  <a:cubicBezTo>
                    <a:pt x="8364" y="662"/>
                    <a:pt x="8227" y="778"/>
                    <a:pt x="8111" y="954"/>
                  </a:cubicBezTo>
                  <a:cubicBezTo>
                    <a:pt x="8033" y="1051"/>
                    <a:pt x="7975" y="1167"/>
                    <a:pt x="7897" y="1343"/>
                  </a:cubicBezTo>
                  <a:cubicBezTo>
                    <a:pt x="7819" y="1479"/>
                    <a:pt x="7780" y="1634"/>
                    <a:pt x="7741" y="1790"/>
                  </a:cubicBezTo>
                  <a:cubicBezTo>
                    <a:pt x="7683" y="2062"/>
                    <a:pt x="7644" y="2373"/>
                    <a:pt x="7624" y="2762"/>
                  </a:cubicBezTo>
                  <a:cubicBezTo>
                    <a:pt x="7605" y="3151"/>
                    <a:pt x="7624" y="3579"/>
                    <a:pt x="7644" y="3968"/>
                  </a:cubicBezTo>
                  <a:cubicBezTo>
                    <a:pt x="7527" y="3832"/>
                    <a:pt x="7352" y="3715"/>
                    <a:pt x="7197" y="3618"/>
                  </a:cubicBezTo>
                  <a:cubicBezTo>
                    <a:pt x="7002" y="3521"/>
                    <a:pt x="6749" y="3443"/>
                    <a:pt x="6516" y="3443"/>
                  </a:cubicBezTo>
                  <a:cubicBezTo>
                    <a:pt x="6360" y="3443"/>
                    <a:pt x="6224" y="3482"/>
                    <a:pt x="6069" y="3521"/>
                  </a:cubicBezTo>
                  <a:cubicBezTo>
                    <a:pt x="5660" y="3638"/>
                    <a:pt x="5368" y="3929"/>
                    <a:pt x="5213" y="4182"/>
                  </a:cubicBezTo>
                  <a:cubicBezTo>
                    <a:pt x="5115" y="4318"/>
                    <a:pt x="5018" y="4493"/>
                    <a:pt x="4979" y="4707"/>
                  </a:cubicBezTo>
                  <a:cubicBezTo>
                    <a:pt x="4960" y="4804"/>
                    <a:pt x="4921" y="4902"/>
                    <a:pt x="4902" y="5038"/>
                  </a:cubicBezTo>
                  <a:cubicBezTo>
                    <a:pt x="4571" y="4571"/>
                    <a:pt x="4124" y="4007"/>
                    <a:pt x="3637" y="3540"/>
                  </a:cubicBezTo>
                  <a:cubicBezTo>
                    <a:pt x="3326" y="3229"/>
                    <a:pt x="3034" y="3015"/>
                    <a:pt x="2723" y="2840"/>
                  </a:cubicBezTo>
                  <a:cubicBezTo>
                    <a:pt x="2568" y="2762"/>
                    <a:pt x="2393" y="2704"/>
                    <a:pt x="2237" y="2646"/>
                  </a:cubicBezTo>
                  <a:cubicBezTo>
                    <a:pt x="2062" y="2607"/>
                    <a:pt x="1887" y="2568"/>
                    <a:pt x="1673" y="2568"/>
                  </a:cubicBezTo>
                  <a:lnTo>
                    <a:pt x="1615" y="2568"/>
                  </a:lnTo>
                  <a:cubicBezTo>
                    <a:pt x="1498" y="2568"/>
                    <a:pt x="1323" y="2607"/>
                    <a:pt x="1187" y="2626"/>
                  </a:cubicBezTo>
                  <a:cubicBezTo>
                    <a:pt x="1031" y="2646"/>
                    <a:pt x="895" y="2723"/>
                    <a:pt x="778" y="2782"/>
                  </a:cubicBezTo>
                  <a:cubicBezTo>
                    <a:pt x="681" y="2860"/>
                    <a:pt x="545" y="2937"/>
                    <a:pt x="448" y="3054"/>
                  </a:cubicBezTo>
                  <a:cubicBezTo>
                    <a:pt x="350" y="3151"/>
                    <a:pt x="292" y="3268"/>
                    <a:pt x="214" y="3424"/>
                  </a:cubicBezTo>
                  <a:cubicBezTo>
                    <a:pt x="98" y="3657"/>
                    <a:pt x="20" y="3949"/>
                    <a:pt x="20" y="4279"/>
                  </a:cubicBezTo>
                  <a:cubicBezTo>
                    <a:pt x="0" y="4571"/>
                    <a:pt x="39" y="4882"/>
                    <a:pt x="117" y="5193"/>
                  </a:cubicBezTo>
                  <a:cubicBezTo>
                    <a:pt x="136" y="5349"/>
                    <a:pt x="195" y="5466"/>
                    <a:pt x="253" y="5660"/>
                  </a:cubicBezTo>
                  <a:cubicBezTo>
                    <a:pt x="331" y="5835"/>
                    <a:pt x="409" y="6030"/>
                    <a:pt x="525" y="6224"/>
                  </a:cubicBezTo>
                  <a:cubicBezTo>
                    <a:pt x="700" y="6535"/>
                    <a:pt x="895" y="6827"/>
                    <a:pt x="1206" y="7216"/>
                  </a:cubicBezTo>
                  <a:cubicBezTo>
                    <a:pt x="1401" y="7488"/>
                    <a:pt x="1654" y="7722"/>
                    <a:pt x="1848" y="7994"/>
                  </a:cubicBezTo>
                  <a:lnTo>
                    <a:pt x="1887" y="8072"/>
                  </a:lnTo>
                  <a:lnTo>
                    <a:pt x="1984" y="8169"/>
                  </a:lnTo>
                  <a:cubicBezTo>
                    <a:pt x="2140" y="8305"/>
                    <a:pt x="2256" y="8480"/>
                    <a:pt x="2373" y="8636"/>
                  </a:cubicBezTo>
                  <a:cubicBezTo>
                    <a:pt x="2451" y="8694"/>
                    <a:pt x="2490" y="8792"/>
                    <a:pt x="2568" y="8869"/>
                  </a:cubicBezTo>
                  <a:lnTo>
                    <a:pt x="2529" y="8850"/>
                  </a:lnTo>
                  <a:cubicBezTo>
                    <a:pt x="2431" y="8830"/>
                    <a:pt x="2295" y="8830"/>
                    <a:pt x="2198" y="8830"/>
                  </a:cubicBezTo>
                  <a:lnTo>
                    <a:pt x="2081" y="8830"/>
                  </a:lnTo>
                  <a:cubicBezTo>
                    <a:pt x="1809" y="8850"/>
                    <a:pt x="1556" y="8947"/>
                    <a:pt x="1323" y="9083"/>
                  </a:cubicBezTo>
                  <a:cubicBezTo>
                    <a:pt x="1226" y="9161"/>
                    <a:pt x="1167" y="9239"/>
                    <a:pt x="1089" y="9336"/>
                  </a:cubicBezTo>
                  <a:cubicBezTo>
                    <a:pt x="1012" y="9433"/>
                    <a:pt x="973" y="9550"/>
                    <a:pt x="914" y="9706"/>
                  </a:cubicBezTo>
                  <a:cubicBezTo>
                    <a:pt x="895" y="9822"/>
                    <a:pt x="876" y="9939"/>
                    <a:pt x="876" y="10095"/>
                  </a:cubicBezTo>
                  <a:cubicBezTo>
                    <a:pt x="876" y="10231"/>
                    <a:pt x="914" y="10406"/>
                    <a:pt x="992" y="10581"/>
                  </a:cubicBezTo>
                  <a:cubicBezTo>
                    <a:pt x="1012" y="10620"/>
                    <a:pt x="1031" y="10639"/>
                    <a:pt x="1070" y="10639"/>
                  </a:cubicBezTo>
                  <a:cubicBezTo>
                    <a:pt x="1109" y="10639"/>
                    <a:pt x="1128" y="10620"/>
                    <a:pt x="1128" y="10600"/>
                  </a:cubicBezTo>
                  <a:lnTo>
                    <a:pt x="1128" y="10542"/>
                  </a:lnTo>
                  <a:cubicBezTo>
                    <a:pt x="1089" y="10425"/>
                    <a:pt x="1031" y="10309"/>
                    <a:pt x="1031" y="10192"/>
                  </a:cubicBezTo>
                  <a:lnTo>
                    <a:pt x="1031" y="9900"/>
                  </a:lnTo>
                  <a:cubicBezTo>
                    <a:pt x="1070" y="9822"/>
                    <a:pt x="1070" y="9725"/>
                    <a:pt x="1109" y="9647"/>
                  </a:cubicBezTo>
                  <a:cubicBezTo>
                    <a:pt x="1128" y="9570"/>
                    <a:pt x="1187" y="9531"/>
                    <a:pt x="1206" y="9453"/>
                  </a:cubicBezTo>
                  <a:cubicBezTo>
                    <a:pt x="1284" y="9375"/>
                    <a:pt x="1323" y="9317"/>
                    <a:pt x="1401" y="9239"/>
                  </a:cubicBezTo>
                  <a:cubicBezTo>
                    <a:pt x="1478" y="9181"/>
                    <a:pt x="1556" y="9142"/>
                    <a:pt x="1654" y="9083"/>
                  </a:cubicBezTo>
                  <a:cubicBezTo>
                    <a:pt x="1751" y="9044"/>
                    <a:pt x="1867" y="9025"/>
                    <a:pt x="1984" y="8986"/>
                  </a:cubicBezTo>
                  <a:lnTo>
                    <a:pt x="2334" y="8986"/>
                  </a:lnTo>
                  <a:cubicBezTo>
                    <a:pt x="2431" y="9025"/>
                    <a:pt x="2548" y="9044"/>
                    <a:pt x="2665" y="9083"/>
                  </a:cubicBezTo>
                  <a:cubicBezTo>
                    <a:pt x="2723" y="9122"/>
                    <a:pt x="2762" y="9142"/>
                    <a:pt x="2782" y="9161"/>
                  </a:cubicBezTo>
                  <a:cubicBezTo>
                    <a:pt x="2820" y="9161"/>
                    <a:pt x="2840" y="9181"/>
                    <a:pt x="2840" y="9181"/>
                  </a:cubicBezTo>
                  <a:cubicBezTo>
                    <a:pt x="2859" y="9181"/>
                    <a:pt x="2879" y="9181"/>
                    <a:pt x="2918" y="9161"/>
                  </a:cubicBezTo>
                  <a:cubicBezTo>
                    <a:pt x="2937" y="9142"/>
                    <a:pt x="2957" y="9064"/>
                    <a:pt x="2937" y="9044"/>
                  </a:cubicBezTo>
                  <a:cubicBezTo>
                    <a:pt x="2840" y="8869"/>
                    <a:pt x="2723" y="8733"/>
                    <a:pt x="2587" y="8578"/>
                  </a:cubicBezTo>
                  <a:cubicBezTo>
                    <a:pt x="2470" y="8442"/>
                    <a:pt x="2373" y="8286"/>
                    <a:pt x="2256" y="8150"/>
                  </a:cubicBezTo>
                  <a:lnTo>
                    <a:pt x="2081" y="7916"/>
                  </a:lnTo>
                  <a:cubicBezTo>
                    <a:pt x="1887" y="7683"/>
                    <a:pt x="1692" y="7469"/>
                    <a:pt x="1517" y="7216"/>
                  </a:cubicBezTo>
                  <a:cubicBezTo>
                    <a:pt x="1362" y="6983"/>
                    <a:pt x="1187" y="6749"/>
                    <a:pt x="1031" y="6535"/>
                  </a:cubicBezTo>
                  <a:cubicBezTo>
                    <a:pt x="895" y="6302"/>
                    <a:pt x="739" y="6030"/>
                    <a:pt x="623" y="5758"/>
                  </a:cubicBezTo>
                  <a:cubicBezTo>
                    <a:pt x="545" y="5582"/>
                    <a:pt x="506" y="5427"/>
                    <a:pt x="448" y="5271"/>
                  </a:cubicBezTo>
                  <a:cubicBezTo>
                    <a:pt x="409" y="5135"/>
                    <a:pt x="389" y="4980"/>
                    <a:pt x="350" y="4804"/>
                  </a:cubicBezTo>
                  <a:cubicBezTo>
                    <a:pt x="331" y="4591"/>
                    <a:pt x="331" y="4357"/>
                    <a:pt x="350" y="4124"/>
                  </a:cubicBezTo>
                  <a:cubicBezTo>
                    <a:pt x="389" y="3968"/>
                    <a:pt x="428" y="3813"/>
                    <a:pt x="487" y="3676"/>
                  </a:cubicBezTo>
                  <a:cubicBezTo>
                    <a:pt x="525" y="3579"/>
                    <a:pt x="584" y="3482"/>
                    <a:pt x="642" y="3404"/>
                  </a:cubicBezTo>
                  <a:cubicBezTo>
                    <a:pt x="720" y="3326"/>
                    <a:pt x="778" y="3249"/>
                    <a:pt x="837" y="3210"/>
                  </a:cubicBezTo>
                  <a:cubicBezTo>
                    <a:pt x="914" y="3151"/>
                    <a:pt x="992" y="3112"/>
                    <a:pt x="1070" y="3093"/>
                  </a:cubicBezTo>
                  <a:cubicBezTo>
                    <a:pt x="1167" y="3035"/>
                    <a:pt x="1265" y="3015"/>
                    <a:pt x="1381" y="3015"/>
                  </a:cubicBezTo>
                  <a:cubicBezTo>
                    <a:pt x="1459" y="3015"/>
                    <a:pt x="1517" y="2996"/>
                    <a:pt x="1595" y="2996"/>
                  </a:cubicBezTo>
                  <a:cubicBezTo>
                    <a:pt x="1692" y="2996"/>
                    <a:pt x="1790" y="2996"/>
                    <a:pt x="1887" y="3015"/>
                  </a:cubicBezTo>
                  <a:cubicBezTo>
                    <a:pt x="2043" y="3035"/>
                    <a:pt x="2179" y="3093"/>
                    <a:pt x="2334" y="3132"/>
                  </a:cubicBezTo>
                  <a:cubicBezTo>
                    <a:pt x="2568" y="3249"/>
                    <a:pt x="2782" y="3365"/>
                    <a:pt x="3054" y="3579"/>
                  </a:cubicBezTo>
                  <a:cubicBezTo>
                    <a:pt x="3462" y="3890"/>
                    <a:pt x="3851" y="4299"/>
                    <a:pt x="4240" y="4785"/>
                  </a:cubicBezTo>
                  <a:cubicBezTo>
                    <a:pt x="4415" y="4999"/>
                    <a:pt x="4590" y="5232"/>
                    <a:pt x="4727" y="5446"/>
                  </a:cubicBezTo>
                  <a:cubicBezTo>
                    <a:pt x="4765" y="5485"/>
                    <a:pt x="4785" y="5524"/>
                    <a:pt x="4824" y="5524"/>
                  </a:cubicBezTo>
                  <a:lnTo>
                    <a:pt x="4882" y="5524"/>
                  </a:lnTo>
                  <a:cubicBezTo>
                    <a:pt x="4902" y="5524"/>
                    <a:pt x="4921" y="5524"/>
                    <a:pt x="4979" y="5485"/>
                  </a:cubicBezTo>
                  <a:cubicBezTo>
                    <a:pt x="5018" y="5466"/>
                    <a:pt x="5057" y="5446"/>
                    <a:pt x="5057" y="5388"/>
                  </a:cubicBezTo>
                  <a:lnTo>
                    <a:pt x="5057" y="5291"/>
                  </a:lnTo>
                  <a:cubicBezTo>
                    <a:pt x="5057" y="5252"/>
                    <a:pt x="5057" y="5174"/>
                    <a:pt x="5077" y="5135"/>
                  </a:cubicBezTo>
                  <a:cubicBezTo>
                    <a:pt x="5096" y="4980"/>
                    <a:pt x="5115" y="4843"/>
                    <a:pt x="5193" y="4688"/>
                  </a:cubicBezTo>
                  <a:cubicBezTo>
                    <a:pt x="5252" y="4571"/>
                    <a:pt x="5310" y="4474"/>
                    <a:pt x="5388" y="4377"/>
                  </a:cubicBezTo>
                  <a:cubicBezTo>
                    <a:pt x="5466" y="4299"/>
                    <a:pt x="5543" y="4202"/>
                    <a:pt x="5602" y="4143"/>
                  </a:cubicBezTo>
                  <a:cubicBezTo>
                    <a:pt x="5699" y="4085"/>
                    <a:pt x="5777" y="4027"/>
                    <a:pt x="5874" y="3988"/>
                  </a:cubicBezTo>
                  <a:cubicBezTo>
                    <a:pt x="5971" y="3929"/>
                    <a:pt x="6088" y="3910"/>
                    <a:pt x="6185" y="3910"/>
                  </a:cubicBezTo>
                  <a:lnTo>
                    <a:pt x="6458" y="3910"/>
                  </a:lnTo>
                  <a:cubicBezTo>
                    <a:pt x="6555" y="3929"/>
                    <a:pt x="6652" y="3949"/>
                    <a:pt x="6730" y="3988"/>
                  </a:cubicBezTo>
                  <a:cubicBezTo>
                    <a:pt x="6827" y="4027"/>
                    <a:pt x="6905" y="4085"/>
                    <a:pt x="7002" y="4143"/>
                  </a:cubicBezTo>
                  <a:cubicBezTo>
                    <a:pt x="7099" y="4240"/>
                    <a:pt x="7197" y="4318"/>
                    <a:pt x="7255" y="4435"/>
                  </a:cubicBezTo>
                  <a:cubicBezTo>
                    <a:pt x="7352" y="4571"/>
                    <a:pt x="7430" y="4707"/>
                    <a:pt x="7508" y="4804"/>
                  </a:cubicBezTo>
                  <a:cubicBezTo>
                    <a:pt x="7527" y="4882"/>
                    <a:pt x="7605" y="4921"/>
                    <a:pt x="7702" y="4921"/>
                  </a:cubicBezTo>
                  <a:lnTo>
                    <a:pt x="7741" y="4921"/>
                  </a:lnTo>
                  <a:cubicBezTo>
                    <a:pt x="7800" y="4902"/>
                    <a:pt x="7838" y="4882"/>
                    <a:pt x="7897" y="4804"/>
                  </a:cubicBezTo>
                  <a:cubicBezTo>
                    <a:pt x="7916" y="4766"/>
                    <a:pt x="7916" y="4707"/>
                    <a:pt x="7916" y="4668"/>
                  </a:cubicBezTo>
                  <a:cubicBezTo>
                    <a:pt x="7897" y="4610"/>
                    <a:pt x="7877" y="4571"/>
                    <a:pt x="7838" y="4493"/>
                  </a:cubicBezTo>
                  <a:lnTo>
                    <a:pt x="7819" y="4124"/>
                  </a:lnTo>
                  <a:cubicBezTo>
                    <a:pt x="7800" y="3560"/>
                    <a:pt x="7780" y="2996"/>
                    <a:pt x="7838" y="2393"/>
                  </a:cubicBezTo>
                  <a:cubicBezTo>
                    <a:pt x="7897" y="2120"/>
                    <a:pt x="7936" y="1848"/>
                    <a:pt x="8033" y="1595"/>
                  </a:cubicBezTo>
                  <a:cubicBezTo>
                    <a:pt x="8111" y="1420"/>
                    <a:pt x="8208" y="1284"/>
                    <a:pt x="8305" y="1129"/>
                  </a:cubicBezTo>
                  <a:cubicBezTo>
                    <a:pt x="8402" y="1012"/>
                    <a:pt x="8519" y="895"/>
                    <a:pt x="8655" y="798"/>
                  </a:cubicBezTo>
                  <a:cubicBezTo>
                    <a:pt x="8772" y="701"/>
                    <a:pt x="8908" y="623"/>
                    <a:pt x="9044" y="545"/>
                  </a:cubicBezTo>
                  <a:cubicBezTo>
                    <a:pt x="9161" y="506"/>
                    <a:pt x="9278" y="448"/>
                    <a:pt x="9394" y="448"/>
                  </a:cubicBezTo>
                  <a:lnTo>
                    <a:pt x="9764" y="448"/>
                  </a:lnTo>
                  <a:cubicBezTo>
                    <a:pt x="9881" y="487"/>
                    <a:pt x="9978" y="506"/>
                    <a:pt x="10114" y="545"/>
                  </a:cubicBezTo>
                  <a:cubicBezTo>
                    <a:pt x="10231" y="603"/>
                    <a:pt x="10347" y="701"/>
                    <a:pt x="10464" y="778"/>
                  </a:cubicBezTo>
                  <a:cubicBezTo>
                    <a:pt x="10639" y="895"/>
                    <a:pt x="10795" y="1070"/>
                    <a:pt x="10931" y="1226"/>
                  </a:cubicBezTo>
                  <a:lnTo>
                    <a:pt x="10950" y="1265"/>
                  </a:lnTo>
                  <a:cubicBezTo>
                    <a:pt x="11203" y="1576"/>
                    <a:pt x="11398" y="1945"/>
                    <a:pt x="11573" y="2354"/>
                  </a:cubicBezTo>
                  <a:cubicBezTo>
                    <a:pt x="11884" y="3112"/>
                    <a:pt x="12098" y="3988"/>
                    <a:pt x="12273" y="5096"/>
                  </a:cubicBezTo>
                  <a:cubicBezTo>
                    <a:pt x="12351" y="5563"/>
                    <a:pt x="12390" y="6088"/>
                    <a:pt x="12448" y="6711"/>
                  </a:cubicBezTo>
                  <a:cubicBezTo>
                    <a:pt x="12390" y="6769"/>
                    <a:pt x="12409" y="6866"/>
                    <a:pt x="12467" y="6944"/>
                  </a:cubicBezTo>
                  <a:cubicBezTo>
                    <a:pt x="12506" y="6963"/>
                    <a:pt x="12565" y="7002"/>
                    <a:pt x="12604" y="7002"/>
                  </a:cubicBezTo>
                  <a:cubicBezTo>
                    <a:pt x="12662" y="7002"/>
                    <a:pt x="12701" y="6963"/>
                    <a:pt x="12759" y="6944"/>
                  </a:cubicBezTo>
                  <a:cubicBezTo>
                    <a:pt x="12876" y="6827"/>
                    <a:pt x="12992" y="6711"/>
                    <a:pt x="13148" y="6574"/>
                  </a:cubicBezTo>
                  <a:cubicBezTo>
                    <a:pt x="13362" y="6419"/>
                    <a:pt x="13576" y="6283"/>
                    <a:pt x="13829" y="6185"/>
                  </a:cubicBezTo>
                  <a:cubicBezTo>
                    <a:pt x="14023" y="6127"/>
                    <a:pt x="14198" y="6069"/>
                    <a:pt x="14334" y="6049"/>
                  </a:cubicBezTo>
                  <a:lnTo>
                    <a:pt x="14626" y="6049"/>
                  </a:lnTo>
                  <a:cubicBezTo>
                    <a:pt x="14704" y="6069"/>
                    <a:pt x="14782" y="6069"/>
                    <a:pt x="14840" y="6088"/>
                  </a:cubicBezTo>
                  <a:cubicBezTo>
                    <a:pt x="14918" y="6127"/>
                    <a:pt x="14976" y="6166"/>
                    <a:pt x="15015" y="6185"/>
                  </a:cubicBezTo>
                  <a:lnTo>
                    <a:pt x="15171" y="6341"/>
                  </a:lnTo>
                  <a:cubicBezTo>
                    <a:pt x="15229" y="6438"/>
                    <a:pt x="15288" y="6535"/>
                    <a:pt x="15365" y="6652"/>
                  </a:cubicBezTo>
                  <a:cubicBezTo>
                    <a:pt x="15385" y="6711"/>
                    <a:pt x="15404" y="6749"/>
                    <a:pt x="15404" y="6808"/>
                  </a:cubicBezTo>
                  <a:cubicBezTo>
                    <a:pt x="15424" y="6886"/>
                    <a:pt x="15463" y="6905"/>
                    <a:pt x="15501" y="6924"/>
                  </a:cubicBezTo>
                  <a:cubicBezTo>
                    <a:pt x="15521" y="6944"/>
                    <a:pt x="15579" y="6944"/>
                    <a:pt x="15618" y="6944"/>
                  </a:cubicBezTo>
                  <a:lnTo>
                    <a:pt x="15677" y="6944"/>
                  </a:lnTo>
                  <a:cubicBezTo>
                    <a:pt x="15754" y="6924"/>
                    <a:pt x="15793" y="6866"/>
                    <a:pt x="15813" y="6769"/>
                  </a:cubicBezTo>
                  <a:lnTo>
                    <a:pt x="15871" y="6711"/>
                  </a:lnTo>
                  <a:cubicBezTo>
                    <a:pt x="15968" y="6555"/>
                    <a:pt x="16104" y="6438"/>
                    <a:pt x="16241" y="6341"/>
                  </a:cubicBezTo>
                  <a:cubicBezTo>
                    <a:pt x="16338" y="6263"/>
                    <a:pt x="16435" y="6224"/>
                    <a:pt x="16552" y="6166"/>
                  </a:cubicBezTo>
                  <a:cubicBezTo>
                    <a:pt x="16649" y="6127"/>
                    <a:pt x="16746" y="6088"/>
                    <a:pt x="16843" y="6088"/>
                  </a:cubicBezTo>
                  <a:lnTo>
                    <a:pt x="17330" y="6088"/>
                  </a:lnTo>
                  <a:cubicBezTo>
                    <a:pt x="17427" y="6088"/>
                    <a:pt x="17524" y="6030"/>
                    <a:pt x="17544" y="5952"/>
                  </a:cubicBezTo>
                  <a:cubicBezTo>
                    <a:pt x="17563" y="5855"/>
                    <a:pt x="17544" y="5758"/>
                    <a:pt x="17466" y="5738"/>
                  </a:cubicBezTo>
                  <a:cubicBezTo>
                    <a:pt x="17427" y="5349"/>
                    <a:pt x="17330" y="4980"/>
                    <a:pt x="17232" y="4610"/>
                  </a:cubicBezTo>
                  <a:lnTo>
                    <a:pt x="17213" y="4532"/>
                  </a:lnTo>
                  <a:cubicBezTo>
                    <a:pt x="17116" y="4124"/>
                    <a:pt x="17019" y="3657"/>
                    <a:pt x="16941" y="3229"/>
                  </a:cubicBezTo>
                  <a:cubicBezTo>
                    <a:pt x="16882" y="2840"/>
                    <a:pt x="16882" y="2471"/>
                    <a:pt x="16921" y="2140"/>
                  </a:cubicBezTo>
                  <a:cubicBezTo>
                    <a:pt x="16941" y="1868"/>
                    <a:pt x="17019" y="1615"/>
                    <a:pt x="17116" y="1381"/>
                  </a:cubicBezTo>
                  <a:lnTo>
                    <a:pt x="17116" y="1323"/>
                  </a:lnTo>
                  <a:cubicBezTo>
                    <a:pt x="17174" y="1167"/>
                    <a:pt x="17271" y="992"/>
                    <a:pt x="17369" y="876"/>
                  </a:cubicBezTo>
                  <a:cubicBezTo>
                    <a:pt x="17446" y="778"/>
                    <a:pt x="17544" y="681"/>
                    <a:pt x="17621" y="603"/>
                  </a:cubicBezTo>
                  <a:lnTo>
                    <a:pt x="17835" y="448"/>
                  </a:lnTo>
                  <a:cubicBezTo>
                    <a:pt x="17913" y="428"/>
                    <a:pt x="17991" y="409"/>
                    <a:pt x="18049" y="409"/>
                  </a:cubicBezTo>
                  <a:lnTo>
                    <a:pt x="18244" y="409"/>
                  </a:lnTo>
                  <a:cubicBezTo>
                    <a:pt x="18322" y="409"/>
                    <a:pt x="18399" y="428"/>
                    <a:pt x="18438" y="448"/>
                  </a:cubicBezTo>
                  <a:cubicBezTo>
                    <a:pt x="18516" y="506"/>
                    <a:pt x="18594" y="526"/>
                    <a:pt x="18691" y="603"/>
                  </a:cubicBezTo>
                  <a:cubicBezTo>
                    <a:pt x="18808" y="701"/>
                    <a:pt x="18905" y="798"/>
                    <a:pt x="19002" y="934"/>
                  </a:cubicBezTo>
                  <a:cubicBezTo>
                    <a:pt x="19177" y="1167"/>
                    <a:pt x="19314" y="1401"/>
                    <a:pt x="19450" y="1693"/>
                  </a:cubicBezTo>
                  <a:cubicBezTo>
                    <a:pt x="19644" y="2159"/>
                    <a:pt x="19761" y="2685"/>
                    <a:pt x="19858" y="3365"/>
                  </a:cubicBezTo>
                  <a:lnTo>
                    <a:pt x="19858" y="3326"/>
                  </a:lnTo>
                  <a:cubicBezTo>
                    <a:pt x="19858" y="3482"/>
                    <a:pt x="19878" y="3638"/>
                    <a:pt x="19897" y="3793"/>
                  </a:cubicBezTo>
                  <a:lnTo>
                    <a:pt x="19936" y="3910"/>
                  </a:lnTo>
                  <a:cubicBezTo>
                    <a:pt x="19936" y="3968"/>
                    <a:pt x="19955" y="4007"/>
                    <a:pt x="19975" y="4065"/>
                  </a:cubicBezTo>
                  <a:cubicBezTo>
                    <a:pt x="20033" y="4085"/>
                    <a:pt x="20072" y="4104"/>
                    <a:pt x="20130" y="4104"/>
                  </a:cubicBezTo>
                  <a:cubicBezTo>
                    <a:pt x="20169" y="4104"/>
                    <a:pt x="20228" y="4085"/>
                    <a:pt x="20247" y="4065"/>
                  </a:cubicBezTo>
                  <a:cubicBezTo>
                    <a:pt x="20286" y="4027"/>
                    <a:pt x="20325" y="4007"/>
                    <a:pt x="20344" y="3968"/>
                  </a:cubicBezTo>
                  <a:cubicBezTo>
                    <a:pt x="20422" y="3851"/>
                    <a:pt x="20461" y="3754"/>
                    <a:pt x="20519" y="3696"/>
                  </a:cubicBezTo>
                  <a:lnTo>
                    <a:pt x="20539" y="3638"/>
                  </a:lnTo>
                  <a:lnTo>
                    <a:pt x="20617" y="3521"/>
                  </a:lnTo>
                  <a:cubicBezTo>
                    <a:pt x="20714" y="3385"/>
                    <a:pt x="20772" y="3229"/>
                    <a:pt x="20869" y="3132"/>
                  </a:cubicBezTo>
                  <a:cubicBezTo>
                    <a:pt x="21161" y="2743"/>
                    <a:pt x="21453" y="2451"/>
                    <a:pt x="21784" y="2218"/>
                  </a:cubicBezTo>
                  <a:cubicBezTo>
                    <a:pt x="21978" y="2062"/>
                    <a:pt x="22173" y="1945"/>
                    <a:pt x="22367" y="1868"/>
                  </a:cubicBezTo>
                  <a:cubicBezTo>
                    <a:pt x="22503" y="1829"/>
                    <a:pt x="22659" y="1770"/>
                    <a:pt x="22795" y="1751"/>
                  </a:cubicBezTo>
                  <a:lnTo>
                    <a:pt x="23184" y="1751"/>
                  </a:lnTo>
                  <a:cubicBezTo>
                    <a:pt x="23301" y="1770"/>
                    <a:pt x="23398" y="1790"/>
                    <a:pt x="23534" y="1848"/>
                  </a:cubicBezTo>
                  <a:cubicBezTo>
                    <a:pt x="23670" y="1887"/>
                    <a:pt x="23787" y="1984"/>
                    <a:pt x="23942" y="2082"/>
                  </a:cubicBezTo>
                  <a:cubicBezTo>
                    <a:pt x="24079" y="2218"/>
                    <a:pt x="24234" y="2334"/>
                    <a:pt x="24351" y="2509"/>
                  </a:cubicBezTo>
                  <a:cubicBezTo>
                    <a:pt x="24507" y="2704"/>
                    <a:pt x="24623" y="2879"/>
                    <a:pt x="24720" y="3132"/>
                  </a:cubicBezTo>
                  <a:cubicBezTo>
                    <a:pt x="24837" y="3404"/>
                    <a:pt x="24915" y="3657"/>
                    <a:pt x="24934" y="3968"/>
                  </a:cubicBezTo>
                  <a:lnTo>
                    <a:pt x="24934" y="4007"/>
                  </a:lnTo>
                  <a:lnTo>
                    <a:pt x="24934" y="4104"/>
                  </a:lnTo>
                  <a:cubicBezTo>
                    <a:pt x="24934" y="4182"/>
                    <a:pt x="24993" y="4240"/>
                    <a:pt x="25090" y="4240"/>
                  </a:cubicBezTo>
                  <a:cubicBezTo>
                    <a:pt x="25129" y="4240"/>
                    <a:pt x="25148" y="4221"/>
                    <a:pt x="25187" y="4202"/>
                  </a:cubicBezTo>
                  <a:cubicBezTo>
                    <a:pt x="25207" y="4182"/>
                    <a:pt x="25207" y="4163"/>
                    <a:pt x="25207" y="4104"/>
                  </a:cubicBezTo>
                  <a:cubicBezTo>
                    <a:pt x="25401" y="3443"/>
                    <a:pt x="25207" y="2898"/>
                    <a:pt x="24895" y="2373"/>
                  </a:cubicBezTo>
                  <a:cubicBezTo>
                    <a:pt x="24720" y="2120"/>
                    <a:pt x="24526" y="1887"/>
                    <a:pt x="24312" y="1731"/>
                  </a:cubicBezTo>
                  <a:cubicBezTo>
                    <a:pt x="24059" y="1537"/>
                    <a:pt x="23767" y="1401"/>
                    <a:pt x="23476" y="1343"/>
                  </a:cubicBezTo>
                  <a:cubicBezTo>
                    <a:pt x="23378" y="1304"/>
                    <a:pt x="23262" y="1304"/>
                    <a:pt x="23145" y="1304"/>
                  </a:cubicBezTo>
                  <a:cubicBezTo>
                    <a:pt x="22912" y="1304"/>
                    <a:pt x="22678" y="1362"/>
                    <a:pt x="22464" y="1440"/>
                  </a:cubicBezTo>
                  <a:cubicBezTo>
                    <a:pt x="22134" y="1537"/>
                    <a:pt x="21842" y="1731"/>
                    <a:pt x="21511" y="1984"/>
                  </a:cubicBezTo>
                  <a:cubicBezTo>
                    <a:pt x="21258" y="2179"/>
                    <a:pt x="21025" y="2451"/>
                    <a:pt x="20811" y="2743"/>
                  </a:cubicBezTo>
                  <a:cubicBezTo>
                    <a:pt x="20675" y="2918"/>
                    <a:pt x="20558" y="3054"/>
                    <a:pt x="20461" y="3229"/>
                  </a:cubicBezTo>
                  <a:cubicBezTo>
                    <a:pt x="20461" y="3035"/>
                    <a:pt x="20422" y="2821"/>
                    <a:pt x="20364" y="2607"/>
                  </a:cubicBezTo>
                  <a:cubicBezTo>
                    <a:pt x="20267" y="2159"/>
                    <a:pt x="20150" y="1731"/>
                    <a:pt x="19955" y="1304"/>
                  </a:cubicBezTo>
                  <a:cubicBezTo>
                    <a:pt x="19741" y="856"/>
                    <a:pt x="19489" y="526"/>
                    <a:pt x="19216" y="312"/>
                  </a:cubicBezTo>
                  <a:cubicBezTo>
                    <a:pt x="18983" y="117"/>
                    <a:pt x="18691" y="1"/>
                    <a:pt x="18399" y="1"/>
                  </a:cubicBezTo>
                  <a:close/>
                </a:path>
              </a:pathLst>
            </a:custGeom>
            <a:solidFill>
              <a:srgbClr val="5CA6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" name="Google Shape;1051;p37">
            <a:extLst>
              <a:ext uri="{FF2B5EF4-FFF2-40B4-BE49-F238E27FC236}">
                <a16:creationId xmlns:a16="http://schemas.microsoft.com/office/drawing/2014/main" id="{58811BFE-9FC5-4482-925E-ED03B5D0724B}"/>
              </a:ext>
            </a:extLst>
          </p:cNvPr>
          <p:cNvGrpSpPr/>
          <p:nvPr/>
        </p:nvGrpSpPr>
        <p:grpSpPr>
          <a:xfrm>
            <a:off x="6839700" y="315741"/>
            <a:ext cx="670499" cy="438524"/>
            <a:chOff x="7555450" y="377766"/>
            <a:chExt cx="670499" cy="438524"/>
          </a:xfrm>
        </p:grpSpPr>
        <p:sp>
          <p:nvSpPr>
            <p:cNvPr id="86" name="Google Shape;1052;p37">
              <a:extLst>
                <a:ext uri="{FF2B5EF4-FFF2-40B4-BE49-F238E27FC236}">
                  <a16:creationId xmlns:a16="http://schemas.microsoft.com/office/drawing/2014/main" id="{6994A103-0BE8-4F65-9D37-99BF588D83BD}"/>
                </a:ext>
              </a:extLst>
            </p:cNvPr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053;p37">
              <a:extLst>
                <a:ext uri="{FF2B5EF4-FFF2-40B4-BE49-F238E27FC236}">
                  <a16:creationId xmlns:a16="http://schemas.microsoft.com/office/drawing/2014/main" id="{5D43E500-6856-474B-AA5C-123F18CBCACC}"/>
                </a:ext>
              </a:extLst>
            </p:cNvPr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054;p37">
              <a:extLst>
                <a:ext uri="{FF2B5EF4-FFF2-40B4-BE49-F238E27FC236}">
                  <a16:creationId xmlns:a16="http://schemas.microsoft.com/office/drawing/2014/main" id="{51EBB0A0-9A81-420F-89EE-D168569977F5}"/>
                </a:ext>
              </a:extLst>
            </p:cNvPr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AB4CDB0A-4F47-43A9-93EE-88EB8DBD488F}"/>
              </a:ext>
            </a:extLst>
          </p:cNvPr>
          <p:cNvSpPr txBox="1"/>
          <p:nvPr/>
        </p:nvSpPr>
        <p:spPr>
          <a:xfrm>
            <a:off x="7814786" y="81298"/>
            <a:ext cx="1169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مثال(2):</a:t>
            </a:r>
            <a:endParaRPr lang="en-US" sz="20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2371496-8231-4361-AE6C-CAC042C4B623}"/>
              </a:ext>
            </a:extLst>
          </p:cNvPr>
          <p:cNvSpPr txBox="1"/>
          <p:nvPr/>
        </p:nvSpPr>
        <p:spPr>
          <a:xfrm>
            <a:off x="3085107" y="122429"/>
            <a:ext cx="5065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أوجد ناتج كل مما يلي في أبسط صورة: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Google Shape;944;p37">
            <a:extLst>
              <a:ext uri="{FF2B5EF4-FFF2-40B4-BE49-F238E27FC236}">
                <a16:creationId xmlns:a16="http://schemas.microsoft.com/office/drawing/2014/main" id="{290BCAF0-2891-43BD-A8DE-4C23ABB72AD8}"/>
              </a:ext>
            </a:extLst>
          </p:cNvPr>
          <p:cNvSpPr/>
          <p:nvPr/>
        </p:nvSpPr>
        <p:spPr>
          <a:xfrm>
            <a:off x="7432410" y="1647464"/>
            <a:ext cx="1606499" cy="65406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2" name="Google Shape;1055;p37">
            <a:extLst>
              <a:ext uri="{FF2B5EF4-FFF2-40B4-BE49-F238E27FC236}">
                <a16:creationId xmlns:a16="http://schemas.microsoft.com/office/drawing/2014/main" id="{0A92C52A-4C56-4EC0-9914-7B44B6827A93}"/>
              </a:ext>
            </a:extLst>
          </p:cNvPr>
          <p:cNvGrpSpPr/>
          <p:nvPr/>
        </p:nvGrpSpPr>
        <p:grpSpPr>
          <a:xfrm>
            <a:off x="7787323" y="1206422"/>
            <a:ext cx="932737" cy="461665"/>
            <a:chOff x="816462" y="899275"/>
            <a:chExt cx="981285" cy="534397"/>
          </a:xfrm>
        </p:grpSpPr>
        <p:sp>
          <p:nvSpPr>
            <p:cNvPr id="93" name="Google Shape;1056;p37">
              <a:extLst>
                <a:ext uri="{FF2B5EF4-FFF2-40B4-BE49-F238E27FC236}">
                  <a16:creationId xmlns:a16="http://schemas.microsoft.com/office/drawing/2014/main" id="{25207713-142D-42BD-BF21-9527D4DF3EF2}"/>
                </a:ext>
              </a:extLst>
            </p:cNvPr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057;p37">
              <a:extLst>
                <a:ext uri="{FF2B5EF4-FFF2-40B4-BE49-F238E27FC236}">
                  <a16:creationId xmlns:a16="http://schemas.microsoft.com/office/drawing/2014/main" id="{8F29D3D3-6D92-4000-B86B-DA40AF3459A4}"/>
                </a:ext>
              </a:extLst>
            </p:cNvPr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F7AF422-EAD0-46AE-A789-D6FB0B42DC7C}"/>
              </a:ext>
            </a:extLst>
          </p:cNvPr>
          <p:cNvGrpSpPr/>
          <p:nvPr/>
        </p:nvGrpSpPr>
        <p:grpSpPr>
          <a:xfrm>
            <a:off x="7641305" y="1573056"/>
            <a:ext cx="1508948" cy="968724"/>
            <a:chOff x="6285502" y="1004434"/>
            <a:chExt cx="1508948" cy="968724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83689581-3874-4FC4-BEB0-C14CD8F92FAE}"/>
                </a:ext>
              </a:extLst>
            </p:cNvPr>
            <p:cNvGrpSpPr/>
            <p:nvPr/>
          </p:nvGrpSpPr>
          <p:grpSpPr>
            <a:xfrm>
              <a:off x="7139197" y="1010064"/>
              <a:ext cx="655253" cy="812789"/>
              <a:chOff x="7066787" y="1601922"/>
              <a:chExt cx="655253" cy="812789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BE9743CB-19C5-4051-AAC8-73651AE6C53F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2</a:t>
                </a:r>
                <a:endParaRPr lang="en-US" sz="2400" dirty="0"/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E6414A7-E828-43AF-8FBF-A320F2D22EAA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1</a:t>
                </a:r>
                <a:endParaRPr lang="en-US" sz="2400" dirty="0"/>
              </a:p>
            </p:txBody>
          </p: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D8CEBFAF-C3A9-47D7-9EA1-DB006FF10DC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BE79BFC8-623F-4ACE-B4B6-AD811AA4B884}"/>
                </a:ext>
              </a:extLst>
            </p:cNvPr>
            <p:cNvGrpSpPr/>
            <p:nvPr/>
          </p:nvGrpSpPr>
          <p:grpSpPr>
            <a:xfrm>
              <a:off x="6285502" y="1004434"/>
              <a:ext cx="655253" cy="812789"/>
              <a:chOff x="7066787" y="1601922"/>
              <a:chExt cx="655253" cy="812789"/>
            </a:xfrm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FD0865A7-147C-4562-8E09-D057B584EBD4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7</a:t>
                </a:r>
                <a:endParaRPr lang="en-US" sz="2400" dirty="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83912456-06EF-42C2-A7AC-55FE49FDBBBC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3</a:t>
                </a:r>
                <a:endParaRPr lang="en-US" sz="2400" dirty="0"/>
              </a:p>
            </p:txBody>
          </p: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11BD4E72-BF1B-477C-9B4F-CFCDC9A2F3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2F1E121-F2C4-4EE3-A789-DE192018181E}"/>
                </a:ext>
              </a:extLst>
            </p:cNvPr>
            <p:cNvSpPr txBox="1"/>
            <p:nvPr/>
          </p:nvSpPr>
          <p:spPr>
            <a:xfrm>
              <a:off x="6588450" y="1142161"/>
              <a:ext cx="6599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/>
                <a:t>×      </a:t>
              </a:r>
              <a:endParaRPr lang="en-US" sz="2400" b="1" dirty="0"/>
            </a:p>
          </p:txBody>
        </p:sp>
      </p:grpSp>
      <p:sp>
        <p:nvSpPr>
          <p:cNvPr id="105" name="Google Shape;1289;p42">
            <a:extLst>
              <a:ext uri="{FF2B5EF4-FFF2-40B4-BE49-F238E27FC236}">
                <a16:creationId xmlns:a16="http://schemas.microsoft.com/office/drawing/2014/main" id="{4426BD65-9387-48A6-8910-27C83C7015D6}"/>
              </a:ext>
            </a:extLst>
          </p:cNvPr>
          <p:cNvSpPr/>
          <p:nvPr/>
        </p:nvSpPr>
        <p:spPr>
          <a:xfrm flipH="1">
            <a:off x="4572428" y="761375"/>
            <a:ext cx="2804280" cy="2146910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" name="Google Shape;3345;p67">
            <a:extLst>
              <a:ext uri="{FF2B5EF4-FFF2-40B4-BE49-F238E27FC236}">
                <a16:creationId xmlns:a16="http://schemas.microsoft.com/office/drawing/2014/main" id="{5F9D311F-CD19-4374-A285-57FB1CFBD38D}"/>
              </a:ext>
            </a:extLst>
          </p:cNvPr>
          <p:cNvGrpSpPr/>
          <p:nvPr/>
        </p:nvGrpSpPr>
        <p:grpSpPr>
          <a:xfrm>
            <a:off x="6497755" y="2702185"/>
            <a:ext cx="445508" cy="335066"/>
            <a:chOff x="3928262" y="3494760"/>
            <a:chExt cx="445508" cy="335066"/>
          </a:xfrm>
        </p:grpSpPr>
        <p:sp>
          <p:nvSpPr>
            <p:cNvPr id="107" name="Google Shape;3346;p67">
              <a:extLst>
                <a:ext uri="{FF2B5EF4-FFF2-40B4-BE49-F238E27FC236}">
                  <a16:creationId xmlns:a16="http://schemas.microsoft.com/office/drawing/2014/main" id="{15F3CB25-EEFC-4237-82A5-6CB3F02D14A4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6073"/>
                  </a:lnTo>
                  <a:cubicBezTo>
                    <a:pt x="0" y="6287"/>
                    <a:pt x="143" y="6430"/>
                    <a:pt x="358" y="6430"/>
                  </a:cubicBez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347;p67">
              <a:extLst>
                <a:ext uri="{FF2B5EF4-FFF2-40B4-BE49-F238E27FC236}">
                  <a16:creationId xmlns:a16="http://schemas.microsoft.com/office/drawing/2014/main" id="{F8B12841-A1CE-4B35-B873-80C735815D6C}"/>
                </a:ext>
              </a:extLst>
            </p:cNvPr>
            <p:cNvSpPr/>
            <p:nvPr/>
          </p:nvSpPr>
          <p:spPr>
            <a:xfrm>
              <a:off x="3941619" y="3637339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7"/>
                  </a:lnTo>
                  <a:lnTo>
                    <a:pt x="3477" y="357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348;p67">
              <a:extLst>
                <a:ext uri="{FF2B5EF4-FFF2-40B4-BE49-F238E27FC236}">
                  <a16:creationId xmlns:a16="http://schemas.microsoft.com/office/drawing/2014/main" id="{AD077C84-B199-4DEE-ABEF-6220B0F0371F}"/>
                </a:ext>
              </a:extLst>
            </p:cNvPr>
            <p:cNvSpPr/>
            <p:nvPr/>
          </p:nvSpPr>
          <p:spPr>
            <a:xfrm>
              <a:off x="3941619" y="3713062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8"/>
                  </a:lnTo>
                  <a:lnTo>
                    <a:pt x="3477" y="358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349;p67">
              <a:extLst>
                <a:ext uri="{FF2B5EF4-FFF2-40B4-BE49-F238E27FC236}">
                  <a16:creationId xmlns:a16="http://schemas.microsoft.com/office/drawing/2014/main" id="{13C1019D-06C9-4FF5-A2C4-3AB80C6AAE82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500"/>
                  </a:lnTo>
                  <a:lnTo>
                    <a:pt x="2739" y="500"/>
                  </a:lnTo>
                  <a:lnTo>
                    <a:pt x="2739" y="6430"/>
                  </a:ln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350;p67">
              <a:extLst>
                <a:ext uri="{FF2B5EF4-FFF2-40B4-BE49-F238E27FC236}">
                  <a16:creationId xmlns:a16="http://schemas.microsoft.com/office/drawing/2014/main" id="{4D3BEACF-88B5-4A6F-B311-0CC62E50BBDF}"/>
                </a:ext>
              </a:extLst>
            </p:cNvPr>
            <p:cNvSpPr/>
            <p:nvPr/>
          </p:nvSpPr>
          <p:spPr>
            <a:xfrm>
              <a:off x="3941619" y="3495658"/>
              <a:ext cx="129223" cy="65098"/>
            </a:xfrm>
            <a:custGeom>
              <a:avLst/>
              <a:gdLst/>
              <a:ahLst/>
              <a:cxnLst/>
              <a:rect l="l" t="t" r="r" b="b"/>
              <a:pathLst>
                <a:path w="3454" h="1740" extrusionOk="0">
                  <a:moveTo>
                    <a:pt x="1715" y="1"/>
                  </a:moveTo>
                  <a:cubicBezTo>
                    <a:pt x="762" y="1"/>
                    <a:pt x="0" y="787"/>
                    <a:pt x="0" y="1739"/>
                  </a:cubicBezTo>
                  <a:lnTo>
                    <a:pt x="3454" y="1739"/>
                  </a:lnTo>
                  <a:cubicBezTo>
                    <a:pt x="3454" y="787"/>
                    <a:pt x="2668" y="1"/>
                    <a:pt x="1715" y="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351;p67">
              <a:extLst>
                <a:ext uri="{FF2B5EF4-FFF2-40B4-BE49-F238E27FC236}">
                  <a16:creationId xmlns:a16="http://schemas.microsoft.com/office/drawing/2014/main" id="{F8B93351-277D-4DF1-8747-6D89F26D13E9}"/>
                </a:ext>
              </a:extLst>
            </p:cNvPr>
            <p:cNvSpPr/>
            <p:nvPr/>
          </p:nvSpPr>
          <p:spPr>
            <a:xfrm>
              <a:off x="3996839" y="3494760"/>
              <a:ext cx="74900" cy="65996"/>
            </a:xfrm>
            <a:custGeom>
              <a:avLst/>
              <a:gdLst/>
              <a:ahLst/>
              <a:cxnLst/>
              <a:rect l="l" t="t" r="r" b="b"/>
              <a:pathLst>
                <a:path w="2002" h="1764" extrusionOk="0">
                  <a:moveTo>
                    <a:pt x="239" y="1"/>
                  </a:moveTo>
                  <a:cubicBezTo>
                    <a:pt x="168" y="1"/>
                    <a:pt x="72" y="1"/>
                    <a:pt x="1" y="25"/>
                  </a:cubicBezTo>
                  <a:cubicBezTo>
                    <a:pt x="834" y="144"/>
                    <a:pt x="1501" y="858"/>
                    <a:pt x="1501" y="1763"/>
                  </a:cubicBezTo>
                  <a:lnTo>
                    <a:pt x="2001" y="1763"/>
                  </a:lnTo>
                  <a:cubicBezTo>
                    <a:pt x="2001" y="763"/>
                    <a:pt x="1239" y="1"/>
                    <a:pt x="23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352;p67">
              <a:extLst>
                <a:ext uri="{FF2B5EF4-FFF2-40B4-BE49-F238E27FC236}">
                  <a16:creationId xmlns:a16="http://schemas.microsoft.com/office/drawing/2014/main" id="{42F945DC-5924-4C1A-B2A0-ED6AAEA22B98}"/>
                </a:ext>
              </a:extLst>
            </p:cNvPr>
            <p:cNvSpPr/>
            <p:nvPr/>
          </p:nvSpPr>
          <p:spPr>
            <a:xfrm>
              <a:off x="3928262" y="3560718"/>
              <a:ext cx="157731" cy="28546"/>
            </a:xfrm>
            <a:custGeom>
              <a:avLst/>
              <a:gdLst/>
              <a:ahLst/>
              <a:cxnLst/>
              <a:rect l="l" t="t" r="r" b="b"/>
              <a:pathLst>
                <a:path w="4216" h="763" extrusionOk="0">
                  <a:moveTo>
                    <a:pt x="215" y="0"/>
                  </a:moveTo>
                  <a:cubicBezTo>
                    <a:pt x="95" y="0"/>
                    <a:pt x="0" y="72"/>
                    <a:pt x="0" y="191"/>
                  </a:cubicBezTo>
                  <a:lnTo>
                    <a:pt x="0" y="548"/>
                  </a:lnTo>
                  <a:cubicBezTo>
                    <a:pt x="0" y="667"/>
                    <a:pt x="95" y="762"/>
                    <a:pt x="215" y="762"/>
                  </a:cubicBezTo>
                  <a:lnTo>
                    <a:pt x="4025" y="762"/>
                  </a:lnTo>
                  <a:cubicBezTo>
                    <a:pt x="4096" y="762"/>
                    <a:pt x="4215" y="643"/>
                    <a:pt x="4215" y="548"/>
                  </a:cubicBezTo>
                  <a:lnTo>
                    <a:pt x="4215" y="191"/>
                  </a:lnTo>
                  <a:cubicBezTo>
                    <a:pt x="4215" y="72"/>
                    <a:pt x="4144" y="0"/>
                    <a:pt x="4025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353;p67">
              <a:extLst>
                <a:ext uri="{FF2B5EF4-FFF2-40B4-BE49-F238E27FC236}">
                  <a16:creationId xmlns:a16="http://schemas.microsoft.com/office/drawing/2014/main" id="{BF98A4A5-1F4D-409C-A53D-79E81814D0D2}"/>
                </a:ext>
              </a:extLst>
            </p:cNvPr>
            <p:cNvSpPr/>
            <p:nvPr/>
          </p:nvSpPr>
          <p:spPr>
            <a:xfrm>
              <a:off x="4071702" y="3579425"/>
              <a:ext cx="270006" cy="250402"/>
            </a:xfrm>
            <a:custGeom>
              <a:avLst/>
              <a:gdLst/>
              <a:ahLst/>
              <a:cxnLst/>
              <a:rect l="l" t="t" r="r" b="b"/>
              <a:pathLst>
                <a:path w="7217" h="6693" extrusionOk="0">
                  <a:moveTo>
                    <a:pt x="3596" y="0"/>
                  </a:moveTo>
                  <a:lnTo>
                    <a:pt x="0" y="2358"/>
                  </a:lnTo>
                  <a:lnTo>
                    <a:pt x="0" y="6692"/>
                  </a:lnTo>
                  <a:lnTo>
                    <a:pt x="6811" y="6692"/>
                  </a:lnTo>
                  <a:cubicBezTo>
                    <a:pt x="7026" y="6692"/>
                    <a:pt x="7169" y="6525"/>
                    <a:pt x="7216" y="6335"/>
                  </a:cubicBezTo>
                  <a:lnTo>
                    <a:pt x="7216" y="2358"/>
                  </a:lnTo>
                  <a:lnTo>
                    <a:pt x="3596" y="0"/>
                  </a:lnTo>
                  <a:close/>
                </a:path>
              </a:pathLst>
            </a:custGeom>
            <a:solidFill>
              <a:srgbClr val="F15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354;p67">
              <a:extLst>
                <a:ext uri="{FF2B5EF4-FFF2-40B4-BE49-F238E27FC236}">
                  <a16:creationId xmlns:a16="http://schemas.microsoft.com/office/drawing/2014/main" id="{046BE663-C3BA-48C6-9262-A1887234ADE0}"/>
                </a:ext>
              </a:extLst>
            </p:cNvPr>
            <p:cNvSpPr/>
            <p:nvPr/>
          </p:nvSpPr>
          <p:spPr>
            <a:xfrm>
              <a:off x="4070804" y="3578527"/>
              <a:ext cx="269108" cy="251300"/>
            </a:xfrm>
            <a:custGeom>
              <a:avLst/>
              <a:gdLst/>
              <a:ahLst/>
              <a:cxnLst/>
              <a:rect l="l" t="t" r="r" b="b"/>
              <a:pathLst>
                <a:path w="7193" h="6717" extrusionOk="0">
                  <a:moveTo>
                    <a:pt x="3597" y="1"/>
                  </a:moveTo>
                  <a:lnTo>
                    <a:pt x="1" y="2334"/>
                  </a:lnTo>
                  <a:lnTo>
                    <a:pt x="1" y="3263"/>
                  </a:lnTo>
                  <a:lnTo>
                    <a:pt x="3406" y="1001"/>
                  </a:lnTo>
                  <a:cubicBezTo>
                    <a:pt x="3454" y="977"/>
                    <a:pt x="3507" y="965"/>
                    <a:pt x="3564" y="965"/>
                  </a:cubicBezTo>
                  <a:cubicBezTo>
                    <a:pt x="3620" y="965"/>
                    <a:pt x="3680" y="977"/>
                    <a:pt x="3739" y="1001"/>
                  </a:cubicBezTo>
                  <a:lnTo>
                    <a:pt x="6550" y="2811"/>
                  </a:lnTo>
                  <a:lnTo>
                    <a:pt x="6550" y="6716"/>
                  </a:lnTo>
                  <a:lnTo>
                    <a:pt x="6835" y="6716"/>
                  </a:lnTo>
                  <a:cubicBezTo>
                    <a:pt x="7050" y="6716"/>
                    <a:pt x="7193" y="6573"/>
                    <a:pt x="7193" y="6359"/>
                  </a:cubicBezTo>
                  <a:lnTo>
                    <a:pt x="7193" y="2382"/>
                  </a:lnTo>
                  <a:lnTo>
                    <a:pt x="3597" y="1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355;p67">
              <a:extLst>
                <a:ext uri="{FF2B5EF4-FFF2-40B4-BE49-F238E27FC236}">
                  <a16:creationId xmlns:a16="http://schemas.microsoft.com/office/drawing/2014/main" id="{0C1423B6-EABF-44B6-A8A5-A4AF46ABF82C}"/>
                </a:ext>
              </a:extLst>
            </p:cNvPr>
            <p:cNvSpPr/>
            <p:nvPr/>
          </p:nvSpPr>
          <p:spPr>
            <a:xfrm>
              <a:off x="4036946" y="3561392"/>
              <a:ext cx="336825" cy="133899"/>
            </a:xfrm>
            <a:custGeom>
              <a:avLst/>
              <a:gdLst/>
              <a:ahLst/>
              <a:cxnLst/>
              <a:rect l="l" t="t" r="r" b="b"/>
              <a:pathLst>
                <a:path w="9003" h="3579" extrusionOk="0">
                  <a:moveTo>
                    <a:pt x="4493" y="0"/>
                  </a:moveTo>
                  <a:cubicBezTo>
                    <a:pt x="4400" y="0"/>
                    <a:pt x="4311" y="18"/>
                    <a:pt x="4240" y="54"/>
                  </a:cubicBezTo>
                  <a:lnTo>
                    <a:pt x="120" y="2745"/>
                  </a:lnTo>
                  <a:cubicBezTo>
                    <a:pt x="48" y="2792"/>
                    <a:pt x="1" y="2959"/>
                    <a:pt x="72" y="3030"/>
                  </a:cubicBezTo>
                  <a:lnTo>
                    <a:pt x="358" y="3483"/>
                  </a:lnTo>
                  <a:cubicBezTo>
                    <a:pt x="405" y="3546"/>
                    <a:pt x="485" y="3578"/>
                    <a:pt x="561" y="3578"/>
                  </a:cubicBezTo>
                  <a:cubicBezTo>
                    <a:pt x="599" y="3578"/>
                    <a:pt x="636" y="3570"/>
                    <a:pt x="667" y="3554"/>
                  </a:cubicBezTo>
                  <a:lnTo>
                    <a:pt x="4359" y="1125"/>
                  </a:lnTo>
                  <a:cubicBezTo>
                    <a:pt x="4418" y="1102"/>
                    <a:pt x="4478" y="1090"/>
                    <a:pt x="4534" y="1090"/>
                  </a:cubicBezTo>
                  <a:cubicBezTo>
                    <a:pt x="4591" y="1090"/>
                    <a:pt x="4644" y="1102"/>
                    <a:pt x="4692" y="1125"/>
                  </a:cubicBezTo>
                  <a:lnTo>
                    <a:pt x="8383" y="3554"/>
                  </a:lnTo>
                  <a:cubicBezTo>
                    <a:pt x="8407" y="3570"/>
                    <a:pt x="8436" y="3578"/>
                    <a:pt x="8467" y="3578"/>
                  </a:cubicBezTo>
                  <a:cubicBezTo>
                    <a:pt x="8529" y="3578"/>
                    <a:pt x="8598" y="3546"/>
                    <a:pt x="8645" y="3483"/>
                  </a:cubicBezTo>
                  <a:lnTo>
                    <a:pt x="8931" y="3030"/>
                  </a:lnTo>
                  <a:cubicBezTo>
                    <a:pt x="9002" y="2959"/>
                    <a:pt x="8979" y="2792"/>
                    <a:pt x="8883" y="2745"/>
                  </a:cubicBezTo>
                  <a:lnTo>
                    <a:pt x="4763" y="54"/>
                  </a:lnTo>
                  <a:cubicBezTo>
                    <a:pt x="4680" y="18"/>
                    <a:pt x="4585" y="0"/>
                    <a:pt x="4493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356;p67">
              <a:extLst>
                <a:ext uri="{FF2B5EF4-FFF2-40B4-BE49-F238E27FC236}">
                  <a16:creationId xmlns:a16="http://schemas.microsoft.com/office/drawing/2014/main" id="{98172E0B-706D-49AE-8195-1356952CA512}"/>
                </a:ext>
              </a:extLst>
            </p:cNvPr>
            <p:cNvSpPr/>
            <p:nvPr/>
          </p:nvSpPr>
          <p:spPr>
            <a:xfrm>
              <a:off x="4147425" y="3757620"/>
              <a:ext cx="118523" cy="72206"/>
            </a:xfrm>
            <a:custGeom>
              <a:avLst/>
              <a:gdLst/>
              <a:ahLst/>
              <a:cxnLst/>
              <a:rect l="l" t="t" r="r" b="b"/>
              <a:pathLst>
                <a:path w="3168" h="1930" extrusionOk="0">
                  <a:moveTo>
                    <a:pt x="310" y="0"/>
                  </a:moveTo>
                  <a:cubicBezTo>
                    <a:pt x="120" y="0"/>
                    <a:pt x="1" y="143"/>
                    <a:pt x="1" y="286"/>
                  </a:cubicBezTo>
                  <a:lnTo>
                    <a:pt x="1" y="1929"/>
                  </a:lnTo>
                  <a:lnTo>
                    <a:pt x="3168" y="1929"/>
                  </a:lnTo>
                  <a:lnTo>
                    <a:pt x="3168" y="286"/>
                  </a:lnTo>
                  <a:cubicBezTo>
                    <a:pt x="3168" y="119"/>
                    <a:pt x="3001" y="0"/>
                    <a:pt x="2858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357;p67">
              <a:extLst>
                <a:ext uri="{FF2B5EF4-FFF2-40B4-BE49-F238E27FC236}">
                  <a16:creationId xmlns:a16="http://schemas.microsoft.com/office/drawing/2014/main" id="{81D3E51D-07D1-4750-B968-59361394B208}"/>
                </a:ext>
              </a:extLst>
            </p:cNvPr>
            <p:cNvSpPr/>
            <p:nvPr/>
          </p:nvSpPr>
          <p:spPr>
            <a:xfrm>
              <a:off x="4133171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1" y="1"/>
                  </a:moveTo>
                  <a:lnTo>
                    <a:pt x="1" y="1096"/>
                  </a:lnTo>
                  <a:lnTo>
                    <a:pt x="763" y="1096"/>
                  </a:lnTo>
                  <a:lnTo>
                    <a:pt x="7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358;p67">
              <a:extLst>
                <a:ext uri="{FF2B5EF4-FFF2-40B4-BE49-F238E27FC236}">
                  <a16:creationId xmlns:a16="http://schemas.microsoft.com/office/drawing/2014/main" id="{6EE75466-7BB0-4F50-9557-E52FD501DAF3}"/>
                </a:ext>
              </a:extLst>
            </p:cNvPr>
            <p:cNvSpPr/>
            <p:nvPr/>
          </p:nvSpPr>
          <p:spPr>
            <a:xfrm>
              <a:off x="412606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786" y="381"/>
                  </a:moveTo>
                  <a:lnTo>
                    <a:pt x="786" y="1143"/>
                  </a:lnTo>
                  <a:lnTo>
                    <a:pt x="333" y="1143"/>
                  </a:lnTo>
                  <a:lnTo>
                    <a:pt x="333" y="381"/>
                  </a:lnTo>
                  <a:close/>
                  <a:moveTo>
                    <a:pt x="191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286"/>
                  </a:lnTo>
                  <a:cubicBezTo>
                    <a:pt x="0" y="1381"/>
                    <a:pt x="95" y="1477"/>
                    <a:pt x="191" y="1477"/>
                  </a:cubicBezTo>
                  <a:lnTo>
                    <a:pt x="953" y="1477"/>
                  </a:lnTo>
                  <a:cubicBezTo>
                    <a:pt x="1048" y="1477"/>
                    <a:pt x="1143" y="1405"/>
                    <a:pt x="1143" y="1286"/>
                  </a:cubicBezTo>
                  <a:lnTo>
                    <a:pt x="1143" y="191"/>
                  </a:lnTo>
                  <a:cubicBezTo>
                    <a:pt x="1143" y="95"/>
                    <a:pt x="1048" y="0"/>
                    <a:pt x="953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359;p67">
              <a:extLst>
                <a:ext uri="{FF2B5EF4-FFF2-40B4-BE49-F238E27FC236}">
                  <a16:creationId xmlns:a16="http://schemas.microsoft.com/office/drawing/2014/main" id="{57291D3D-AECD-41D6-8EC1-A1572C838298}"/>
                </a:ext>
              </a:extLst>
            </p:cNvPr>
            <p:cNvSpPr/>
            <p:nvPr/>
          </p:nvSpPr>
          <p:spPr>
            <a:xfrm>
              <a:off x="4249898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0" y="1"/>
                  </a:moveTo>
                  <a:lnTo>
                    <a:pt x="0" y="1096"/>
                  </a:lnTo>
                  <a:lnTo>
                    <a:pt x="762" y="1096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360;p67">
              <a:extLst>
                <a:ext uri="{FF2B5EF4-FFF2-40B4-BE49-F238E27FC236}">
                  <a16:creationId xmlns:a16="http://schemas.microsoft.com/office/drawing/2014/main" id="{0F6E3556-62DB-4948-B025-A20939FE958A}"/>
                </a:ext>
              </a:extLst>
            </p:cNvPr>
            <p:cNvSpPr/>
            <p:nvPr/>
          </p:nvSpPr>
          <p:spPr>
            <a:xfrm>
              <a:off x="424275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810" y="381"/>
                  </a:moveTo>
                  <a:lnTo>
                    <a:pt x="810" y="1143"/>
                  </a:lnTo>
                  <a:lnTo>
                    <a:pt x="382" y="1143"/>
                  </a:lnTo>
                  <a:lnTo>
                    <a:pt x="382" y="381"/>
                  </a:lnTo>
                  <a:close/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lnTo>
                    <a:pt x="1" y="1286"/>
                  </a:lnTo>
                  <a:cubicBezTo>
                    <a:pt x="1" y="1381"/>
                    <a:pt x="96" y="1477"/>
                    <a:pt x="191" y="1477"/>
                  </a:cubicBezTo>
                  <a:lnTo>
                    <a:pt x="977" y="1477"/>
                  </a:lnTo>
                  <a:cubicBezTo>
                    <a:pt x="1096" y="1477"/>
                    <a:pt x="1144" y="1405"/>
                    <a:pt x="1144" y="1286"/>
                  </a:cubicBezTo>
                  <a:lnTo>
                    <a:pt x="1144" y="191"/>
                  </a:lnTo>
                  <a:cubicBezTo>
                    <a:pt x="1144" y="95"/>
                    <a:pt x="1049" y="0"/>
                    <a:pt x="977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361;p67">
              <a:extLst>
                <a:ext uri="{FF2B5EF4-FFF2-40B4-BE49-F238E27FC236}">
                  <a16:creationId xmlns:a16="http://schemas.microsoft.com/office/drawing/2014/main" id="{7E4043B7-011A-43D1-B3D2-AE8744E947BA}"/>
                </a:ext>
              </a:extLst>
            </p:cNvPr>
            <p:cNvSpPr/>
            <p:nvPr/>
          </p:nvSpPr>
          <p:spPr>
            <a:xfrm>
              <a:off x="407170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362;p67">
              <a:extLst>
                <a:ext uri="{FF2B5EF4-FFF2-40B4-BE49-F238E27FC236}">
                  <a16:creationId xmlns:a16="http://schemas.microsoft.com/office/drawing/2014/main" id="{194FD511-52A9-42FA-B085-660FF97DF368}"/>
                </a:ext>
              </a:extLst>
            </p:cNvPr>
            <p:cNvSpPr/>
            <p:nvPr/>
          </p:nvSpPr>
          <p:spPr>
            <a:xfrm>
              <a:off x="426415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363;p67">
              <a:extLst>
                <a:ext uri="{FF2B5EF4-FFF2-40B4-BE49-F238E27FC236}">
                  <a16:creationId xmlns:a16="http://schemas.microsoft.com/office/drawing/2014/main" id="{9352C39F-F75E-4F1E-9BE5-3A1E112A83A9}"/>
                </a:ext>
              </a:extLst>
            </p:cNvPr>
            <p:cNvSpPr/>
            <p:nvPr/>
          </p:nvSpPr>
          <p:spPr>
            <a:xfrm>
              <a:off x="4199989" y="3757620"/>
              <a:ext cx="13394" cy="72206"/>
            </a:xfrm>
            <a:custGeom>
              <a:avLst/>
              <a:gdLst/>
              <a:ahLst/>
              <a:cxnLst/>
              <a:rect l="l" t="t" r="r" b="b"/>
              <a:pathLst>
                <a:path w="358" h="1930" extrusionOk="0">
                  <a:moveTo>
                    <a:pt x="1" y="0"/>
                  </a:moveTo>
                  <a:lnTo>
                    <a:pt x="1" y="1929"/>
                  </a:lnTo>
                  <a:lnTo>
                    <a:pt x="358" y="1929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944;p37">
            <a:extLst>
              <a:ext uri="{FF2B5EF4-FFF2-40B4-BE49-F238E27FC236}">
                <a16:creationId xmlns:a16="http://schemas.microsoft.com/office/drawing/2014/main" id="{8CBC9C3A-E56C-46F4-A003-B23C2BE2A392}"/>
              </a:ext>
            </a:extLst>
          </p:cNvPr>
          <p:cNvSpPr/>
          <p:nvPr/>
        </p:nvSpPr>
        <p:spPr>
          <a:xfrm>
            <a:off x="200802" y="2360478"/>
            <a:ext cx="1606499" cy="65406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6" name="Google Shape;1055;p37">
            <a:extLst>
              <a:ext uri="{FF2B5EF4-FFF2-40B4-BE49-F238E27FC236}">
                <a16:creationId xmlns:a16="http://schemas.microsoft.com/office/drawing/2014/main" id="{B25060FE-FFCD-4ADB-A2DB-DC1F6846006C}"/>
              </a:ext>
            </a:extLst>
          </p:cNvPr>
          <p:cNvGrpSpPr/>
          <p:nvPr/>
        </p:nvGrpSpPr>
        <p:grpSpPr>
          <a:xfrm>
            <a:off x="555715" y="1919436"/>
            <a:ext cx="932737" cy="461665"/>
            <a:chOff x="816462" y="899275"/>
            <a:chExt cx="981285" cy="534397"/>
          </a:xfrm>
        </p:grpSpPr>
        <p:sp>
          <p:nvSpPr>
            <p:cNvPr id="127" name="Google Shape;1056;p37">
              <a:extLst>
                <a:ext uri="{FF2B5EF4-FFF2-40B4-BE49-F238E27FC236}">
                  <a16:creationId xmlns:a16="http://schemas.microsoft.com/office/drawing/2014/main" id="{B6E6E1F9-E3A0-4CEB-B9BA-93B8DAF7EBE6}"/>
                </a:ext>
              </a:extLst>
            </p:cNvPr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057;p37">
              <a:extLst>
                <a:ext uri="{FF2B5EF4-FFF2-40B4-BE49-F238E27FC236}">
                  <a16:creationId xmlns:a16="http://schemas.microsoft.com/office/drawing/2014/main" id="{76C7F43E-64EC-48DE-B43F-C07FCC285064}"/>
                </a:ext>
              </a:extLst>
            </p:cNvPr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289;p42">
            <a:extLst>
              <a:ext uri="{FF2B5EF4-FFF2-40B4-BE49-F238E27FC236}">
                <a16:creationId xmlns:a16="http://schemas.microsoft.com/office/drawing/2014/main" id="{71D60A41-E828-431F-AA32-1E7F3DE93BFF}"/>
              </a:ext>
            </a:extLst>
          </p:cNvPr>
          <p:cNvSpPr/>
          <p:nvPr/>
        </p:nvSpPr>
        <p:spPr>
          <a:xfrm>
            <a:off x="1761100" y="761375"/>
            <a:ext cx="2735643" cy="2188630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0" name="Google Shape;3345;p67">
            <a:extLst>
              <a:ext uri="{FF2B5EF4-FFF2-40B4-BE49-F238E27FC236}">
                <a16:creationId xmlns:a16="http://schemas.microsoft.com/office/drawing/2014/main" id="{33537798-2756-4402-BCDA-B95EE2B5C4A9}"/>
              </a:ext>
            </a:extLst>
          </p:cNvPr>
          <p:cNvGrpSpPr/>
          <p:nvPr/>
        </p:nvGrpSpPr>
        <p:grpSpPr>
          <a:xfrm flipH="1">
            <a:off x="1977982" y="2624758"/>
            <a:ext cx="445508" cy="335066"/>
            <a:chOff x="3928262" y="3494760"/>
            <a:chExt cx="445508" cy="335066"/>
          </a:xfrm>
        </p:grpSpPr>
        <p:sp>
          <p:nvSpPr>
            <p:cNvPr id="141" name="Google Shape;3346;p67">
              <a:extLst>
                <a:ext uri="{FF2B5EF4-FFF2-40B4-BE49-F238E27FC236}">
                  <a16:creationId xmlns:a16="http://schemas.microsoft.com/office/drawing/2014/main" id="{5736A554-5118-443E-83BA-8BBF7AD05CE7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6073"/>
                  </a:lnTo>
                  <a:cubicBezTo>
                    <a:pt x="0" y="6287"/>
                    <a:pt x="143" y="6430"/>
                    <a:pt x="358" y="6430"/>
                  </a:cubicBez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347;p67">
              <a:extLst>
                <a:ext uri="{FF2B5EF4-FFF2-40B4-BE49-F238E27FC236}">
                  <a16:creationId xmlns:a16="http://schemas.microsoft.com/office/drawing/2014/main" id="{99AC4545-37A9-4968-BB68-5AE13612D4A6}"/>
                </a:ext>
              </a:extLst>
            </p:cNvPr>
            <p:cNvSpPr/>
            <p:nvPr/>
          </p:nvSpPr>
          <p:spPr>
            <a:xfrm>
              <a:off x="3941619" y="3637339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7"/>
                  </a:lnTo>
                  <a:lnTo>
                    <a:pt x="3477" y="357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348;p67">
              <a:extLst>
                <a:ext uri="{FF2B5EF4-FFF2-40B4-BE49-F238E27FC236}">
                  <a16:creationId xmlns:a16="http://schemas.microsoft.com/office/drawing/2014/main" id="{B3423E18-B93A-49A7-9E39-56A6117DA7BA}"/>
                </a:ext>
              </a:extLst>
            </p:cNvPr>
            <p:cNvSpPr/>
            <p:nvPr/>
          </p:nvSpPr>
          <p:spPr>
            <a:xfrm>
              <a:off x="3941619" y="3713062"/>
              <a:ext cx="130121" cy="13394"/>
            </a:xfrm>
            <a:custGeom>
              <a:avLst/>
              <a:gdLst/>
              <a:ahLst/>
              <a:cxnLst/>
              <a:rect l="l" t="t" r="r" b="b"/>
              <a:pathLst>
                <a:path w="3478" h="358" extrusionOk="0">
                  <a:moveTo>
                    <a:pt x="0" y="0"/>
                  </a:moveTo>
                  <a:lnTo>
                    <a:pt x="0" y="358"/>
                  </a:lnTo>
                  <a:lnTo>
                    <a:pt x="3477" y="358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349;p67">
              <a:extLst>
                <a:ext uri="{FF2B5EF4-FFF2-40B4-BE49-F238E27FC236}">
                  <a16:creationId xmlns:a16="http://schemas.microsoft.com/office/drawing/2014/main" id="{897FA858-1982-49F2-90F1-8C1FCE84535A}"/>
                </a:ext>
              </a:extLst>
            </p:cNvPr>
            <p:cNvSpPr/>
            <p:nvPr/>
          </p:nvSpPr>
          <p:spPr>
            <a:xfrm>
              <a:off x="3941619" y="3589227"/>
              <a:ext cx="130121" cy="240600"/>
            </a:xfrm>
            <a:custGeom>
              <a:avLst/>
              <a:gdLst/>
              <a:ahLst/>
              <a:cxnLst/>
              <a:rect l="l" t="t" r="r" b="b"/>
              <a:pathLst>
                <a:path w="3478" h="6431" extrusionOk="0">
                  <a:moveTo>
                    <a:pt x="0" y="0"/>
                  </a:moveTo>
                  <a:lnTo>
                    <a:pt x="0" y="500"/>
                  </a:lnTo>
                  <a:lnTo>
                    <a:pt x="2739" y="500"/>
                  </a:lnTo>
                  <a:lnTo>
                    <a:pt x="2739" y="6430"/>
                  </a:lnTo>
                  <a:lnTo>
                    <a:pt x="3477" y="643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350;p67">
              <a:extLst>
                <a:ext uri="{FF2B5EF4-FFF2-40B4-BE49-F238E27FC236}">
                  <a16:creationId xmlns:a16="http://schemas.microsoft.com/office/drawing/2014/main" id="{FEFF9BC7-A1ED-4439-8161-BC2027AAB0AD}"/>
                </a:ext>
              </a:extLst>
            </p:cNvPr>
            <p:cNvSpPr/>
            <p:nvPr/>
          </p:nvSpPr>
          <p:spPr>
            <a:xfrm>
              <a:off x="3941619" y="3495658"/>
              <a:ext cx="129223" cy="65098"/>
            </a:xfrm>
            <a:custGeom>
              <a:avLst/>
              <a:gdLst/>
              <a:ahLst/>
              <a:cxnLst/>
              <a:rect l="l" t="t" r="r" b="b"/>
              <a:pathLst>
                <a:path w="3454" h="1740" extrusionOk="0">
                  <a:moveTo>
                    <a:pt x="1715" y="1"/>
                  </a:moveTo>
                  <a:cubicBezTo>
                    <a:pt x="762" y="1"/>
                    <a:pt x="0" y="787"/>
                    <a:pt x="0" y="1739"/>
                  </a:cubicBezTo>
                  <a:lnTo>
                    <a:pt x="3454" y="1739"/>
                  </a:lnTo>
                  <a:cubicBezTo>
                    <a:pt x="3454" y="787"/>
                    <a:pt x="2668" y="1"/>
                    <a:pt x="1715" y="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351;p67">
              <a:extLst>
                <a:ext uri="{FF2B5EF4-FFF2-40B4-BE49-F238E27FC236}">
                  <a16:creationId xmlns:a16="http://schemas.microsoft.com/office/drawing/2014/main" id="{BBEF0542-02E5-4089-A717-A579A5151C57}"/>
                </a:ext>
              </a:extLst>
            </p:cNvPr>
            <p:cNvSpPr/>
            <p:nvPr/>
          </p:nvSpPr>
          <p:spPr>
            <a:xfrm>
              <a:off x="3996839" y="3494760"/>
              <a:ext cx="74900" cy="65996"/>
            </a:xfrm>
            <a:custGeom>
              <a:avLst/>
              <a:gdLst/>
              <a:ahLst/>
              <a:cxnLst/>
              <a:rect l="l" t="t" r="r" b="b"/>
              <a:pathLst>
                <a:path w="2002" h="1764" extrusionOk="0">
                  <a:moveTo>
                    <a:pt x="239" y="1"/>
                  </a:moveTo>
                  <a:cubicBezTo>
                    <a:pt x="168" y="1"/>
                    <a:pt x="72" y="1"/>
                    <a:pt x="1" y="25"/>
                  </a:cubicBezTo>
                  <a:cubicBezTo>
                    <a:pt x="834" y="144"/>
                    <a:pt x="1501" y="858"/>
                    <a:pt x="1501" y="1763"/>
                  </a:cubicBezTo>
                  <a:lnTo>
                    <a:pt x="2001" y="1763"/>
                  </a:lnTo>
                  <a:cubicBezTo>
                    <a:pt x="2001" y="763"/>
                    <a:pt x="1239" y="1"/>
                    <a:pt x="23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352;p67">
              <a:extLst>
                <a:ext uri="{FF2B5EF4-FFF2-40B4-BE49-F238E27FC236}">
                  <a16:creationId xmlns:a16="http://schemas.microsoft.com/office/drawing/2014/main" id="{B60D8A85-28A6-4DAE-8A59-20652331B5D5}"/>
                </a:ext>
              </a:extLst>
            </p:cNvPr>
            <p:cNvSpPr/>
            <p:nvPr/>
          </p:nvSpPr>
          <p:spPr>
            <a:xfrm>
              <a:off x="3928262" y="3560718"/>
              <a:ext cx="157731" cy="28546"/>
            </a:xfrm>
            <a:custGeom>
              <a:avLst/>
              <a:gdLst/>
              <a:ahLst/>
              <a:cxnLst/>
              <a:rect l="l" t="t" r="r" b="b"/>
              <a:pathLst>
                <a:path w="4216" h="763" extrusionOk="0">
                  <a:moveTo>
                    <a:pt x="215" y="0"/>
                  </a:moveTo>
                  <a:cubicBezTo>
                    <a:pt x="95" y="0"/>
                    <a:pt x="0" y="72"/>
                    <a:pt x="0" y="191"/>
                  </a:cubicBezTo>
                  <a:lnTo>
                    <a:pt x="0" y="548"/>
                  </a:lnTo>
                  <a:cubicBezTo>
                    <a:pt x="0" y="667"/>
                    <a:pt x="95" y="762"/>
                    <a:pt x="215" y="762"/>
                  </a:cubicBezTo>
                  <a:lnTo>
                    <a:pt x="4025" y="762"/>
                  </a:lnTo>
                  <a:cubicBezTo>
                    <a:pt x="4096" y="762"/>
                    <a:pt x="4215" y="643"/>
                    <a:pt x="4215" y="548"/>
                  </a:cubicBezTo>
                  <a:lnTo>
                    <a:pt x="4215" y="191"/>
                  </a:lnTo>
                  <a:cubicBezTo>
                    <a:pt x="4215" y="72"/>
                    <a:pt x="4144" y="0"/>
                    <a:pt x="4025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353;p67">
              <a:extLst>
                <a:ext uri="{FF2B5EF4-FFF2-40B4-BE49-F238E27FC236}">
                  <a16:creationId xmlns:a16="http://schemas.microsoft.com/office/drawing/2014/main" id="{07C3DA34-BF09-44CE-AC3C-BDED470F3802}"/>
                </a:ext>
              </a:extLst>
            </p:cNvPr>
            <p:cNvSpPr/>
            <p:nvPr/>
          </p:nvSpPr>
          <p:spPr>
            <a:xfrm>
              <a:off x="4071702" y="3579425"/>
              <a:ext cx="270006" cy="250402"/>
            </a:xfrm>
            <a:custGeom>
              <a:avLst/>
              <a:gdLst/>
              <a:ahLst/>
              <a:cxnLst/>
              <a:rect l="l" t="t" r="r" b="b"/>
              <a:pathLst>
                <a:path w="7217" h="6693" extrusionOk="0">
                  <a:moveTo>
                    <a:pt x="3596" y="0"/>
                  </a:moveTo>
                  <a:lnTo>
                    <a:pt x="0" y="2358"/>
                  </a:lnTo>
                  <a:lnTo>
                    <a:pt x="0" y="6692"/>
                  </a:lnTo>
                  <a:lnTo>
                    <a:pt x="6811" y="6692"/>
                  </a:lnTo>
                  <a:cubicBezTo>
                    <a:pt x="7026" y="6692"/>
                    <a:pt x="7169" y="6525"/>
                    <a:pt x="7216" y="6335"/>
                  </a:cubicBezTo>
                  <a:lnTo>
                    <a:pt x="7216" y="2358"/>
                  </a:lnTo>
                  <a:lnTo>
                    <a:pt x="3596" y="0"/>
                  </a:lnTo>
                  <a:close/>
                </a:path>
              </a:pathLst>
            </a:custGeom>
            <a:solidFill>
              <a:srgbClr val="F15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354;p67">
              <a:extLst>
                <a:ext uri="{FF2B5EF4-FFF2-40B4-BE49-F238E27FC236}">
                  <a16:creationId xmlns:a16="http://schemas.microsoft.com/office/drawing/2014/main" id="{5B16322A-6148-482D-A633-D154ED1B4D8C}"/>
                </a:ext>
              </a:extLst>
            </p:cNvPr>
            <p:cNvSpPr/>
            <p:nvPr/>
          </p:nvSpPr>
          <p:spPr>
            <a:xfrm>
              <a:off x="4070804" y="3578527"/>
              <a:ext cx="269108" cy="251300"/>
            </a:xfrm>
            <a:custGeom>
              <a:avLst/>
              <a:gdLst/>
              <a:ahLst/>
              <a:cxnLst/>
              <a:rect l="l" t="t" r="r" b="b"/>
              <a:pathLst>
                <a:path w="7193" h="6717" extrusionOk="0">
                  <a:moveTo>
                    <a:pt x="3597" y="1"/>
                  </a:moveTo>
                  <a:lnTo>
                    <a:pt x="1" y="2334"/>
                  </a:lnTo>
                  <a:lnTo>
                    <a:pt x="1" y="3263"/>
                  </a:lnTo>
                  <a:lnTo>
                    <a:pt x="3406" y="1001"/>
                  </a:lnTo>
                  <a:cubicBezTo>
                    <a:pt x="3454" y="977"/>
                    <a:pt x="3507" y="965"/>
                    <a:pt x="3564" y="965"/>
                  </a:cubicBezTo>
                  <a:cubicBezTo>
                    <a:pt x="3620" y="965"/>
                    <a:pt x="3680" y="977"/>
                    <a:pt x="3739" y="1001"/>
                  </a:cubicBezTo>
                  <a:lnTo>
                    <a:pt x="6550" y="2811"/>
                  </a:lnTo>
                  <a:lnTo>
                    <a:pt x="6550" y="6716"/>
                  </a:lnTo>
                  <a:lnTo>
                    <a:pt x="6835" y="6716"/>
                  </a:lnTo>
                  <a:cubicBezTo>
                    <a:pt x="7050" y="6716"/>
                    <a:pt x="7193" y="6573"/>
                    <a:pt x="7193" y="6359"/>
                  </a:cubicBezTo>
                  <a:lnTo>
                    <a:pt x="7193" y="2382"/>
                  </a:lnTo>
                  <a:lnTo>
                    <a:pt x="3597" y="1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355;p67">
              <a:extLst>
                <a:ext uri="{FF2B5EF4-FFF2-40B4-BE49-F238E27FC236}">
                  <a16:creationId xmlns:a16="http://schemas.microsoft.com/office/drawing/2014/main" id="{819BBFA4-A927-41BD-83BD-05C13BDD0CC1}"/>
                </a:ext>
              </a:extLst>
            </p:cNvPr>
            <p:cNvSpPr/>
            <p:nvPr/>
          </p:nvSpPr>
          <p:spPr>
            <a:xfrm>
              <a:off x="4036946" y="3561392"/>
              <a:ext cx="336825" cy="133899"/>
            </a:xfrm>
            <a:custGeom>
              <a:avLst/>
              <a:gdLst/>
              <a:ahLst/>
              <a:cxnLst/>
              <a:rect l="l" t="t" r="r" b="b"/>
              <a:pathLst>
                <a:path w="9003" h="3579" extrusionOk="0">
                  <a:moveTo>
                    <a:pt x="4493" y="0"/>
                  </a:moveTo>
                  <a:cubicBezTo>
                    <a:pt x="4400" y="0"/>
                    <a:pt x="4311" y="18"/>
                    <a:pt x="4240" y="54"/>
                  </a:cubicBezTo>
                  <a:lnTo>
                    <a:pt x="120" y="2745"/>
                  </a:lnTo>
                  <a:cubicBezTo>
                    <a:pt x="48" y="2792"/>
                    <a:pt x="1" y="2959"/>
                    <a:pt x="72" y="3030"/>
                  </a:cubicBezTo>
                  <a:lnTo>
                    <a:pt x="358" y="3483"/>
                  </a:lnTo>
                  <a:cubicBezTo>
                    <a:pt x="405" y="3546"/>
                    <a:pt x="485" y="3578"/>
                    <a:pt x="561" y="3578"/>
                  </a:cubicBezTo>
                  <a:cubicBezTo>
                    <a:pt x="599" y="3578"/>
                    <a:pt x="636" y="3570"/>
                    <a:pt x="667" y="3554"/>
                  </a:cubicBezTo>
                  <a:lnTo>
                    <a:pt x="4359" y="1125"/>
                  </a:lnTo>
                  <a:cubicBezTo>
                    <a:pt x="4418" y="1102"/>
                    <a:pt x="4478" y="1090"/>
                    <a:pt x="4534" y="1090"/>
                  </a:cubicBezTo>
                  <a:cubicBezTo>
                    <a:pt x="4591" y="1090"/>
                    <a:pt x="4644" y="1102"/>
                    <a:pt x="4692" y="1125"/>
                  </a:cubicBezTo>
                  <a:lnTo>
                    <a:pt x="8383" y="3554"/>
                  </a:lnTo>
                  <a:cubicBezTo>
                    <a:pt x="8407" y="3570"/>
                    <a:pt x="8436" y="3578"/>
                    <a:pt x="8467" y="3578"/>
                  </a:cubicBezTo>
                  <a:cubicBezTo>
                    <a:pt x="8529" y="3578"/>
                    <a:pt x="8598" y="3546"/>
                    <a:pt x="8645" y="3483"/>
                  </a:cubicBezTo>
                  <a:lnTo>
                    <a:pt x="8931" y="3030"/>
                  </a:lnTo>
                  <a:cubicBezTo>
                    <a:pt x="9002" y="2959"/>
                    <a:pt x="8979" y="2792"/>
                    <a:pt x="8883" y="2745"/>
                  </a:cubicBezTo>
                  <a:lnTo>
                    <a:pt x="4763" y="54"/>
                  </a:lnTo>
                  <a:cubicBezTo>
                    <a:pt x="4680" y="18"/>
                    <a:pt x="4585" y="0"/>
                    <a:pt x="4493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356;p67">
              <a:extLst>
                <a:ext uri="{FF2B5EF4-FFF2-40B4-BE49-F238E27FC236}">
                  <a16:creationId xmlns:a16="http://schemas.microsoft.com/office/drawing/2014/main" id="{BD94BB02-C094-4CC5-84F4-84AC62CCF829}"/>
                </a:ext>
              </a:extLst>
            </p:cNvPr>
            <p:cNvSpPr/>
            <p:nvPr/>
          </p:nvSpPr>
          <p:spPr>
            <a:xfrm>
              <a:off x="4147425" y="3757620"/>
              <a:ext cx="118523" cy="72206"/>
            </a:xfrm>
            <a:custGeom>
              <a:avLst/>
              <a:gdLst/>
              <a:ahLst/>
              <a:cxnLst/>
              <a:rect l="l" t="t" r="r" b="b"/>
              <a:pathLst>
                <a:path w="3168" h="1930" extrusionOk="0">
                  <a:moveTo>
                    <a:pt x="310" y="0"/>
                  </a:moveTo>
                  <a:cubicBezTo>
                    <a:pt x="120" y="0"/>
                    <a:pt x="1" y="143"/>
                    <a:pt x="1" y="286"/>
                  </a:cubicBezTo>
                  <a:lnTo>
                    <a:pt x="1" y="1929"/>
                  </a:lnTo>
                  <a:lnTo>
                    <a:pt x="3168" y="1929"/>
                  </a:lnTo>
                  <a:lnTo>
                    <a:pt x="3168" y="286"/>
                  </a:lnTo>
                  <a:cubicBezTo>
                    <a:pt x="3168" y="119"/>
                    <a:pt x="3001" y="0"/>
                    <a:pt x="2858" y="0"/>
                  </a:cubicBezTo>
                  <a:close/>
                </a:path>
              </a:pathLst>
            </a:custGeom>
            <a:solidFill>
              <a:srgbClr val="A16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357;p67">
              <a:extLst>
                <a:ext uri="{FF2B5EF4-FFF2-40B4-BE49-F238E27FC236}">
                  <a16:creationId xmlns:a16="http://schemas.microsoft.com/office/drawing/2014/main" id="{BFB3430D-A1C9-4AF4-9570-36E3ADDA259B}"/>
                </a:ext>
              </a:extLst>
            </p:cNvPr>
            <p:cNvSpPr/>
            <p:nvPr/>
          </p:nvSpPr>
          <p:spPr>
            <a:xfrm>
              <a:off x="4133171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1" y="1"/>
                  </a:moveTo>
                  <a:lnTo>
                    <a:pt x="1" y="1096"/>
                  </a:lnTo>
                  <a:lnTo>
                    <a:pt x="763" y="1096"/>
                  </a:lnTo>
                  <a:lnTo>
                    <a:pt x="7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358;p67">
              <a:extLst>
                <a:ext uri="{FF2B5EF4-FFF2-40B4-BE49-F238E27FC236}">
                  <a16:creationId xmlns:a16="http://schemas.microsoft.com/office/drawing/2014/main" id="{98829968-E7CA-437A-BFAD-145CF481B742}"/>
                </a:ext>
              </a:extLst>
            </p:cNvPr>
            <p:cNvSpPr/>
            <p:nvPr/>
          </p:nvSpPr>
          <p:spPr>
            <a:xfrm>
              <a:off x="412606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786" y="381"/>
                  </a:moveTo>
                  <a:lnTo>
                    <a:pt x="786" y="1143"/>
                  </a:lnTo>
                  <a:lnTo>
                    <a:pt x="333" y="1143"/>
                  </a:lnTo>
                  <a:lnTo>
                    <a:pt x="333" y="381"/>
                  </a:lnTo>
                  <a:close/>
                  <a:moveTo>
                    <a:pt x="191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286"/>
                  </a:lnTo>
                  <a:cubicBezTo>
                    <a:pt x="0" y="1381"/>
                    <a:pt x="95" y="1477"/>
                    <a:pt x="191" y="1477"/>
                  </a:cubicBezTo>
                  <a:lnTo>
                    <a:pt x="953" y="1477"/>
                  </a:lnTo>
                  <a:cubicBezTo>
                    <a:pt x="1048" y="1477"/>
                    <a:pt x="1143" y="1405"/>
                    <a:pt x="1143" y="1286"/>
                  </a:cubicBezTo>
                  <a:lnTo>
                    <a:pt x="1143" y="191"/>
                  </a:lnTo>
                  <a:cubicBezTo>
                    <a:pt x="1143" y="95"/>
                    <a:pt x="1048" y="0"/>
                    <a:pt x="953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359;p67">
              <a:extLst>
                <a:ext uri="{FF2B5EF4-FFF2-40B4-BE49-F238E27FC236}">
                  <a16:creationId xmlns:a16="http://schemas.microsoft.com/office/drawing/2014/main" id="{00559A30-6C02-47B9-8AF1-06F7EF9DB593}"/>
                </a:ext>
              </a:extLst>
            </p:cNvPr>
            <p:cNvSpPr/>
            <p:nvPr/>
          </p:nvSpPr>
          <p:spPr>
            <a:xfrm>
              <a:off x="4249898" y="3678306"/>
              <a:ext cx="28546" cy="41042"/>
            </a:xfrm>
            <a:custGeom>
              <a:avLst/>
              <a:gdLst/>
              <a:ahLst/>
              <a:cxnLst/>
              <a:rect l="l" t="t" r="r" b="b"/>
              <a:pathLst>
                <a:path w="763" h="1097" extrusionOk="0">
                  <a:moveTo>
                    <a:pt x="0" y="1"/>
                  </a:moveTo>
                  <a:lnTo>
                    <a:pt x="0" y="1096"/>
                  </a:lnTo>
                  <a:lnTo>
                    <a:pt x="762" y="1096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360;p67">
              <a:extLst>
                <a:ext uri="{FF2B5EF4-FFF2-40B4-BE49-F238E27FC236}">
                  <a16:creationId xmlns:a16="http://schemas.microsoft.com/office/drawing/2014/main" id="{DE60044A-4C22-4D80-A680-314C913AA17C}"/>
                </a:ext>
              </a:extLst>
            </p:cNvPr>
            <p:cNvSpPr/>
            <p:nvPr/>
          </p:nvSpPr>
          <p:spPr>
            <a:xfrm>
              <a:off x="4242752" y="3671197"/>
              <a:ext cx="42800" cy="55258"/>
            </a:xfrm>
            <a:custGeom>
              <a:avLst/>
              <a:gdLst/>
              <a:ahLst/>
              <a:cxnLst/>
              <a:rect l="l" t="t" r="r" b="b"/>
              <a:pathLst>
                <a:path w="1144" h="1477" extrusionOk="0">
                  <a:moveTo>
                    <a:pt x="810" y="381"/>
                  </a:moveTo>
                  <a:lnTo>
                    <a:pt x="810" y="1143"/>
                  </a:lnTo>
                  <a:lnTo>
                    <a:pt x="382" y="1143"/>
                  </a:lnTo>
                  <a:lnTo>
                    <a:pt x="382" y="381"/>
                  </a:lnTo>
                  <a:close/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lnTo>
                    <a:pt x="1" y="1286"/>
                  </a:lnTo>
                  <a:cubicBezTo>
                    <a:pt x="1" y="1381"/>
                    <a:pt x="96" y="1477"/>
                    <a:pt x="191" y="1477"/>
                  </a:cubicBezTo>
                  <a:lnTo>
                    <a:pt x="977" y="1477"/>
                  </a:lnTo>
                  <a:cubicBezTo>
                    <a:pt x="1096" y="1477"/>
                    <a:pt x="1144" y="1405"/>
                    <a:pt x="1144" y="1286"/>
                  </a:cubicBezTo>
                  <a:lnTo>
                    <a:pt x="1144" y="191"/>
                  </a:lnTo>
                  <a:cubicBezTo>
                    <a:pt x="1144" y="95"/>
                    <a:pt x="1049" y="0"/>
                    <a:pt x="977" y="0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361;p67">
              <a:extLst>
                <a:ext uri="{FF2B5EF4-FFF2-40B4-BE49-F238E27FC236}">
                  <a16:creationId xmlns:a16="http://schemas.microsoft.com/office/drawing/2014/main" id="{0117E815-6322-469B-99C4-A159FA98C875}"/>
                </a:ext>
              </a:extLst>
            </p:cNvPr>
            <p:cNvSpPr/>
            <p:nvPr/>
          </p:nvSpPr>
          <p:spPr>
            <a:xfrm>
              <a:off x="407170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362;p67">
              <a:extLst>
                <a:ext uri="{FF2B5EF4-FFF2-40B4-BE49-F238E27FC236}">
                  <a16:creationId xmlns:a16="http://schemas.microsoft.com/office/drawing/2014/main" id="{6DA63FBD-5AD2-4AB5-964E-44EBDE29BE52}"/>
                </a:ext>
              </a:extLst>
            </p:cNvPr>
            <p:cNvSpPr/>
            <p:nvPr/>
          </p:nvSpPr>
          <p:spPr>
            <a:xfrm>
              <a:off x="4264152" y="3774531"/>
              <a:ext cx="75760" cy="13394"/>
            </a:xfrm>
            <a:custGeom>
              <a:avLst/>
              <a:gdLst/>
              <a:ahLst/>
              <a:cxnLst/>
              <a:rect l="l" t="t" r="r" b="b"/>
              <a:pathLst>
                <a:path w="2025" h="358" extrusionOk="0">
                  <a:moveTo>
                    <a:pt x="0" y="1"/>
                  </a:moveTo>
                  <a:lnTo>
                    <a:pt x="0" y="358"/>
                  </a:lnTo>
                  <a:lnTo>
                    <a:pt x="2025" y="358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rgbClr val="FAD9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363;p67">
              <a:extLst>
                <a:ext uri="{FF2B5EF4-FFF2-40B4-BE49-F238E27FC236}">
                  <a16:creationId xmlns:a16="http://schemas.microsoft.com/office/drawing/2014/main" id="{7E16DBC5-3246-4A42-BCDD-EBEC37120C58}"/>
                </a:ext>
              </a:extLst>
            </p:cNvPr>
            <p:cNvSpPr/>
            <p:nvPr/>
          </p:nvSpPr>
          <p:spPr>
            <a:xfrm>
              <a:off x="4199989" y="3757620"/>
              <a:ext cx="13394" cy="72206"/>
            </a:xfrm>
            <a:custGeom>
              <a:avLst/>
              <a:gdLst/>
              <a:ahLst/>
              <a:cxnLst/>
              <a:rect l="l" t="t" r="r" b="b"/>
              <a:pathLst>
                <a:path w="358" h="1930" extrusionOk="0">
                  <a:moveTo>
                    <a:pt x="1" y="0"/>
                  </a:moveTo>
                  <a:lnTo>
                    <a:pt x="1" y="1929"/>
                  </a:lnTo>
                  <a:lnTo>
                    <a:pt x="358" y="1929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FF7C80A-7B69-47A1-97DE-5129A4D69BE9}"/>
              </a:ext>
            </a:extLst>
          </p:cNvPr>
          <p:cNvGrpSpPr/>
          <p:nvPr/>
        </p:nvGrpSpPr>
        <p:grpSpPr>
          <a:xfrm>
            <a:off x="322076" y="2337329"/>
            <a:ext cx="1499901" cy="751234"/>
            <a:chOff x="260361" y="2167674"/>
            <a:chExt cx="1499901" cy="751234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31798A6C-14D5-46DA-B787-D36C29B95076}"/>
                </a:ext>
              </a:extLst>
            </p:cNvPr>
            <p:cNvGrpSpPr/>
            <p:nvPr/>
          </p:nvGrpSpPr>
          <p:grpSpPr>
            <a:xfrm>
              <a:off x="1105009" y="2167674"/>
              <a:ext cx="655253" cy="751234"/>
              <a:chOff x="7066787" y="1601922"/>
              <a:chExt cx="655253" cy="751234"/>
            </a:xfrm>
          </p:grpSpPr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A96404C8-9723-4C9F-9061-5AB0C587A4CE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3</a:t>
                </a:r>
                <a:endParaRPr lang="en-US" sz="2000" dirty="0"/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06D09737-9171-4778-91DB-15332CB8866F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1</a:t>
                </a:r>
                <a:endParaRPr lang="en-US" sz="2400" dirty="0"/>
              </a:p>
            </p:txBody>
          </p: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73D2C4FE-4B6D-4F32-81E8-1E18993F5D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70E54C08-B4D2-4FAC-88EE-21C583C24E75}"/>
                </a:ext>
              </a:extLst>
            </p:cNvPr>
            <p:cNvSpPr txBox="1"/>
            <p:nvPr/>
          </p:nvSpPr>
          <p:spPr>
            <a:xfrm>
              <a:off x="260361" y="2300339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24</a:t>
              </a:r>
              <a:endParaRPr lang="en-US" sz="2400" dirty="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96E1D46-745D-4FFB-9AB4-BF0875C5C9E6}"/>
                </a:ext>
              </a:extLst>
            </p:cNvPr>
            <p:cNvSpPr txBox="1"/>
            <p:nvPr/>
          </p:nvSpPr>
          <p:spPr>
            <a:xfrm>
              <a:off x="395600" y="2276535"/>
              <a:ext cx="6599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/>
                <a:t>×   </a:t>
              </a:r>
              <a:endParaRPr lang="en-US" sz="2400" b="1" dirty="0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322AAD9F-0B37-4159-A7CF-C0EE9185E1F2}"/>
                </a:ext>
              </a:extLst>
            </p:cNvPr>
            <p:cNvSpPr txBox="1"/>
            <p:nvPr/>
          </p:nvSpPr>
          <p:spPr>
            <a:xfrm>
              <a:off x="871427" y="2277205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1</a:t>
              </a:r>
              <a:endParaRPr lang="en-US" sz="2400" dirty="0"/>
            </a:p>
          </p:txBody>
        </p:sp>
      </p:grpSp>
      <p:sp>
        <p:nvSpPr>
          <p:cNvPr id="161" name="Google Shape;944;p37">
            <a:extLst>
              <a:ext uri="{FF2B5EF4-FFF2-40B4-BE49-F238E27FC236}">
                <a16:creationId xmlns:a16="http://schemas.microsoft.com/office/drawing/2014/main" id="{5730DABA-47CD-4576-B3C2-529E9C556760}"/>
              </a:ext>
            </a:extLst>
          </p:cNvPr>
          <p:cNvSpPr/>
          <p:nvPr/>
        </p:nvSpPr>
        <p:spPr>
          <a:xfrm>
            <a:off x="5884568" y="4349909"/>
            <a:ext cx="1606499" cy="65406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2" name="Google Shape;1055;p37">
            <a:extLst>
              <a:ext uri="{FF2B5EF4-FFF2-40B4-BE49-F238E27FC236}">
                <a16:creationId xmlns:a16="http://schemas.microsoft.com/office/drawing/2014/main" id="{BD3949C0-CEE6-43F9-ABAF-749A696E4D61}"/>
              </a:ext>
            </a:extLst>
          </p:cNvPr>
          <p:cNvGrpSpPr/>
          <p:nvPr/>
        </p:nvGrpSpPr>
        <p:grpSpPr>
          <a:xfrm>
            <a:off x="6239481" y="3908867"/>
            <a:ext cx="932737" cy="461665"/>
            <a:chOff x="816462" y="899275"/>
            <a:chExt cx="981285" cy="534397"/>
          </a:xfrm>
        </p:grpSpPr>
        <p:sp>
          <p:nvSpPr>
            <p:cNvPr id="163" name="Google Shape;1056;p37">
              <a:extLst>
                <a:ext uri="{FF2B5EF4-FFF2-40B4-BE49-F238E27FC236}">
                  <a16:creationId xmlns:a16="http://schemas.microsoft.com/office/drawing/2014/main" id="{4B6F3183-F62B-46FC-9E35-7C82D3BFD826}"/>
                </a:ext>
              </a:extLst>
            </p:cNvPr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057;p37">
              <a:extLst>
                <a:ext uri="{FF2B5EF4-FFF2-40B4-BE49-F238E27FC236}">
                  <a16:creationId xmlns:a16="http://schemas.microsoft.com/office/drawing/2014/main" id="{E9060CC5-E2DF-417F-BFC1-2BD069A1A5AC}"/>
                </a:ext>
              </a:extLst>
            </p:cNvPr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ECBF78A-C995-4545-8544-8A73E16B86A9}"/>
              </a:ext>
            </a:extLst>
          </p:cNvPr>
          <p:cNvGrpSpPr/>
          <p:nvPr/>
        </p:nvGrpSpPr>
        <p:grpSpPr>
          <a:xfrm>
            <a:off x="6093463" y="4304425"/>
            <a:ext cx="1508948" cy="845613"/>
            <a:chOff x="6285502" y="1004434"/>
            <a:chExt cx="1508948" cy="845613"/>
          </a:xfrm>
        </p:grpSpPr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E860CEE4-37A9-4E87-874D-67153C5BBB41}"/>
                </a:ext>
              </a:extLst>
            </p:cNvPr>
            <p:cNvGrpSpPr/>
            <p:nvPr/>
          </p:nvGrpSpPr>
          <p:grpSpPr>
            <a:xfrm>
              <a:off x="7139197" y="1010064"/>
              <a:ext cx="655253" cy="751234"/>
              <a:chOff x="7066787" y="1601922"/>
              <a:chExt cx="655253" cy="751234"/>
            </a:xfrm>
          </p:grpSpPr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05155725-3DA4-48CD-A336-DA8A967BD3ED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8</a:t>
                </a:r>
                <a:endParaRPr lang="en-US" sz="2000" dirty="0"/>
              </a:p>
            </p:txBody>
          </p:sp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801D17C0-C873-4010-8491-409E30E8CCBC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3</a:t>
                </a:r>
                <a:endParaRPr lang="en-US" sz="2000" dirty="0"/>
              </a:p>
            </p:txBody>
          </p: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C8AD9AC2-4836-49D9-8B91-840B783A59D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6FFEB25E-AC01-4772-8C4E-B6C5076B1BF4}"/>
                </a:ext>
              </a:extLst>
            </p:cNvPr>
            <p:cNvGrpSpPr/>
            <p:nvPr/>
          </p:nvGrpSpPr>
          <p:grpSpPr>
            <a:xfrm>
              <a:off x="6285502" y="1004434"/>
              <a:ext cx="655253" cy="751234"/>
              <a:chOff x="7066787" y="1601922"/>
              <a:chExt cx="655253" cy="751234"/>
            </a:xfrm>
          </p:grpSpPr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C8DCBA79-678A-4471-9FE9-9D4ECF196CA2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2</a:t>
                </a:r>
                <a:endParaRPr lang="en-US" sz="2000" dirty="0"/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BC584F74-5292-4BFF-BBF4-46B9D87FD9EE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1</a:t>
                </a:r>
                <a:endParaRPr lang="en-US" sz="2000" dirty="0"/>
              </a:p>
            </p:txBody>
          </p: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F238D1E9-02D2-4A2F-995A-0B933F9D1E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3CA492DE-7BB5-4BC3-AE12-44077E1C4FF4}"/>
                </a:ext>
              </a:extLst>
            </p:cNvPr>
            <p:cNvSpPr txBox="1"/>
            <p:nvPr/>
          </p:nvSpPr>
          <p:spPr>
            <a:xfrm>
              <a:off x="6588450" y="1142161"/>
              <a:ext cx="6599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/>
                <a:t>من      </a:t>
              </a:r>
              <a:endParaRPr lang="en-US" sz="2000" b="1"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E485B72-CD38-42F3-A8A1-F793F2C01BD7}"/>
              </a:ext>
            </a:extLst>
          </p:cNvPr>
          <p:cNvSpPr txBox="1"/>
          <p:nvPr/>
        </p:nvSpPr>
        <p:spPr>
          <a:xfrm>
            <a:off x="5828281" y="4444338"/>
            <a:ext cx="596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/>
              <a:t>4</a:t>
            </a:r>
            <a:endParaRPr lang="en-US" sz="2400" dirty="0"/>
          </a:p>
        </p:txBody>
      </p:sp>
      <p:sp>
        <p:nvSpPr>
          <p:cNvPr id="176" name="Google Shape;1289;p42">
            <a:extLst>
              <a:ext uri="{FF2B5EF4-FFF2-40B4-BE49-F238E27FC236}">
                <a16:creationId xmlns:a16="http://schemas.microsoft.com/office/drawing/2014/main" id="{DD45D564-96C3-47D8-AD77-CEC0D20B7096}"/>
              </a:ext>
            </a:extLst>
          </p:cNvPr>
          <p:cNvSpPr/>
          <p:nvPr/>
        </p:nvSpPr>
        <p:spPr>
          <a:xfrm flipH="1">
            <a:off x="3150554" y="2874161"/>
            <a:ext cx="2804280" cy="2146910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9244F19-288D-4645-B535-6E291AFF1E37}"/>
              </a:ext>
            </a:extLst>
          </p:cNvPr>
          <p:cNvSpPr txBox="1"/>
          <p:nvPr/>
        </p:nvSpPr>
        <p:spPr>
          <a:xfrm>
            <a:off x="7814786" y="81298"/>
            <a:ext cx="1169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 (2):</a:t>
            </a:r>
            <a:endParaRPr lang="en-US" sz="20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E641A2-50E2-4459-BD36-24E549E8A0D0}"/>
              </a:ext>
            </a:extLst>
          </p:cNvPr>
          <p:cNvSpPr txBox="1"/>
          <p:nvPr/>
        </p:nvSpPr>
        <p:spPr>
          <a:xfrm>
            <a:off x="775251" y="582990"/>
            <a:ext cx="7593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اشترى           من الأشخاص الحاضرين في المزاد العلني سلعاً . إذا كان عدد الأشخاص في المزاد 120 فكم عدد الأشخاص الذين اشتروا سلعاً.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88B4E1B-4A9F-43F5-B768-E99C95B42088}"/>
              </a:ext>
            </a:extLst>
          </p:cNvPr>
          <p:cNvGrpSpPr/>
          <p:nvPr/>
        </p:nvGrpSpPr>
        <p:grpSpPr>
          <a:xfrm>
            <a:off x="7099409" y="481408"/>
            <a:ext cx="624185" cy="727899"/>
            <a:chOff x="7124277" y="1673481"/>
            <a:chExt cx="624185" cy="72789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18A8FD-47F6-4220-B1CE-0C2203B44472}"/>
                </a:ext>
              </a:extLst>
            </p:cNvPr>
            <p:cNvSpPr txBox="1"/>
            <p:nvPr/>
          </p:nvSpPr>
          <p:spPr>
            <a:xfrm>
              <a:off x="7124277" y="1939715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4</a:t>
              </a:r>
              <a:endParaRPr lang="en-US" sz="24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243D5E2-82DF-4C0C-9F72-32AD5EE7FD1B}"/>
                </a:ext>
              </a:extLst>
            </p:cNvPr>
            <p:cNvSpPr txBox="1"/>
            <p:nvPr/>
          </p:nvSpPr>
          <p:spPr>
            <a:xfrm>
              <a:off x="7130395" y="1673481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3</a:t>
              </a:r>
              <a:endParaRPr lang="en-US" sz="2400" dirty="0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174C598-0B8E-41B3-9666-E8E05128C58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30395" y="2007259"/>
              <a:ext cx="368184" cy="6216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9A96197-1BE6-449A-981A-85D7541720F8}"/>
              </a:ext>
            </a:extLst>
          </p:cNvPr>
          <p:cNvSpPr txBox="1"/>
          <p:nvPr/>
        </p:nvSpPr>
        <p:spPr>
          <a:xfrm>
            <a:off x="2622584" y="4754425"/>
            <a:ext cx="5192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ملاحظة :استبدل حرف "من" بعلامة " × " </a:t>
            </a:r>
            <a:endParaRPr 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300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42"/>
          <p:cNvSpPr/>
          <p:nvPr/>
        </p:nvSpPr>
        <p:spPr>
          <a:xfrm rot="10800000" flipH="1">
            <a:off x="5997325" y="231915"/>
            <a:ext cx="2110966" cy="1452237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1" name="Google Shape;1291;p42"/>
          <p:cNvSpPr txBox="1">
            <a:spLocks noGrp="1"/>
          </p:cNvSpPr>
          <p:nvPr>
            <p:ph type="title" idx="2"/>
          </p:nvPr>
        </p:nvSpPr>
        <p:spPr>
          <a:xfrm>
            <a:off x="6472648" y="842352"/>
            <a:ext cx="1354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138D19-C959-4568-BB3B-835C8562D781}"/>
              </a:ext>
            </a:extLst>
          </p:cNvPr>
          <p:cNvSpPr txBox="1"/>
          <p:nvPr/>
        </p:nvSpPr>
        <p:spPr>
          <a:xfrm>
            <a:off x="2083242" y="2110085"/>
            <a:ext cx="5408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5400" b="1" dirty="0">
                <a:latin typeface="Calibri" panose="020F0502020204030204" pitchFamily="34" charset="0"/>
                <a:cs typeface="Calibri" panose="020F0502020204030204" pitchFamily="34" charset="0"/>
              </a:rPr>
              <a:t>قسمة الكسور </a:t>
            </a:r>
            <a:endParaRPr lang="en-US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oogle Shape;1719;p51">
            <a:extLst>
              <a:ext uri="{FF2B5EF4-FFF2-40B4-BE49-F238E27FC236}">
                <a16:creationId xmlns:a16="http://schemas.microsoft.com/office/drawing/2014/main" id="{060B0702-A0A1-4654-AFDB-396852020B2E}"/>
              </a:ext>
            </a:extLst>
          </p:cNvPr>
          <p:cNvGrpSpPr/>
          <p:nvPr/>
        </p:nvGrpSpPr>
        <p:grpSpPr>
          <a:xfrm rot="-5400000" flipH="1">
            <a:off x="1070655" y="4416710"/>
            <a:ext cx="567270" cy="444697"/>
            <a:chOff x="421800" y="2686580"/>
            <a:chExt cx="569091" cy="446124"/>
          </a:xfrm>
        </p:grpSpPr>
        <p:sp>
          <p:nvSpPr>
            <p:cNvPr id="7" name="Google Shape;1720;p51">
              <a:extLst>
                <a:ext uri="{FF2B5EF4-FFF2-40B4-BE49-F238E27FC236}">
                  <a16:creationId xmlns:a16="http://schemas.microsoft.com/office/drawing/2014/main" id="{54A02B17-1BE5-4E31-A9A0-1012BB023089}"/>
                </a:ext>
              </a:extLst>
            </p:cNvPr>
            <p:cNvSpPr/>
            <p:nvPr/>
          </p:nvSpPr>
          <p:spPr>
            <a:xfrm>
              <a:off x="545635" y="3132638"/>
              <a:ext cx="66" cy="6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10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721;p51">
              <a:extLst>
                <a:ext uri="{FF2B5EF4-FFF2-40B4-BE49-F238E27FC236}">
                  <a16:creationId xmlns:a16="http://schemas.microsoft.com/office/drawing/2014/main" id="{6892D6EC-BA75-4951-9E4D-26F9F0AC7CFE}"/>
                </a:ext>
              </a:extLst>
            </p:cNvPr>
            <p:cNvSpPr/>
            <p:nvPr/>
          </p:nvSpPr>
          <p:spPr>
            <a:xfrm>
              <a:off x="489986" y="2797879"/>
              <a:ext cx="500905" cy="72164"/>
            </a:xfrm>
            <a:custGeom>
              <a:avLst/>
              <a:gdLst/>
              <a:ahLst/>
              <a:cxnLst/>
              <a:rect l="l" t="t" r="r" b="b"/>
              <a:pathLst>
                <a:path w="7552" h="1088" extrusionOk="0">
                  <a:moveTo>
                    <a:pt x="7389" y="0"/>
                  </a:moveTo>
                  <a:cubicBezTo>
                    <a:pt x="7362" y="0"/>
                    <a:pt x="7335" y="14"/>
                    <a:pt x="7321" y="28"/>
                  </a:cubicBezTo>
                  <a:lnTo>
                    <a:pt x="7321" y="14"/>
                  </a:lnTo>
                  <a:cubicBezTo>
                    <a:pt x="7118" y="95"/>
                    <a:pt x="6929" y="176"/>
                    <a:pt x="6726" y="258"/>
                  </a:cubicBezTo>
                  <a:cubicBezTo>
                    <a:pt x="6387" y="393"/>
                    <a:pt x="6036" y="501"/>
                    <a:pt x="5684" y="582"/>
                  </a:cubicBezTo>
                  <a:cubicBezTo>
                    <a:pt x="5318" y="663"/>
                    <a:pt x="4953" y="731"/>
                    <a:pt x="4588" y="772"/>
                  </a:cubicBezTo>
                  <a:cubicBezTo>
                    <a:pt x="4344" y="799"/>
                    <a:pt x="4101" y="812"/>
                    <a:pt x="3857" y="826"/>
                  </a:cubicBezTo>
                  <a:lnTo>
                    <a:pt x="3086" y="826"/>
                  </a:lnTo>
                  <a:cubicBezTo>
                    <a:pt x="2572" y="812"/>
                    <a:pt x="2071" y="758"/>
                    <a:pt x="1570" y="691"/>
                  </a:cubicBezTo>
                  <a:lnTo>
                    <a:pt x="1503" y="677"/>
                  </a:lnTo>
                  <a:lnTo>
                    <a:pt x="1516" y="677"/>
                  </a:lnTo>
                  <a:cubicBezTo>
                    <a:pt x="1029" y="596"/>
                    <a:pt x="542" y="474"/>
                    <a:pt x="68" y="339"/>
                  </a:cubicBezTo>
                  <a:cubicBezTo>
                    <a:pt x="62" y="335"/>
                    <a:pt x="55" y="334"/>
                    <a:pt x="48" y="334"/>
                  </a:cubicBezTo>
                  <a:cubicBezTo>
                    <a:pt x="29" y="334"/>
                    <a:pt x="11" y="349"/>
                    <a:pt x="1" y="379"/>
                  </a:cubicBezTo>
                  <a:cubicBezTo>
                    <a:pt x="1" y="406"/>
                    <a:pt x="14" y="433"/>
                    <a:pt x="41" y="447"/>
                  </a:cubicBezTo>
                  <a:cubicBezTo>
                    <a:pt x="271" y="515"/>
                    <a:pt x="515" y="582"/>
                    <a:pt x="759" y="636"/>
                  </a:cubicBezTo>
                  <a:cubicBezTo>
                    <a:pt x="989" y="704"/>
                    <a:pt x="1232" y="758"/>
                    <a:pt x="1476" y="812"/>
                  </a:cubicBezTo>
                  <a:cubicBezTo>
                    <a:pt x="1719" y="866"/>
                    <a:pt x="1963" y="907"/>
                    <a:pt x="2206" y="948"/>
                  </a:cubicBezTo>
                  <a:cubicBezTo>
                    <a:pt x="2450" y="988"/>
                    <a:pt x="2693" y="1029"/>
                    <a:pt x="2937" y="1042"/>
                  </a:cubicBezTo>
                  <a:cubicBezTo>
                    <a:pt x="3222" y="1074"/>
                    <a:pt x="3508" y="1087"/>
                    <a:pt x="3796" y="1087"/>
                  </a:cubicBezTo>
                  <a:cubicBezTo>
                    <a:pt x="3999" y="1087"/>
                    <a:pt x="4205" y="1081"/>
                    <a:pt x="4412" y="1069"/>
                  </a:cubicBezTo>
                  <a:cubicBezTo>
                    <a:pt x="4899" y="1042"/>
                    <a:pt x="5386" y="961"/>
                    <a:pt x="5873" y="853"/>
                  </a:cubicBezTo>
                  <a:cubicBezTo>
                    <a:pt x="6144" y="785"/>
                    <a:pt x="6401" y="704"/>
                    <a:pt x="6672" y="609"/>
                  </a:cubicBezTo>
                  <a:cubicBezTo>
                    <a:pt x="6942" y="515"/>
                    <a:pt x="7199" y="406"/>
                    <a:pt x="7456" y="271"/>
                  </a:cubicBezTo>
                  <a:cubicBezTo>
                    <a:pt x="7524" y="230"/>
                    <a:pt x="7551" y="149"/>
                    <a:pt x="7511" y="68"/>
                  </a:cubicBezTo>
                  <a:cubicBezTo>
                    <a:pt x="7497" y="41"/>
                    <a:pt x="7470" y="14"/>
                    <a:pt x="7429" y="0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722;p51">
              <a:extLst>
                <a:ext uri="{FF2B5EF4-FFF2-40B4-BE49-F238E27FC236}">
                  <a16:creationId xmlns:a16="http://schemas.microsoft.com/office/drawing/2014/main" id="{1D5B2BD1-474D-4A34-8D26-5800253DA0E0}"/>
                </a:ext>
              </a:extLst>
            </p:cNvPr>
            <p:cNvSpPr/>
            <p:nvPr/>
          </p:nvSpPr>
          <p:spPr>
            <a:xfrm>
              <a:off x="587820" y="2857110"/>
              <a:ext cx="178686" cy="130864"/>
            </a:xfrm>
            <a:custGeom>
              <a:avLst/>
              <a:gdLst/>
              <a:ahLst/>
              <a:cxnLst/>
              <a:rect l="l" t="t" r="r" b="b"/>
              <a:pathLst>
                <a:path w="2694" h="1973" extrusionOk="0">
                  <a:moveTo>
                    <a:pt x="2382" y="298"/>
                  </a:moveTo>
                  <a:lnTo>
                    <a:pt x="2382" y="298"/>
                  </a:lnTo>
                  <a:cubicBezTo>
                    <a:pt x="2377" y="300"/>
                    <a:pt x="2373" y="302"/>
                    <a:pt x="2368" y="304"/>
                  </a:cubicBezTo>
                  <a:lnTo>
                    <a:pt x="2368" y="304"/>
                  </a:lnTo>
                  <a:cubicBezTo>
                    <a:pt x="2364" y="307"/>
                    <a:pt x="2359" y="309"/>
                    <a:pt x="2355" y="312"/>
                  </a:cubicBezTo>
                  <a:lnTo>
                    <a:pt x="2382" y="298"/>
                  </a:lnTo>
                  <a:close/>
                  <a:moveTo>
                    <a:pt x="2585" y="1"/>
                  </a:moveTo>
                  <a:cubicBezTo>
                    <a:pt x="2450" y="41"/>
                    <a:pt x="2328" y="82"/>
                    <a:pt x="2206" y="136"/>
                  </a:cubicBezTo>
                  <a:cubicBezTo>
                    <a:pt x="2084" y="190"/>
                    <a:pt x="1963" y="258"/>
                    <a:pt x="1854" y="325"/>
                  </a:cubicBezTo>
                  <a:cubicBezTo>
                    <a:pt x="1733" y="393"/>
                    <a:pt x="1624" y="461"/>
                    <a:pt x="1516" y="542"/>
                  </a:cubicBezTo>
                  <a:cubicBezTo>
                    <a:pt x="1408" y="609"/>
                    <a:pt x="1300" y="691"/>
                    <a:pt x="1191" y="785"/>
                  </a:cubicBezTo>
                  <a:cubicBezTo>
                    <a:pt x="988" y="948"/>
                    <a:pt x="785" y="1124"/>
                    <a:pt x="596" y="1313"/>
                  </a:cubicBezTo>
                  <a:cubicBezTo>
                    <a:pt x="407" y="1502"/>
                    <a:pt x="204" y="1692"/>
                    <a:pt x="14" y="1895"/>
                  </a:cubicBezTo>
                  <a:cubicBezTo>
                    <a:pt x="1" y="1908"/>
                    <a:pt x="1" y="1935"/>
                    <a:pt x="14" y="1963"/>
                  </a:cubicBezTo>
                  <a:cubicBezTo>
                    <a:pt x="21" y="1969"/>
                    <a:pt x="31" y="1973"/>
                    <a:pt x="43" y="1973"/>
                  </a:cubicBezTo>
                  <a:cubicBezTo>
                    <a:pt x="55" y="1973"/>
                    <a:pt x="68" y="1969"/>
                    <a:pt x="82" y="1963"/>
                  </a:cubicBezTo>
                  <a:cubicBezTo>
                    <a:pt x="244" y="1787"/>
                    <a:pt x="420" y="1624"/>
                    <a:pt x="596" y="1462"/>
                  </a:cubicBezTo>
                  <a:lnTo>
                    <a:pt x="596" y="1462"/>
                  </a:lnTo>
                  <a:lnTo>
                    <a:pt x="582" y="1475"/>
                  </a:lnTo>
                  <a:lnTo>
                    <a:pt x="785" y="1299"/>
                  </a:lnTo>
                  <a:cubicBezTo>
                    <a:pt x="840" y="1245"/>
                    <a:pt x="921" y="1191"/>
                    <a:pt x="988" y="1151"/>
                  </a:cubicBezTo>
                  <a:cubicBezTo>
                    <a:pt x="1124" y="1029"/>
                    <a:pt x="1273" y="934"/>
                    <a:pt x="1421" y="826"/>
                  </a:cubicBezTo>
                  <a:cubicBezTo>
                    <a:pt x="1728" y="626"/>
                    <a:pt x="2035" y="452"/>
                    <a:pt x="2368" y="304"/>
                  </a:cubicBezTo>
                  <a:lnTo>
                    <a:pt x="2368" y="304"/>
                  </a:lnTo>
                  <a:cubicBezTo>
                    <a:pt x="2460" y="254"/>
                    <a:pt x="2562" y="215"/>
                    <a:pt x="2653" y="163"/>
                  </a:cubicBezTo>
                  <a:cubicBezTo>
                    <a:pt x="2666" y="163"/>
                    <a:pt x="2680" y="149"/>
                    <a:pt x="2693" y="136"/>
                  </a:cubicBezTo>
                  <a:cubicBezTo>
                    <a:pt x="2693" y="109"/>
                    <a:pt x="2693" y="82"/>
                    <a:pt x="2693" y="68"/>
                  </a:cubicBezTo>
                  <a:cubicBezTo>
                    <a:pt x="2680" y="28"/>
                    <a:pt x="2639" y="1"/>
                    <a:pt x="2599" y="1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723;p51">
              <a:extLst>
                <a:ext uri="{FF2B5EF4-FFF2-40B4-BE49-F238E27FC236}">
                  <a16:creationId xmlns:a16="http://schemas.microsoft.com/office/drawing/2014/main" id="{88B8DC1C-60D1-41D1-8DD0-F82DC3FD1E8B}"/>
                </a:ext>
              </a:extLst>
            </p:cNvPr>
            <p:cNvSpPr/>
            <p:nvPr/>
          </p:nvSpPr>
          <p:spPr>
            <a:xfrm>
              <a:off x="615678" y="2742429"/>
              <a:ext cx="245942" cy="114548"/>
            </a:xfrm>
            <a:custGeom>
              <a:avLst/>
              <a:gdLst/>
              <a:ahLst/>
              <a:cxnLst/>
              <a:rect l="l" t="t" r="r" b="b"/>
              <a:pathLst>
                <a:path w="3708" h="1727" extrusionOk="0">
                  <a:moveTo>
                    <a:pt x="54" y="1"/>
                  </a:moveTo>
                  <a:cubicBezTo>
                    <a:pt x="51" y="1"/>
                    <a:pt x="47" y="4"/>
                    <a:pt x="41" y="11"/>
                  </a:cubicBezTo>
                  <a:cubicBezTo>
                    <a:pt x="27" y="11"/>
                    <a:pt x="14" y="11"/>
                    <a:pt x="0" y="25"/>
                  </a:cubicBezTo>
                  <a:lnTo>
                    <a:pt x="14" y="25"/>
                  </a:lnTo>
                  <a:cubicBezTo>
                    <a:pt x="0" y="52"/>
                    <a:pt x="0" y="79"/>
                    <a:pt x="27" y="92"/>
                  </a:cubicBezTo>
                  <a:cubicBezTo>
                    <a:pt x="284" y="295"/>
                    <a:pt x="555" y="498"/>
                    <a:pt x="826" y="688"/>
                  </a:cubicBezTo>
                  <a:cubicBezTo>
                    <a:pt x="961" y="782"/>
                    <a:pt x="1096" y="877"/>
                    <a:pt x="1245" y="972"/>
                  </a:cubicBezTo>
                  <a:cubicBezTo>
                    <a:pt x="1380" y="1053"/>
                    <a:pt x="1543" y="1148"/>
                    <a:pt x="1705" y="1229"/>
                  </a:cubicBezTo>
                  <a:cubicBezTo>
                    <a:pt x="1854" y="1324"/>
                    <a:pt x="2003" y="1378"/>
                    <a:pt x="2152" y="1445"/>
                  </a:cubicBezTo>
                  <a:cubicBezTo>
                    <a:pt x="2300" y="1513"/>
                    <a:pt x="2463" y="1567"/>
                    <a:pt x="2625" y="1621"/>
                  </a:cubicBezTo>
                  <a:cubicBezTo>
                    <a:pt x="2774" y="1662"/>
                    <a:pt x="2950" y="1689"/>
                    <a:pt x="3112" y="1716"/>
                  </a:cubicBezTo>
                  <a:cubicBezTo>
                    <a:pt x="3200" y="1723"/>
                    <a:pt x="3288" y="1726"/>
                    <a:pt x="3376" y="1726"/>
                  </a:cubicBezTo>
                  <a:cubicBezTo>
                    <a:pt x="3464" y="1726"/>
                    <a:pt x="3552" y="1723"/>
                    <a:pt x="3640" y="1716"/>
                  </a:cubicBezTo>
                  <a:cubicBezTo>
                    <a:pt x="3654" y="1702"/>
                    <a:pt x="3667" y="1702"/>
                    <a:pt x="3681" y="1689"/>
                  </a:cubicBezTo>
                  <a:cubicBezTo>
                    <a:pt x="3694" y="1675"/>
                    <a:pt x="3708" y="1648"/>
                    <a:pt x="3708" y="1635"/>
                  </a:cubicBezTo>
                  <a:cubicBezTo>
                    <a:pt x="3708" y="1581"/>
                    <a:pt x="3667" y="1540"/>
                    <a:pt x="3626" y="1540"/>
                  </a:cubicBezTo>
                  <a:cubicBezTo>
                    <a:pt x="3532" y="1540"/>
                    <a:pt x="3437" y="1540"/>
                    <a:pt x="3342" y="1527"/>
                  </a:cubicBezTo>
                  <a:cubicBezTo>
                    <a:pt x="3248" y="1513"/>
                    <a:pt x="3126" y="1513"/>
                    <a:pt x="3031" y="1499"/>
                  </a:cubicBezTo>
                  <a:cubicBezTo>
                    <a:pt x="2842" y="1472"/>
                    <a:pt x="2666" y="1432"/>
                    <a:pt x="2476" y="1378"/>
                  </a:cubicBezTo>
                  <a:cubicBezTo>
                    <a:pt x="2300" y="1324"/>
                    <a:pt x="2111" y="1256"/>
                    <a:pt x="1935" y="1188"/>
                  </a:cubicBezTo>
                  <a:lnTo>
                    <a:pt x="1962" y="1188"/>
                  </a:lnTo>
                  <a:cubicBezTo>
                    <a:pt x="1786" y="1121"/>
                    <a:pt x="1624" y="1039"/>
                    <a:pt x="1448" y="945"/>
                  </a:cubicBezTo>
                  <a:cubicBezTo>
                    <a:pt x="1286" y="850"/>
                    <a:pt x="1123" y="755"/>
                    <a:pt x="974" y="647"/>
                  </a:cubicBezTo>
                  <a:cubicBezTo>
                    <a:pt x="663" y="458"/>
                    <a:pt x="365" y="228"/>
                    <a:pt x="68" y="11"/>
                  </a:cubicBezTo>
                  <a:cubicBezTo>
                    <a:pt x="61" y="4"/>
                    <a:pt x="58" y="1"/>
                    <a:pt x="54" y="1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724;p51">
              <a:extLst>
                <a:ext uri="{FF2B5EF4-FFF2-40B4-BE49-F238E27FC236}">
                  <a16:creationId xmlns:a16="http://schemas.microsoft.com/office/drawing/2014/main" id="{0B4D995C-9433-4F2C-9631-D98D61371F80}"/>
                </a:ext>
              </a:extLst>
            </p:cNvPr>
            <p:cNvSpPr/>
            <p:nvPr/>
          </p:nvSpPr>
          <p:spPr>
            <a:xfrm>
              <a:off x="502588" y="2953685"/>
              <a:ext cx="135573" cy="122507"/>
            </a:xfrm>
            <a:custGeom>
              <a:avLst/>
              <a:gdLst/>
              <a:ahLst/>
              <a:cxnLst/>
              <a:rect l="l" t="t" r="r" b="b"/>
              <a:pathLst>
                <a:path w="2044" h="1847" extrusionOk="0">
                  <a:moveTo>
                    <a:pt x="706" y="1"/>
                  </a:moveTo>
                  <a:cubicBezTo>
                    <a:pt x="647" y="1"/>
                    <a:pt x="587" y="13"/>
                    <a:pt x="528" y="33"/>
                  </a:cubicBezTo>
                  <a:cubicBezTo>
                    <a:pt x="366" y="87"/>
                    <a:pt x="217" y="182"/>
                    <a:pt x="122" y="331"/>
                  </a:cubicBezTo>
                  <a:cubicBezTo>
                    <a:pt x="81" y="385"/>
                    <a:pt x="54" y="439"/>
                    <a:pt x="41" y="507"/>
                  </a:cubicBezTo>
                  <a:cubicBezTo>
                    <a:pt x="14" y="574"/>
                    <a:pt x="0" y="642"/>
                    <a:pt x="14" y="709"/>
                  </a:cubicBezTo>
                  <a:cubicBezTo>
                    <a:pt x="14" y="858"/>
                    <a:pt x="54" y="994"/>
                    <a:pt x="122" y="1129"/>
                  </a:cubicBezTo>
                  <a:cubicBezTo>
                    <a:pt x="203" y="1251"/>
                    <a:pt x="284" y="1359"/>
                    <a:pt x="393" y="1467"/>
                  </a:cubicBezTo>
                  <a:cubicBezTo>
                    <a:pt x="501" y="1562"/>
                    <a:pt x="636" y="1657"/>
                    <a:pt x="771" y="1724"/>
                  </a:cubicBezTo>
                  <a:cubicBezTo>
                    <a:pt x="893" y="1778"/>
                    <a:pt x="1042" y="1819"/>
                    <a:pt x="1191" y="1846"/>
                  </a:cubicBezTo>
                  <a:lnTo>
                    <a:pt x="1272" y="1846"/>
                  </a:lnTo>
                  <a:cubicBezTo>
                    <a:pt x="1380" y="1846"/>
                    <a:pt x="1502" y="1819"/>
                    <a:pt x="1610" y="1765"/>
                  </a:cubicBezTo>
                  <a:cubicBezTo>
                    <a:pt x="1678" y="1738"/>
                    <a:pt x="1732" y="1684"/>
                    <a:pt x="1800" y="1630"/>
                  </a:cubicBezTo>
                  <a:cubicBezTo>
                    <a:pt x="1827" y="1603"/>
                    <a:pt x="1867" y="1562"/>
                    <a:pt x="1895" y="1521"/>
                  </a:cubicBezTo>
                  <a:cubicBezTo>
                    <a:pt x="1922" y="1481"/>
                    <a:pt x="1949" y="1440"/>
                    <a:pt x="1976" y="1386"/>
                  </a:cubicBezTo>
                  <a:cubicBezTo>
                    <a:pt x="2043" y="1224"/>
                    <a:pt x="2043" y="1048"/>
                    <a:pt x="1989" y="899"/>
                  </a:cubicBezTo>
                  <a:cubicBezTo>
                    <a:pt x="1962" y="818"/>
                    <a:pt x="1922" y="737"/>
                    <a:pt x="1881" y="669"/>
                  </a:cubicBezTo>
                  <a:lnTo>
                    <a:pt x="1854" y="642"/>
                  </a:lnTo>
                  <a:cubicBezTo>
                    <a:pt x="1773" y="493"/>
                    <a:pt x="1678" y="385"/>
                    <a:pt x="1556" y="290"/>
                  </a:cubicBezTo>
                  <a:cubicBezTo>
                    <a:pt x="1489" y="236"/>
                    <a:pt x="1407" y="182"/>
                    <a:pt x="1326" y="141"/>
                  </a:cubicBezTo>
                  <a:cubicBezTo>
                    <a:pt x="1245" y="101"/>
                    <a:pt x="1150" y="60"/>
                    <a:pt x="1056" y="33"/>
                  </a:cubicBezTo>
                  <a:cubicBezTo>
                    <a:pt x="961" y="19"/>
                    <a:pt x="866" y="6"/>
                    <a:pt x="771" y="6"/>
                  </a:cubicBezTo>
                  <a:cubicBezTo>
                    <a:pt x="750" y="2"/>
                    <a:pt x="728" y="1"/>
                    <a:pt x="706" y="1"/>
                  </a:cubicBezTo>
                  <a:close/>
                </a:path>
              </a:pathLst>
            </a:custGeom>
            <a:solidFill>
              <a:srgbClr val="E210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725;p51">
              <a:extLst>
                <a:ext uri="{FF2B5EF4-FFF2-40B4-BE49-F238E27FC236}">
                  <a16:creationId xmlns:a16="http://schemas.microsoft.com/office/drawing/2014/main" id="{D79FF188-1BB2-456A-B006-172B610F9D47}"/>
                </a:ext>
              </a:extLst>
            </p:cNvPr>
            <p:cNvSpPr/>
            <p:nvPr/>
          </p:nvSpPr>
          <p:spPr>
            <a:xfrm>
              <a:off x="560028" y="2686580"/>
              <a:ext cx="86226" cy="79328"/>
            </a:xfrm>
            <a:custGeom>
              <a:avLst/>
              <a:gdLst/>
              <a:ahLst/>
              <a:cxnLst/>
              <a:rect l="l" t="t" r="r" b="b"/>
              <a:pathLst>
                <a:path w="1300" h="1196" extrusionOk="0">
                  <a:moveTo>
                    <a:pt x="677" y="1"/>
                  </a:moveTo>
                  <a:cubicBezTo>
                    <a:pt x="623" y="14"/>
                    <a:pt x="555" y="28"/>
                    <a:pt x="487" y="55"/>
                  </a:cubicBezTo>
                  <a:cubicBezTo>
                    <a:pt x="420" y="82"/>
                    <a:pt x="366" y="122"/>
                    <a:pt x="311" y="177"/>
                  </a:cubicBezTo>
                  <a:cubicBezTo>
                    <a:pt x="203" y="271"/>
                    <a:pt x="122" y="379"/>
                    <a:pt x="68" y="515"/>
                  </a:cubicBezTo>
                  <a:cubicBezTo>
                    <a:pt x="14" y="637"/>
                    <a:pt x="0" y="758"/>
                    <a:pt x="41" y="894"/>
                  </a:cubicBezTo>
                  <a:cubicBezTo>
                    <a:pt x="68" y="948"/>
                    <a:pt x="95" y="1002"/>
                    <a:pt x="149" y="1042"/>
                  </a:cubicBezTo>
                  <a:cubicBezTo>
                    <a:pt x="203" y="1097"/>
                    <a:pt x="271" y="1137"/>
                    <a:pt x="352" y="1164"/>
                  </a:cubicBezTo>
                  <a:cubicBezTo>
                    <a:pt x="420" y="1185"/>
                    <a:pt x="492" y="1196"/>
                    <a:pt x="563" y="1196"/>
                  </a:cubicBezTo>
                  <a:cubicBezTo>
                    <a:pt x="678" y="1196"/>
                    <a:pt x="793" y="1168"/>
                    <a:pt x="893" y="1110"/>
                  </a:cubicBezTo>
                  <a:cubicBezTo>
                    <a:pt x="1069" y="1015"/>
                    <a:pt x="1204" y="867"/>
                    <a:pt x="1272" y="691"/>
                  </a:cubicBezTo>
                  <a:cubicBezTo>
                    <a:pt x="1286" y="609"/>
                    <a:pt x="1299" y="515"/>
                    <a:pt x="1272" y="447"/>
                  </a:cubicBezTo>
                  <a:cubicBezTo>
                    <a:pt x="1272" y="434"/>
                    <a:pt x="1272" y="420"/>
                    <a:pt x="1272" y="420"/>
                  </a:cubicBezTo>
                  <a:cubicBezTo>
                    <a:pt x="1259" y="271"/>
                    <a:pt x="1177" y="149"/>
                    <a:pt x="1056" y="82"/>
                  </a:cubicBezTo>
                  <a:cubicBezTo>
                    <a:pt x="974" y="28"/>
                    <a:pt x="880" y="1"/>
                    <a:pt x="771" y="1"/>
                  </a:cubicBezTo>
                  <a:close/>
                </a:path>
              </a:pathLst>
            </a:custGeom>
            <a:solidFill>
              <a:srgbClr val="E210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726;p51">
              <a:extLst>
                <a:ext uri="{FF2B5EF4-FFF2-40B4-BE49-F238E27FC236}">
                  <a16:creationId xmlns:a16="http://schemas.microsoft.com/office/drawing/2014/main" id="{287D2738-5BD1-495B-B4F2-68571B7CB59A}"/>
                </a:ext>
              </a:extLst>
            </p:cNvPr>
            <p:cNvSpPr/>
            <p:nvPr/>
          </p:nvSpPr>
          <p:spPr>
            <a:xfrm>
              <a:off x="421800" y="2763787"/>
              <a:ext cx="96971" cy="122706"/>
            </a:xfrm>
            <a:custGeom>
              <a:avLst/>
              <a:gdLst/>
              <a:ahLst/>
              <a:cxnLst/>
              <a:rect l="l" t="t" r="r" b="b"/>
              <a:pathLst>
                <a:path w="1462" h="1850" extrusionOk="0">
                  <a:moveTo>
                    <a:pt x="839" y="0"/>
                  </a:moveTo>
                  <a:cubicBezTo>
                    <a:pt x="799" y="0"/>
                    <a:pt x="745" y="0"/>
                    <a:pt x="704" y="14"/>
                  </a:cubicBezTo>
                  <a:cubicBezTo>
                    <a:pt x="406" y="54"/>
                    <a:pt x="203" y="325"/>
                    <a:pt x="95" y="596"/>
                  </a:cubicBezTo>
                  <a:cubicBezTo>
                    <a:pt x="41" y="744"/>
                    <a:pt x="14" y="907"/>
                    <a:pt x="0" y="1069"/>
                  </a:cubicBezTo>
                  <a:cubicBezTo>
                    <a:pt x="0" y="1083"/>
                    <a:pt x="0" y="1110"/>
                    <a:pt x="0" y="1137"/>
                  </a:cubicBezTo>
                  <a:cubicBezTo>
                    <a:pt x="0" y="1232"/>
                    <a:pt x="14" y="1313"/>
                    <a:pt x="27" y="1394"/>
                  </a:cubicBezTo>
                  <a:cubicBezTo>
                    <a:pt x="41" y="1448"/>
                    <a:pt x="68" y="1516"/>
                    <a:pt x="95" y="1570"/>
                  </a:cubicBezTo>
                  <a:cubicBezTo>
                    <a:pt x="136" y="1638"/>
                    <a:pt x="190" y="1692"/>
                    <a:pt x="244" y="1732"/>
                  </a:cubicBezTo>
                  <a:cubicBezTo>
                    <a:pt x="257" y="1746"/>
                    <a:pt x="271" y="1759"/>
                    <a:pt x="298" y="1773"/>
                  </a:cubicBezTo>
                  <a:cubicBezTo>
                    <a:pt x="339" y="1786"/>
                    <a:pt x="379" y="1813"/>
                    <a:pt x="420" y="1827"/>
                  </a:cubicBezTo>
                  <a:cubicBezTo>
                    <a:pt x="476" y="1842"/>
                    <a:pt x="533" y="1850"/>
                    <a:pt x="592" y="1850"/>
                  </a:cubicBezTo>
                  <a:cubicBezTo>
                    <a:pt x="689" y="1850"/>
                    <a:pt x="787" y="1829"/>
                    <a:pt x="880" y="1786"/>
                  </a:cubicBezTo>
                  <a:cubicBezTo>
                    <a:pt x="1015" y="1719"/>
                    <a:pt x="1137" y="1610"/>
                    <a:pt x="1218" y="1475"/>
                  </a:cubicBezTo>
                  <a:cubicBezTo>
                    <a:pt x="1245" y="1421"/>
                    <a:pt x="1272" y="1367"/>
                    <a:pt x="1299" y="1313"/>
                  </a:cubicBezTo>
                  <a:lnTo>
                    <a:pt x="1313" y="1272"/>
                  </a:lnTo>
                  <a:cubicBezTo>
                    <a:pt x="1326" y="1232"/>
                    <a:pt x="1354" y="1191"/>
                    <a:pt x="1367" y="1150"/>
                  </a:cubicBezTo>
                  <a:cubicBezTo>
                    <a:pt x="1381" y="1096"/>
                    <a:pt x="1394" y="1029"/>
                    <a:pt x="1408" y="975"/>
                  </a:cubicBezTo>
                  <a:cubicBezTo>
                    <a:pt x="1462" y="772"/>
                    <a:pt x="1448" y="569"/>
                    <a:pt x="1381" y="379"/>
                  </a:cubicBezTo>
                  <a:cubicBezTo>
                    <a:pt x="1340" y="257"/>
                    <a:pt x="1259" y="149"/>
                    <a:pt x="1137" y="81"/>
                  </a:cubicBezTo>
                  <a:cubicBezTo>
                    <a:pt x="1042" y="27"/>
                    <a:pt x="948" y="0"/>
                    <a:pt x="839" y="0"/>
                  </a:cubicBezTo>
                  <a:close/>
                </a:path>
              </a:pathLst>
            </a:custGeom>
            <a:solidFill>
              <a:srgbClr val="E210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27;p51">
              <a:extLst>
                <a:ext uri="{FF2B5EF4-FFF2-40B4-BE49-F238E27FC236}">
                  <a16:creationId xmlns:a16="http://schemas.microsoft.com/office/drawing/2014/main" id="{B81F3E02-95F9-42F4-A994-D70E263783EF}"/>
                </a:ext>
              </a:extLst>
            </p:cNvPr>
            <p:cNvSpPr/>
            <p:nvPr/>
          </p:nvSpPr>
          <p:spPr>
            <a:xfrm>
              <a:off x="533961" y="2952225"/>
              <a:ext cx="105991" cy="123966"/>
            </a:xfrm>
            <a:custGeom>
              <a:avLst/>
              <a:gdLst/>
              <a:ahLst/>
              <a:cxnLst/>
              <a:rect l="l" t="t" r="r" b="b"/>
              <a:pathLst>
                <a:path w="1598" h="1869" extrusionOk="0">
                  <a:moveTo>
                    <a:pt x="298" y="1"/>
                  </a:moveTo>
                  <a:cubicBezTo>
                    <a:pt x="244" y="1"/>
                    <a:pt x="190" y="14"/>
                    <a:pt x="136" y="28"/>
                  </a:cubicBezTo>
                  <a:lnTo>
                    <a:pt x="123" y="41"/>
                  </a:lnTo>
                  <a:cubicBezTo>
                    <a:pt x="217" y="82"/>
                    <a:pt x="326" y="136"/>
                    <a:pt x="420" y="190"/>
                  </a:cubicBezTo>
                  <a:cubicBezTo>
                    <a:pt x="542" y="258"/>
                    <a:pt x="677" y="353"/>
                    <a:pt x="799" y="447"/>
                  </a:cubicBezTo>
                  <a:cubicBezTo>
                    <a:pt x="853" y="488"/>
                    <a:pt x="921" y="542"/>
                    <a:pt x="975" y="610"/>
                  </a:cubicBezTo>
                  <a:cubicBezTo>
                    <a:pt x="1016" y="650"/>
                    <a:pt x="1056" y="704"/>
                    <a:pt x="1097" y="759"/>
                  </a:cubicBezTo>
                  <a:cubicBezTo>
                    <a:pt x="1124" y="799"/>
                    <a:pt x="1151" y="867"/>
                    <a:pt x="1164" y="921"/>
                  </a:cubicBezTo>
                  <a:cubicBezTo>
                    <a:pt x="1192" y="975"/>
                    <a:pt x="1192" y="1029"/>
                    <a:pt x="1192" y="1097"/>
                  </a:cubicBezTo>
                  <a:cubicBezTo>
                    <a:pt x="1178" y="1151"/>
                    <a:pt x="1164" y="1219"/>
                    <a:pt x="1137" y="1286"/>
                  </a:cubicBezTo>
                  <a:cubicBezTo>
                    <a:pt x="1097" y="1340"/>
                    <a:pt x="1056" y="1395"/>
                    <a:pt x="1016" y="1449"/>
                  </a:cubicBezTo>
                  <a:cubicBezTo>
                    <a:pt x="975" y="1489"/>
                    <a:pt x="948" y="1516"/>
                    <a:pt x="907" y="1543"/>
                  </a:cubicBezTo>
                  <a:cubicBezTo>
                    <a:pt x="867" y="1570"/>
                    <a:pt x="840" y="1584"/>
                    <a:pt x="799" y="1611"/>
                  </a:cubicBezTo>
                  <a:cubicBezTo>
                    <a:pt x="718" y="1638"/>
                    <a:pt x="637" y="1665"/>
                    <a:pt x="556" y="1665"/>
                  </a:cubicBezTo>
                  <a:cubicBezTo>
                    <a:pt x="461" y="1665"/>
                    <a:pt x="380" y="1665"/>
                    <a:pt x="285" y="1638"/>
                  </a:cubicBezTo>
                  <a:cubicBezTo>
                    <a:pt x="190" y="1625"/>
                    <a:pt x="109" y="1597"/>
                    <a:pt x="28" y="1570"/>
                  </a:cubicBezTo>
                  <a:lnTo>
                    <a:pt x="1" y="1557"/>
                  </a:lnTo>
                  <a:lnTo>
                    <a:pt x="1" y="1557"/>
                  </a:lnTo>
                  <a:cubicBezTo>
                    <a:pt x="96" y="1625"/>
                    <a:pt x="190" y="1692"/>
                    <a:pt x="285" y="1733"/>
                  </a:cubicBezTo>
                  <a:cubicBezTo>
                    <a:pt x="420" y="1800"/>
                    <a:pt x="569" y="1841"/>
                    <a:pt x="718" y="1868"/>
                  </a:cubicBezTo>
                  <a:lnTo>
                    <a:pt x="786" y="1868"/>
                  </a:lnTo>
                  <a:cubicBezTo>
                    <a:pt x="907" y="1855"/>
                    <a:pt x="1016" y="1841"/>
                    <a:pt x="1124" y="1787"/>
                  </a:cubicBezTo>
                  <a:cubicBezTo>
                    <a:pt x="1192" y="1746"/>
                    <a:pt x="1259" y="1706"/>
                    <a:pt x="1313" y="1652"/>
                  </a:cubicBezTo>
                  <a:cubicBezTo>
                    <a:pt x="1354" y="1625"/>
                    <a:pt x="1381" y="1584"/>
                    <a:pt x="1422" y="1543"/>
                  </a:cubicBezTo>
                  <a:cubicBezTo>
                    <a:pt x="1557" y="1354"/>
                    <a:pt x="1597" y="1124"/>
                    <a:pt x="1516" y="907"/>
                  </a:cubicBezTo>
                  <a:cubicBezTo>
                    <a:pt x="1489" y="813"/>
                    <a:pt x="1449" y="745"/>
                    <a:pt x="1394" y="664"/>
                  </a:cubicBezTo>
                  <a:lnTo>
                    <a:pt x="1381" y="650"/>
                  </a:lnTo>
                  <a:cubicBezTo>
                    <a:pt x="1300" y="501"/>
                    <a:pt x="1205" y="393"/>
                    <a:pt x="1083" y="298"/>
                  </a:cubicBezTo>
                  <a:cubicBezTo>
                    <a:pt x="1016" y="231"/>
                    <a:pt x="934" y="190"/>
                    <a:pt x="853" y="150"/>
                  </a:cubicBezTo>
                  <a:cubicBezTo>
                    <a:pt x="772" y="109"/>
                    <a:pt x="677" y="68"/>
                    <a:pt x="583" y="41"/>
                  </a:cubicBezTo>
                  <a:cubicBezTo>
                    <a:pt x="488" y="14"/>
                    <a:pt x="393" y="1"/>
                    <a:pt x="298" y="1"/>
                  </a:cubicBezTo>
                  <a:close/>
                </a:path>
              </a:pathLst>
            </a:custGeom>
            <a:solidFill>
              <a:srgbClr val="CF10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728;p51">
              <a:extLst>
                <a:ext uri="{FF2B5EF4-FFF2-40B4-BE49-F238E27FC236}">
                  <a16:creationId xmlns:a16="http://schemas.microsoft.com/office/drawing/2014/main" id="{5836C6D8-41B1-4CC4-AFFE-FE28E5119A61}"/>
                </a:ext>
              </a:extLst>
            </p:cNvPr>
            <p:cNvSpPr/>
            <p:nvPr/>
          </p:nvSpPr>
          <p:spPr>
            <a:xfrm>
              <a:off x="423591" y="2769159"/>
              <a:ext cx="94318" cy="117665"/>
            </a:xfrm>
            <a:custGeom>
              <a:avLst/>
              <a:gdLst/>
              <a:ahLst/>
              <a:cxnLst/>
              <a:rect l="l" t="t" r="r" b="b"/>
              <a:pathLst>
                <a:path w="1422" h="1774" extrusionOk="0">
                  <a:moveTo>
                    <a:pt x="1096" y="0"/>
                  </a:moveTo>
                  <a:lnTo>
                    <a:pt x="1096" y="0"/>
                  </a:lnTo>
                  <a:cubicBezTo>
                    <a:pt x="1124" y="41"/>
                    <a:pt x="1151" y="95"/>
                    <a:pt x="1164" y="149"/>
                  </a:cubicBezTo>
                  <a:lnTo>
                    <a:pt x="1178" y="149"/>
                  </a:lnTo>
                  <a:cubicBezTo>
                    <a:pt x="1205" y="203"/>
                    <a:pt x="1218" y="271"/>
                    <a:pt x="1232" y="339"/>
                  </a:cubicBezTo>
                  <a:cubicBezTo>
                    <a:pt x="1245" y="406"/>
                    <a:pt x="1259" y="461"/>
                    <a:pt x="1259" y="528"/>
                  </a:cubicBezTo>
                  <a:cubicBezTo>
                    <a:pt x="1259" y="596"/>
                    <a:pt x="1259" y="650"/>
                    <a:pt x="1259" y="718"/>
                  </a:cubicBezTo>
                  <a:cubicBezTo>
                    <a:pt x="1232" y="839"/>
                    <a:pt x="1191" y="961"/>
                    <a:pt x="1110" y="1069"/>
                  </a:cubicBezTo>
                  <a:cubicBezTo>
                    <a:pt x="1042" y="1164"/>
                    <a:pt x="934" y="1259"/>
                    <a:pt x="826" y="1327"/>
                  </a:cubicBezTo>
                  <a:cubicBezTo>
                    <a:pt x="772" y="1340"/>
                    <a:pt x="718" y="1367"/>
                    <a:pt x="677" y="1381"/>
                  </a:cubicBezTo>
                  <a:cubicBezTo>
                    <a:pt x="623" y="1394"/>
                    <a:pt x="569" y="1408"/>
                    <a:pt x="515" y="1408"/>
                  </a:cubicBezTo>
                  <a:lnTo>
                    <a:pt x="366" y="1408"/>
                  </a:lnTo>
                  <a:cubicBezTo>
                    <a:pt x="312" y="1408"/>
                    <a:pt x="258" y="1394"/>
                    <a:pt x="203" y="1381"/>
                  </a:cubicBezTo>
                  <a:cubicBezTo>
                    <a:pt x="149" y="1367"/>
                    <a:pt x="95" y="1354"/>
                    <a:pt x="41" y="1327"/>
                  </a:cubicBezTo>
                  <a:lnTo>
                    <a:pt x="0" y="1299"/>
                  </a:lnTo>
                  <a:lnTo>
                    <a:pt x="0" y="1313"/>
                  </a:lnTo>
                  <a:cubicBezTo>
                    <a:pt x="14" y="1367"/>
                    <a:pt x="28" y="1421"/>
                    <a:pt x="55" y="1475"/>
                  </a:cubicBezTo>
                  <a:cubicBezTo>
                    <a:pt x="95" y="1543"/>
                    <a:pt x="149" y="1611"/>
                    <a:pt x="203" y="1651"/>
                  </a:cubicBezTo>
                  <a:cubicBezTo>
                    <a:pt x="230" y="1665"/>
                    <a:pt x="244" y="1678"/>
                    <a:pt x="258" y="1678"/>
                  </a:cubicBezTo>
                  <a:cubicBezTo>
                    <a:pt x="298" y="1705"/>
                    <a:pt x="339" y="1732"/>
                    <a:pt x="379" y="1746"/>
                  </a:cubicBezTo>
                  <a:cubicBezTo>
                    <a:pt x="433" y="1759"/>
                    <a:pt x="501" y="1773"/>
                    <a:pt x="555" y="1773"/>
                  </a:cubicBezTo>
                  <a:cubicBezTo>
                    <a:pt x="650" y="1773"/>
                    <a:pt x="745" y="1746"/>
                    <a:pt x="839" y="1705"/>
                  </a:cubicBezTo>
                  <a:cubicBezTo>
                    <a:pt x="988" y="1638"/>
                    <a:pt x="1096" y="1529"/>
                    <a:pt x="1178" y="1394"/>
                  </a:cubicBezTo>
                  <a:cubicBezTo>
                    <a:pt x="1218" y="1340"/>
                    <a:pt x="1245" y="1286"/>
                    <a:pt x="1259" y="1232"/>
                  </a:cubicBezTo>
                  <a:lnTo>
                    <a:pt x="1272" y="1205"/>
                  </a:lnTo>
                  <a:cubicBezTo>
                    <a:pt x="1299" y="1164"/>
                    <a:pt x="1313" y="1110"/>
                    <a:pt x="1327" y="1069"/>
                  </a:cubicBezTo>
                  <a:cubicBezTo>
                    <a:pt x="1340" y="1002"/>
                    <a:pt x="1354" y="948"/>
                    <a:pt x="1367" y="894"/>
                  </a:cubicBezTo>
                  <a:cubicBezTo>
                    <a:pt x="1421" y="704"/>
                    <a:pt x="1421" y="488"/>
                    <a:pt x="1340" y="312"/>
                  </a:cubicBezTo>
                  <a:cubicBezTo>
                    <a:pt x="1299" y="176"/>
                    <a:pt x="1218" y="68"/>
                    <a:pt x="1096" y="0"/>
                  </a:cubicBezTo>
                  <a:close/>
                </a:path>
              </a:pathLst>
            </a:custGeom>
            <a:solidFill>
              <a:srgbClr val="CF10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729;p51">
              <a:extLst>
                <a:ext uri="{FF2B5EF4-FFF2-40B4-BE49-F238E27FC236}">
                  <a16:creationId xmlns:a16="http://schemas.microsoft.com/office/drawing/2014/main" id="{C505D36C-C093-48C9-B6B9-C54DB9259090}"/>
                </a:ext>
              </a:extLst>
            </p:cNvPr>
            <p:cNvSpPr/>
            <p:nvPr/>
          </p:nvSpPr>
          <p:spPr>
            <a:xfrm>
              <a:off x="560028" y="2712581"/>
              <a:ext cx="86226" cy="53924"/>
            </a:xfrm>
            <a:custGeom>
              <a:avLst/>
              <a:gdLst/>
              <a:ahLst/>
              <a:cxnLst/>
              <a:rect l="l" t="t" r="r" b="b"/>
              <a:pathLst>
                <a:path w="1300" h="813" extrusionOk="0">
                  <a:moveTo>
                    <a:pt x="1286" y="1"/>
                  </a:moveTo>
                  <a:cubicBezTo>
                    <a:pt x="1286" y="28"/>
                    <a:pt x="1272" y="42"/>
                    <a:pt x="1272" y="69"/>
                  </a:cubicBezTo>
                  <a:lnTo>
                    <a:pt x="1259" y="69"/>
                  </a:lnTo>
                  <a:cubicBezTo>
                    <a:pt x="1245" y="150"/>
                    <a:pt x="1204" y="231"/>
                    <a:pt x="1150" y="299"/>
                  </a:cubicBezTo>
                  <a:cubicBezTo>
                    <a:pt x="1096" y="353"/>
                    <a:pt x="1029" y="407"/>
                    <a:pt x="947" y="448"/>
                  </a:cubicBezTo>
                  <a:cubicBezTo>
                    <a:pt x="839" y="496"/>
                    <a:pt x="723" y="520"/>
                    <a:pt x="606" y="520"/>
                  </a:cubicBezTo>
                  <a:cubicBezTo>
                    <a:pt x="459" y="520"/>
                    <a:pt x="311" y="482"/>
                    <a:pt x="176" y="407"/>
                  </a:cubicBezTo>
                  <a:cubicBezTo>
                    <a:pt x="149" y="380"/>
                    <a:pt x="108" y="353"/>
                    <a:pt x="81" y="326"/>
                  </a:cubicBezTo>
                  <a:cubicBezTo>
                    <a:pt x="54" y="299"/>
                    <a:pt x="41" y="272"/>
                    <a:pt x="27" y="258"/>
                  </a:cubicBezTo>
                  <a:lnTo>
                    <a:pt x="27" y="258"/>
                  </a:lnTo>
                  <a:cubicBezTo>
                    <a:pt x="0" y="339"/>
                    <a:pt x="14" y="420"/>
                    <a:pt x="41" y="502"/>
                  </a:cubicBezTo>
                  <a:cubicBezTo>
                    <a:pt x="54" y="556"/>
                    <a:pt x="95" y="610"/>
                    <a:pt x="135" y="650"/>
                  </a:cubicBezTo>
                  <a:cubicBezTo>
                    <a:pt x="190" y="718"/>
                    <a:pt x="257" y="759"/>
                    <a:pt x="338" y="772"/>
                  </a:cubicBezTo>
                  <a:cubicBezTo>
                    <a:pt x="406" y="799"/>
                    <a:pt x="474" y="813"/>
                    <a:pt x="541" y="813"/>
                  </a:cubicBezTo>
                  <a:cubicBezTo>
                    <a:pt x="663" y="813"/>
                    <a:pt x="785" y="786"/>
                    <a:pt x="893" y="718"/>
                  </a:cubicBezTo>
                  <a:cubicBezTo>
                    <a:pt x="1069" y="637"/>
                    <a:pt x="1204" y="488"/>
                    <a:pt x="1259" y="299"/>
                  </a:cubicBezTo>
                  <a:cubicBezTo>
                    <a:pt x="1286" y="217"/>
                    <a:pt x="1299" y="136"/>
                    <a:pt x="1286" y="42"/>
                  </a:cubicBezTo>
                  <a:lnTo>
                    <a:pt x="1286" y="28"/>
                  </a:lnTo>
                  <a:lnTo>
                    <a:pt x="1286" y="1"/>
                  </a:lnTo>
                  <a:close/>
                </a:path>
              </a:pathLst>
            </a:custGeom>
            <a:solidFill>
              <a:srgbClr val="CF10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30;p51">
              <a:extLst>
                <a:ext uri="{FF2B5EF4-FFF2-40B4-BE49-F238E27FC236}">
                  <a16:creationId xmlns:a16="http://schemas.microsoft.com/office/drawing/2014/main" id="{94198EDC-57F5-4E56-8B98-8A6D01942B50}"/>
                </a:ext>
              </a:extLst>
            </p:cNvPr>
            <p:cNvSpPr/>
            <p:nvPr/>
          </p:nvSpPr>
          <p:spPr>
            <a:xfrm>
              <a:off x="518706" y="2996201"/>
              <a:ext cx="39598" cy="33495"/>
            </a:xfrm>
            <a:custGeom>
              <a:avLst/>
              <a:gdLst/>
              <a:ahLst/>
              <a:cxnLst/>
              <a:rect l="l" t="t" r="r" b="b"/>
              <a:pathLst>
                <a:path w="597" h="505" extrusionOk="0">
                  <a:moveTo>
                    <a:pt x="244" y="1"/>
                  </a:moveTo>
                  <a:cubicBezTo>
                    <a:pt x="109" y="14"/>
                    <a:pt x="1" y="136"/>
                    <a:pt x="14" y="271"/>
                  </a:cubicBezTo>
                  <a:lnTo>
                    <a:pt x="14" y="285"/>
                  </a:lnTo>
                  <a:cubicBezTo>
                    <a:pt x="14" y="339"/>
                    <a:pt x="55" y="407"/>
                    <a:pt x="109" y="447"/>
                  </a:cubicBezTo>
                  <a:cubicBezTo>
                    <a:pt x="142" y="481"/>
                    <a:pt x="194" y="505"/>
                    <a:pt x="249" y="505"/>
                  </a:cubicBezTo>
                  <a:cubicBezTo>
                    <a:pt x="261" y="505"/>
                    <a:pt x="273" y="504"/>
                    <a:pt x="285" y="501"/>
                  </a:cubicBezTo>
                  <a:cubicBezTo>
                    <a:pt x="515" y="488"/>
                    <a:pt x="596" y="204"/>
                    <a:pt x="434" y="55"/>
                  </a:cubicBezTo>
                  <a:cubicBezTo>
                    <a:pt x="380" y="14"/>
                    <a:pt x="312" y="1"/>
                    <a:pt x="244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731;p51">
              <a:extLst>
                <a:ext uri="{FF2B5EF4-FFF2-40B4-BE49-F238E27FC236}">
                  <a16:creationId xmlns:a16="http://schemas.microsoft.com/office/drawing/2014/main" id="{B6131446-56D2-4737-B8D0-EA18E7E8D931}"/>
                </a:ext>
              </a:extLst>
            </p:cNvPr>
            <p:cNvSpPr/>
            <p:nvPr/>
          </p:nvSpPr>
          <p:spPr>
            <a:xfrm>
              <a:off x="523216" y="2977894"/>
              <a:ext cx="11740" cy="11209"/>
            </a:xfrm>
            <a:custGeom>
              <a:avLst/>
              <a:gdLst/>
              <a:ahLst/>
              <a:cxnLst/>
              <a:rect l="l" t="t" r="r" b="b"/>
              <a:pathLst>
                <a:path w="177" h="169" extrusionOk="0">
                  <a:moveTo>
                    <a:pt x="109" y="0"/>
                  </a:moveTo>
                  <a:cubicBezTo>
                    <a:pt x="104" y="0"/>
                    <a:pt x="100" y="2"/>
                    <a:pt x="95" y="6"/>
                  </a:cubicBezTo>
                  <a:cubicBezTo>
                    <a:pt x="41" y="6"/>
                    <a:pt x="0" y="47"/>
                    <a:pt x="14" y="87"/>
                  </a:cubicBezTo>
                  <a:lnTo>
                    <a:pt x="0" y="87"/>
                  </a:lnTo>
                  <a:cubicBezTo>
                    <a:pt x="0" y="114"/>
                    <a:pt x="14" y="128"/>
                    <a:pt x="41" y="142"/>
                  </a:cubicBezTo>
                  <a:cubicBezTo>
                    <a:pt x="55" y="155"/>
                    <a:pt x="68" y="169"/>
                    <a:pt x="95" y="169"/>
                  </a:cubicBezTo>
                  <a:cubicBezTo>
                    <a:pt x="149" y="155"/>
                    <a:pt x="176" y="114"/>
                    <a:pt x="176" y="74"/>
                  </a:cubicBezTo>
                  <a:cubicBezTo>
                    <a:pt x="176" y="47"/>
                    <a:pt x="163" y="33"/>
                    <a:pt x="149" y="6"/>
                  </a:cubicBezTo>
                  <a:cubicBezTo>
                    <a:pt x="131" y="6"/>
                    <a:pt x="119" y="0"/>
                    <a:pt x="109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732;p51">
              <a:extLst>
                <a:ext uri="{FF2B5EF4-FFF2-40B4-BE49-F238E27FC236}">
                  <a16:creationId xmlns:a16="http://schemas.microsoft.com/office/drawing/2014/main" id="{0608CC33-406A-41EA-8BD9-6636C5B09B04}"/>
                </a:ext>
              </a:extLst>
            </p:cNvPr>
            <p:cNvSpPr/>
            <p:nvPr/>
          </p:nvSpPr>
          <p:spPr>
            <a:xfrm>
              <a:off x="446010" y="2796951"/>
              <a:ext cx="12669" cy="11740"/>
            </a:xfrm>
            <a:custGeom>
              <a:avLst/>
              <a:gdLst/>
              <a:ahLst/>
              <a:cxnLst/>
              <a:rect l="l" t="t" r="r" b="b"/>
              <a:pathLst>
                <a:path w="191" h="177" extrusionOk="0">
                  <a:moveTo>
                    <a:pt x="82" y="1"/>
                  </a:moveTo>
                  <a:cubicBezTo>
                    <a:pt x="41" y="1"/>
                    <a:pt x="1" y="42"/>
                    <a:pt x="1" y="96"/>
                  </a:cubicBezTo>
                  <a:cubicBezTo>
                    <a:pt x="1" y="123"/>
                    <a:pt x="14" y="136"/>
                    <a:pt x="41" y="163"/>
                  </a:cubicBezTo>
                  <a:cubicBezTo>
                    <a:pt x="55" y="177"/>
                    <a:pt x="82" y="177"/>
                    <a:pt x="95" y="177"/>
                  </a:cubicBezTo>
                  <a:cubicBezTo>
                    <a:pt x="150" y="177"/>
                    <a:pt x="190" y="136"/>
                    <a:pt x="190" y="82"/>
                  </a:cubicBezTo>
                  <a:cubicBezTo>
                    <a:pt x="177" y="55"/>
                    <a:pt x="163" y="28"/>
                    <a:pt x="150" y="14"/>
                  </a:cubicBezTo>
                  <a:cubicBezTo>
                    <a:pt x="136" y="1"/>
                    <a:pt x="109" y="1"/>
                    <a:pt x="82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733;p51">
              <a:extLst>
                <a:ext uri="{FF2B5EF4-FFF2-40B4-BE49-F238E27FC236}">
                  <a16:creationId xmlns:a16="http://schemas.microsoft.com/office/drawing/2014/main" id="{59D250AB-AB10-4A98-890C-0E6371BF9999}"/>
                </a:ext>
              </a:extLst>
            </p:cNvPr>
            <p:cNvSpPr/>
            <p:nvPr/>
          </p:nvSpPr>
          <p:spPr>
            <a:xfrm>
              <a:off x="456158" y="2772874"/>
              <a:ext cx="22220" cy="20959"/>
            </a:xfrm>
            <a:custGeom>
              <a:avLst/>
              <a:gdLst/>
              <a:ahLst/>
              <a:cxnLst/>
              <a:rect l="l" t="t" r="r" b="b"/>
              <a:pathLst>
                <a:path w="335" h="316" extrusionOk="0">
                  <a:moveTo>
                    <a:pt x="179" y="1"/>
                  </a:moveTo>
                  <a:cubicBezTo>
                    <a:pt x="89" y="1"/>
                    <a:pt x="0" y="77"/>
                    <a:pt x="10" y="174"/>
                  </a:cubicBezTo>
                  <a:cubicBezTo>
                    <a:pt x="24" y="215"/>
                    <a:pt x="37" y="256"/>
                    <a:pt x="78" y="283"/>
                  </a:cubicBezTo>
                  <a:cubicBezTo>
                    <a:pt x="98" y="303"/>
                    <a:pt x="125" y="315"/>
                    <a:pt x="154" y="315"/>
                  </a:cubicBezTo>
                  <a:cubicBezTo>
                    <a:pt x="164" y="315"/>
                    <a:pt x="175" y="313"/>
                    <a:pt x="186" y="310"/>
                  </a:cubicBezTo>
                  <a:cubicBezTo>
                    <a:pt x="267" y="310"/>
                    <a:pt x="335" y="229"/>
                    <a:pt x="335" y="147"/>
                  </a:cubicBezTo>
                  <a:cubicBezTo>
                    <a:pt x="321" y="107"/>
                    <a:pt x="308" y="66"/>
                    <a:pt x="281" y="39"/>
                  </a:cubicBezTo>
                  <a:cubicBezTo>
                    <a:pt x="250" y="13"/>
                    <a:pt x="215" y="1"/>
                    <a:pt x="179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734;p51">
              <a:extLst>
                <a:ext uri="{FF2B5EF4-FFF2-40B4-BE49-F238E27FC236}">
                  <a16:creationId xmlns:a16="http://schemas.microsoft.com/office/drawing/2014/main" id="{AC46A7CD-6086-4D6B-B3A3-F49C7A7BBF77}"/>
                </a:ext>
              </a:extLst>
            </p:cNvPr>
            <p:cNvSpPr/>
            <p:nvPr/>
          </p:nvSpPr>
          <p:spPr>
            <a:xfrm>
              <a:off x="595912" y="2697326"/>
              <a:ext cx="21623" cy="18041"/>
            </a:xfrm>
            <a:custGeom>
              <a:avLst/>
              <a:gdLst/>
              <a:ahLst/>
              <a:cxnLst/>
              <a:rect l="l" t="t" r="r" b="b"/>
              <a:pathLst>
                <a:path w="326" h="272" extrusionOk="0">
                  <a:moveTo>
                    <a:pt x="136" y="1"/>
                  </a:moveTo>
                  <a:cubicBezTo>
                    <a:pt x="55" y="1"/>
                    <a:pt x="0" y="69"/>
                    <a:pt x="14" y="150"/>
                  </a:cubicBezTo>
                  <a:cubicBezTo>
                    <a:pt x="14" y="190"/>
                    <a:pt x="27" y="217"/>
                    <a:pt x="55" y="245"/>
                  </a:cubicBezTo>
                  <a:cubicBezTo>
                    <a:pt x="82" y="272"/>
                    <a:pt x="122" y="272"/>
                    <a:pt x="163" y="272"/>
                  </a:cubicBezTo>
                  <a:cubicBezTo>
                    <a:pt x="285" y="258"/>
                    <a:pt x="325" y="109"/>
                    <a:pt x="230" y="28"/>
                  </a:cubicBezTo>
                  <a:cubicBezTo>
                    <a:pt x="203" y="15"/>
                    <a:pt x="163" y="1"/>
                    <a:pt x="136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" name="Google Shape;1785;p51">
            <a:extLst>
              <a:ext uri="{FF2B5EF4-FFF2-40B4-BE49-F238E27FC236}">
                <a16:creationId xmlns:a16="http://schemas.microsoft.com/office/drawing/2014/main" id="{A58F5C03-3F77-4AA3-A975-7BBF5D82007C}"/>
              </a:ext>
            </a:extLst>
          </p:cNvPr>
          <p:cNvSpPr/>
          <p:nvPr/>
        </p:nvSpPr>
        <p:spPr>
          <a:xfrm rot="813408">
            <a:off x="659578" y="2792232"/>
            <a:ext cx="675" cy="25"/>
          </a:xfrm>
          <a:custGeom>
            <a:avLst/>
            <a:gdLst/>
            <a:ahLst/>
            <a:cxnLst/>
            <a:rect l="l" t="t" r="r" b="b"/>
            <a:pathLst>
              <a:path w="27" h="1" extrusionOk="0">
                <a:moveTo>
                  <a:pt x="0" y="1"/>
                </a:moveTo>
                <a:lnTo>
                  <a:pt x="26" y="1"/>
                </a:lnTo>
                <a:lnTo>
                  <a:pt x="26" y="1"/>
                </a:ln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9" name="Picture 2" descr="Multiply PNG, Vector, PSD, and Clipart With Transparent Background for Free  Download | Pngtree">
            <a:extLst>
              <a:ext uri="{FF2B5EF4-FFF2-40B4-BE49-F238E27FC236}">
                <a16:creationId xmlns:a16="http://schemas.microsoft.com/office/drawing/2014/main" id="{75249321-FC8B-4EBE-AB23-C88F9C944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230" y="2931615"/>
            <a:ext cx="2487930" cy="248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154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9D93E544-B4F6-45B0-AD32-AF971FC9477D}"/>
              </a:ext>
            </a:extLst>
          </p:cNvPr>
          <p:cNvSpPr/>
          <p:nvPr/>
        </p:nvSpPr>
        <p:spPr>
          <a:xfrm>
            <a:off x="3377502" y="946334"/>
            <a:ext cx="4444833" cy="349916"/>
          </a:xfrm>
          <a:prstGeom prst="round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800" b="1" dirty="0">
                <a:solidFill>
                  <a:srgbClr val="06020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حاصل ضرب كل كسر في مقلوبة يساوي 1 دائماً بمعنى:</a:t>
            </a:r>
            <a:endParaRPr lang="en-US" sz="1800" b="1" dirty="0">
              <a:solidFill>
                <a:srgbClr val="06020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7C119AB3-935D-4E76-B75B-5662B8D76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20351971">
            <a:off x="7558234" y="759994"/>
            <a:ext cx="525194" cy="564461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7FE3C9CB-74A0-4E96-A6DC-3516C4A5CCCE}"/>
              </a:ext>
            </a:extLst>
          </p:cNvPr>
          <p:cNvSpPr txBox="1"/>
          <p:nvPr/>
        </p:nvSpPr>
        <p:spPr>
          <a:xfrm>
            <a:off x="3114136" y="232827"/>
            <a:ext cx="3435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النظير </a:t>
            </a:r>
            <a:r>
              <a:rPr lang="ar-OM" sz="24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الضربي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(مقلوب العدد)</a:t>
            </a:r>
            <a:endParaRPr lang="en-US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5DE59-44C1-4937-B6A7-7C3840C7109A}"/>
              </a:ext>
            </a:extLst>
          </p:cNvPr>
          <p:cNvSpPr txBox="1"/>
          <p:nvPr/>
        </p:nvSpPr>
        <p:spPr>
          <a:xfrm>
            <a:off x="5925294" y="2762197"/>
            <a:ext cx="2623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1- أكمل الجـــــــــــــدول التـــــــــــــــــــــالي: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E314335-CFF0-46AD-88C9-7F9121C8A2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193436"/>
              </p:ext>
            </p:extLst>
          </p:nvPr>
        </p:nvGraphicFramePr>
        <p:xfrm>
          <a:off x="1987420" y="3403454"/>
          <a:ext cx="5285638" cy="1338296"/>
        </p:xfrm>
        <a:graphic>
          <a:graphicData uri="http://schemas.openxmlformats.org/drawingml/2006/table">
            <a:tbl>
              <a:tblPr firstRow="1" bandRow="1">
                <a:tableStyleId>{A3D7F570-3678-4B6A-84E0-CCDE755DEC0A}</a:tableStyleId>
              </a:tblPr>
              <a:tblGrid>
                <a:gridCol w="1144987">
                  <a:extLst>
                    <a:ext uri="{9D8B030D-6E8A-4147-A177-3AD203B41FA5}">
                      <a16:colId xmlns:a16="http://schemas.microsoft.com/office/drawing/2014/main" val="2057181188"/>
                    </a:ext>
                  </a:extLst>
                </a:gridCol>
                <a:gridCol w="1184745">
                  <a:extLst>
                    <a:ext uri="{9D8B030D-6E8A-4147-A177-3AD203B41FA5}">
                      <a16:colId xmlns:a16="http://schemas.microsoft.com/office/drawing/2014/main" val="454354711"/>
                    </a:ext>
                  </a:extLst>
                </a:gridCol>
                <a:gridCol w="1081377">
                  <a:extLst>
                    <a:ext uri="{9D8B030D-6E8A-4147-A177-3AD203B41FA5}">
                      <a16:colId xmlns:a16="http://schemas.microsoft.com/office/drawing/2014/main" val="1178033753"/>
                    </a:ext>
                  </a:extLst>
                </a:gridCol>
                <a:gridCol w="1874529">
                  <a:extLst>
                    <a:ext uri="{9D8B030D-6E8A-4147-A177-3AD203B41FA5}">
                      <a16:colId xmlns:a16="http://schemas.microsoft.com/office/drawing/2014/main" val="1663968684"/>
                    </a:ext>
                  </a:extLst>
                </a:gridCol>
              </a:tblGrid>
              <a:tr h="6691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الكسر 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085407"/>
                  </a:ext>
                </a:extLst>
              </a:tr>
              <a:tr h="6691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مقلوبة(النظير </a:t>
                      </a:r>
                      <a:r>
                        <a:rPr lang="ar-OM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الضربي</a:t>
                      </a:r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)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061000"/>
                  </a:ext>
                </a:extLst>
              </a:tr>
            </a:tbl>
          </a:graphicData>
        </a:graphic>
      </p:graphicFrame>
      <p:grpSp>
        <p:nvGrpSpPr>
          <p:cNvPr id="59" name="Group 58">
            <a:extLst>
              <a:ext uri="{FF2B5EF4-FFF2-40B4-BE49-F238E27FC236}">
                <a16:creationId xmlns:a16="http://schemas.microsoft.com/office/drawing/2014/main" id="{E705EDFB-85D1-43CB-B741-776C9A825FC6}"/>
              </a:ext>
            </a:extLst>
          </p:cNvPr>
          <p:cNvGrpSpPr/>
          <p:nvPr/>
        </p:nvGrpSpPr>
        <p:grpSpPr>
          <a:xfrm>
            <a:off x="4685995" y="3501350"/>
            <a:ext cx="658783" cy="707549"/>
            <a:chOff x="7002283" y="1673481"/>
            <a:chExt cx="714195" cy="87605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C555111-0EB8-4455-A996-AD367515E460}"/>
                </a:ext>
              </a:extLst>
            </p:cNvPr>
            <p:cNvSpPr txBox="1"/>
            <p:nvPr/>
          </p:nvSpPr>
          <p:spPr>
            <a:xfrm>
              <a:off x="7098411" y="2054140"/>
              <a:ext cx="618067" cy="495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3</a:t>
              </a:r>
              <a:endParaRPr lang="en-US" sz="2000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639FBCB-E607-42E0-A7C4-723729782462}"/>
                </a:ext>
              </a:extLst>
            </p:cNvPr>
            <p:cNvSpPr txBox="1"/>
            <p:nvPr/>
          </p:nvSpPr>
          <p:spPr>
            <a:xfrm>
              <a:off x="7066787" y="1673481"/>
              <a:ext cx="618067" cy="495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2</a:t>
              </a:r>
              <a:endParaRPr lang="en-US" sz="2000" dirty="0"/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0AC8913-E68E-4042-BFF6-25A90F4990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2283" y="2064078"/>
              <a:ext cx="498690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0830877-A82D-4FCC-8EAE-271CA659EAB5}"/>
              </a:ext>
            </a:extLst>
          </p:cNvPr>
          <p:cNvGrpSpPr/>
          <p:nvPr/>
        </p:nvGrpSpPr>
        <p:grpSpPr>
          <a:xfrm>
            <a:off x="3411045" y="4034201"/>
            <a:ext cx="658783" cy="707549"/>
            <a:chOff x="7002283" y="1673481"/>
            <a:chExt cx="714195" cy="87605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F462E03-9F5D-4494-AE9B-4C7C74AE4588}"/>
                </a:ext>
              </a:extLst>
            </p:cNvPr>
            <p:cNvSpPr txBox="1"/>
            <p:nvPr/>
          </p:nvSpPr>
          <p:spPr>
            <a:xfrm>
              <a:off x="7098411" y="2054140"/>
              <a:ext cx="618067" cy="495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8</a:t>
              </a:r>
              <a:endParaRPr lang="en-US" sz="2000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D5FF358-E2F5-430C-9C23-6A1436556897}"/>
                </a:ext>
              </a:extLst>
            </p:cNvPr>
            <p:cNvSpPr txBox="1"/>
            <p:nvPr/>
          </p:nvSpPr>
          <p:spPr>
            <a:xfrm>
              <a:off x="7066787" y="1673481"/>
              <a:ext cx="618067" cy="495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</a:t>
              </a:r>
              <a:endParaRPr lang="en-US" sz="2000" dirty="0"/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B9B3ADD-8CFE-4519-9025-543CBA712C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2283" y="2064078"/>
              <a:ext cx="498690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90A86A29-EB5E-4827-AF6A-4088BD55B3A3}"/>
              </a:ext>
            </a:extLst>
          </p:cNvPr>
          <p:cNvSpPr txBox="1"/>
          <p:nvPr/>
        </p:nvSpPr>
        <p:spPr>
          <a:xfrm>
            <a:off x="2183802" y="4173077"/>
            <a:ext cx="57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dirty="0"/>
              <a:t>5</a:t>
            </a:r>
            <a:endParaRPr lang="en-US" sz="24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D94A0F0-5904-4129-900D-E945C299E773}"/>
              </a:ext>
            </a:extLst>
          </p:cNvPr>
          <p:cNvSpPr txBox="1"/>
          <p:nvPr/>
        </p:nvSpPr>
        <p:spPr>
          <a:xfrm>
            <a:off x="3099503" y="3501757"/>
            <a:ext cx="1046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dirty="0"/>
              <a:t>........</a:t>
            </a:r>
            <a:endParaRPr lang="en-US" sz="18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12F0577-80AF-4BE2-B2F8-04779A172612}"/>
              </a:ext>
            </a:extLst>
          </p:cNvPr>
          <p:cNvSpPr txBox="1"/>
          <p:nvPr/>
        </p:nvSpPr>
        <p:spPr>
          <a:xfrm>
            <a:off x="4292502" y="4142607"/>
            <a:ext cx="1046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dirty="0"/>
              <a:t>........</a:t>
            </a:r>
            <a:endParaRPr lang="en-US" sz="18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C2A551E-E240-4026-8107-D29D18C4ABEB}"/>
              </a:ext>
            </a:extLst>
          </p:cNvPr>
          <p:cNvSpPr txBox="1"/>
          <p:nvPr/>
        </p:nvSpPr>
        <p:spPr>
          <a:xfrm>
            <a:off x="1987420" y="3501757"/>
            <a:ext cx="1046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dirty="0"/>
              <a:t>........</a:t>
            </a:r>
            <a:endParaRPr lang="en-US" sz="1800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981ADC3-B357-4E7F-914A-BFBFEB7219FE}"/>
              </a:ext>
            </a:extLst>
          </p:cNvPr>
          <p:cNvGrpSpPr/>
          <p:nvPr/>
        </p:nvGrpSpPr>
        <p:grpSpPr>
          <a:xfrm>
            <a:off x="4484707" y="1548092"/>
            <a:ext cx="1504396" cy="743339"/>
            <a:chOff x="6024165" y="1195142"/>
            <a:chExt cx="1504396" cy="743339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1EF7695-11FA-4292-8BFD-D2F9387E8ED5}"/>
                </a:ext>
              </a:extLst>
            </p:cNvPr>
            <p:cNvGrpSpPr/>
            <p:nvPr/>
          </p:nvGrpSpPr>
          <p:grpSpPr>
            <a:xfrm>
              <a:off x="6208643" y="1195142"/>
              <a:ext cx="1319918" cy="743339"/>
              <a:chOff x="6052268" y="1066599"/>
              <a:chExt cx="1319918" cy="743339"/>
            </a:xfrm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1A134DD1-C64F-491A-B358-D19967F551F6}"/>
                  </a:ext>
                </a:extLst>
              </p:cNvPr>
              <p:cNvGrpSpPr/>
              <p:nvPr/>
            </p:nvGrpSpPr>
            <p:grpSpPr>
              <a:xfrm>
                <a:off x="6766561" y="1089327"/>
                <a:ext cx="605625" cy="695633"/>
                <a:chOff x="6766561" y="1089327"/>
                <a:chExt cx="605625" cy="695633"/>
              </a:xfrm>
            </p:grpSpPr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E1E68670-8168-43CD-A9D7-B6BD8509DE5D}"/>
                    </a:ext>
                  </a:extLst>
                </p:cNvPr>
                <p:cNvSpPr txBox="1"/>
                <p:nvPr/>
              </p:nvSpPr>
              <p:spPr>
                <a:xfrm>
                  <a:off x="6766561" y="1089327"/>
                  <a:ext cx="5486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OM" sz="2000" b="1" dirty="0"/>
                    <a:t>أ</a:t>
                  </a:r>
                  <a:endParaRPr lang="en-US" sz="2000" b="1" dirty="0"/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82ADEB5C-1FC6-4315-BF2F-F70FC7A2B120}"/>
                    </a:ext>
                  </a:extLst>
                </p:cNvPr>
                <p:cNvSpPr txBox="1"/>
                <p:nvPr/>
              </p:nvSpPr>
              <p:spPr>
                <a:xfrm>
                  <a:off x="6823546" y="1384850"/>
                  <a:ext cx="5486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OM" sz="2000" b="1" dirty="0"/>
                    <a:t>ب</a:t>
                  </a:r>
                  <a:endParaRPr lang="en-US" sz="2000" b="1" dirty="0"/>
                </a:p>
              </p:txBody>
            </p: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005ABB99-F833-42F5-87E7-CFD4B43E80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932213" y="1418904"/>
                  <a:ext cx="331305" cy="0"/>
                </a:xfrm>
                <a:prstGeom prst="line">
                  <a:avLst/>
                </a:prstGeom>
                <a:ln w="28575">
                  <a:solidFill>
                    <a:srgbClr val="06020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4EF660AF-EFCD-4772-AD13-96743CBD8593}"/>
                  </a:ext>
                </a:extLst>
              </p:cNvPr>
              <p:cNvGrpSpPr/>
              <p:nvPr/>
            </p:nvGrpSpPr>
            <p:grpSpPr>
              <a:xfrm>
                <a:off x="6052268" y="1066599"/>
                <a:ext cx="605625" cy="743339"/>
                <a:chOff x="6766561" y="1033670"/>
                <a:chExt cx="605625" cy="743339"/>
              </a:xfrm>
            </p:grpSpPr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2C931296-7DDD-4C07-B8CB-8DE8A4F38EE8}"/>
                    </a:ext>
                  </a:extLst>
                </p:cNvPr>
                <p:cNvSpPr txBox="1"/>
                <p:nvPr/>
              </p:nvSpPr>
              <p:spPr>
                <a:xfrm>
                  <a:off x="6766561" y="1033670"/>
                  <a:ext cx="5486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OM" sz="2000" b="1" dirty="0"/>
                    <a:t>ب</a:t>
                  </a:r>
                  <a:endParaRPr lang="en-US" sz="2000" b="1" dirty="0"/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CE2AEC08-737F-4ECF-8F20-105A1B6FA82B}"/>
                    </a:ext>
                  </a:extLst>
                </p:cNvPr>
                <p:cNvSpPr txBox="1"/>
                <p:nvPr/>
              </p:nvSpPr>
              <p:spPr>
                <a:xfrm>
                  <a:off x="6823546" y="1376899"/>
                  <a:ext cx="5486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OM" sz="2000" b="1" dirty="0"/>
                    <a:t>أ</a:t>
                  </a:r>
                  <a:endParaRPr lang="en-US" sz="2000" b="1" dirty="0"/>
                </a:p>
              </p:txBody>
            </p: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9AA6EC97-F4DE-4EB0-A191-30BAA857E3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932213" y="1403002"/>
                  <a:ext cx="331305" cy="0"/>
                </a:xfrm>
                <a:prstGeom prst="line">
                  <a:avLst/>
                </a:prstGeom>
                <a:ln w="28575">
                  <a:solidFill>
                    <a:srgbClr val="06020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6F4785B3-D19C-4FFC-BB88-1652288FD01C}"/>
                  </a:ext>
                </a:extLst>
              </p:cNvPr>
              <p:cNvSpPr txBox="1"/>
              <p:nvPr/>
            </p:nvSpPr>
            <p:spPr>
              <a:xfrm>
                <a:off x="6380922" y="1210538"/>
                <a:ext cx="7023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×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E613C1D-A12B-446B-BD6D-0F9F108D1F14}"/>
                </a:ext>
              </a:extLst>
            </p:cNvPr>
            <p:cNvSpPr txBox="1"/>
            <p:nvPr/>
          </p:nvSpPr>
          <p:spPr>
            <a:xfrm>
              <a:off x="6024165" y="1354673"/>
              <a:ext cx="6294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=</a:t>
              </a:r>
              <a:endParaRPr lang="en-US" sz="2000" b="1" dirty="0"/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78485E6E-2A0D-45F9-AAAE-9820699360B6}"/>
              </a:ext>
            </a:extLst>
          </p:cNvPr>
          <p:cNvSpPr txBox="1"/>
          <p:nvPr/>
        </p:nvSpPr>
        <p:spPr>
          <a:xfrm>
            <a:off x="4016629" y="1753586"/>
            <a:ext cx="548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/>
              <a:t>1</a:t>
            </a:r>
            <a:endParaRPr lang="en-US" sz="2000" b="1" dirty="0"/>
          </a:p>
        </p:txBody>
      </p:sp>
      <p:pic>
        <p:nvPicPr>
          <p:cNvPr id="33" name="Picture 32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3204B17-F669-4AEF-AAE0-780596F7F20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270" b="43934"/>
          <a:stretch/>
        </p:blipFill>
        <p:spPr>
          <a:xfrm>
            <a:off x="-84639" y="603849"/>
            <a:ext cx="3353473" cy="250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96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7" name="Google Shape;1777;p51"/>
          <p:cNvGrpSpPr/>
          <p:nvPr/>
        </p:nvGrpSpPr>
        <p:grpSpPr>
          <a:xfrm>
            <a:off x="5366955" y="20751"/>
            <a:ext cx="981285" cy="534397"/>
            <a:chOff x="816462" y="899275"/>
            <a:chExt cx="981285" cy="534397"/>
          </a:xfrm>
        </p:grpSpPr>
        <p:sp>
          <p:nvSpPr>
            <p:cNvPr id="1778" name="Google Shape;1778;p51"/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51"/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4" name="Google Shape;1784;p51"/>
          <p:cNvSpPr/>
          <p:nvPr/>
        </p:nvSpPr>
        <p:spPr>
          <a:xfrm rot="813408">
            <a:off x="7538564" y="2007624"/>
            <a:ext cx="675" cy="25"/>
          </a:xfrm>
          <a:custGeom>
            <a:avLst/>
            <a:gdLst/>
            <a:ahLst/>
            <a:cxnLst/>
            <a:rect l="l" t="t" r="r" b="b"/>
            <a:pathLst>
              <a:path w="27" h="1" extrusionOk="0">
                <a:moveTo>
                  <a:pt x="1" y="1"/>
                </a:moveTo>
                <a:lnTo>
                  <a:pt x="1" y="1"/>
                </a:lnTo>
                <a:lnTo>
                  <a:pt x="27" y="1"/>
                </a:ln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6" name="Google Shape;1786;p51"/>
          <p:cNvSpPr/>
          <p:nvPr/>
        </p:nvSpPr>
        <p:spPr>
          <a:xfrm rot="813408">
            <a:off x="7690887" y="2084351"/>
            <a:ext cx="25" cy="675"/>
          </a:xfrm>
          <a:custGeom>
            <a:avLst/>
            <a:gdLst/>
            <a:ahLst/>
            <a:cxnLst/>
            <a:rect l="l" t="t" r="r" b="b"/>
            <a:pathLst>
              <a:path w="1" h="27" extrusionOk="0">
                <a:moveTo>
                  <a:pt x="1" y="27"/>
                </a:moveTo>
                <a:lnTo>
                  <a:pt x="1" y="1"/>
                </a:ln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746FC85-0E10-4BB7-8110-FCED1F77301A}"/>
              </a:ext>
            </a:extLst>
          </p:cNvPr>
          <p:cNvGrpSpPr/>
          <p:nvPr/>
        </p:nvGrpSpPr>
        <p:grpSpPr>
          <a:xfrm>
            <a:off x="7171220" y="2029785"/>
            <a:ext cx="1311967" cy="784219"/>
            <a:chOff x="6052268" y="1033670"/>
            <a:chExt cx="1311967" cy="784219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BC65A8E-D55F-4ECD-B67D-8CA2E4FECCB5}"/>
                </a:ext>
              </a:extLst>
            </p:cNvPr>
            <p:cNvGrpSpPr/>
            <p:nvPr/>
          </p:nvGrpSpPr>
          <p:grpSpPr>
            <a:xfrm>
              <a:off x="6766561" y="1033670"/>
              <a:ext cx="597674" cy="759241"/>
              <a:chOff x="6766561" y="1033670"/>
              <a:chExt cx="597674" cy="75924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ABE8294-3485-4D1E-AF9C-6DD99EBA6366}"/>
                  </a:ext>
                </a:extLst>
              </p:cNvPr>
              <p:cNvSpPr txBox="1"/>
              <p:nvPr/>
            </p:nvSpPr>
            <p:spPr>
              <a:xfrm>
                <a:off x="6766561" y="1033670"/>
                <a:ext cx="5486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000" b="1" dirty="0"/>
                  <a:t>أ</a:t>
                </a:r>
                <a:endParaRPr lang="en-US" sz="2000" b="1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B4ADAB0-943C-4C48-A6B8-24140A4580E7}"/>
                  </a:ext>
                </a:extLst>
              </p:cNvPr>
              <p:cNvSpPr txBox="1"/>
              <p:nvPr/>
            </p:nvSpPr>
            <p:spPr>
              <a:xfrm>
                <a:off x="6815595" y="1392801"/>
                <a:ext cx="5486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000" b="1" dirty="0"/>
                  <a:t>ب</a:t>
                </a:r>
                <a:endParaRPr lang="en-US" sz="2000" b="1" dirty="0"/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0489CD13-4510-4210-A6F5-EA23169697B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32213" y="1442757"/>
                <a:ext cx="331305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E1BC84E-5C2B-4556-A4A0-733A752AECFA}"/>
                </a:ext>
              </a:extLst>
            </p:cNvPr>
            <p:cNvGrpSpPr/>
            <p:nvPr/>
          </p:nvGrpSpPr>
          <p:grpSpPr>
            <a:xfrm>
              <a:off x="6052268" y="1066599"/>
              <a:ext cx="573821" cy="751290"/>
              <a:chOff x="6766561" y="1033670"/>
              <a:chExt cx="573821" cy="751290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B51AB65-4628-4FA3-AF7D-4B5A6BA10249}"/>
                  </a:ext>
                </a:extLst>
              </p:cNvPr>
              <p:cNvSpPr txBox="1"/>
              <p:nvPr/>
            </p:nvSpPr>
            <p:spPr>
              <a:xfrm>
                <a:off x="6766561" y="1033670"/>
                <a:ext cx="5486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000" b="1" dirty="0"/>
                  <a:t>جـ</a:t>
                </a:r>
                <a:endParaRPr lang="en-US" sz="2000" b="1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AB836C3-A1D7-4523-869C-AA9417387D53}"/>
                  </a:ext>
                </a:extLst>
              </p:cNvPr>
              <p:cNvSpPr txBox="1"/>
              <p:nvPr/>
            </p:nvSpPr>
            <p:spPr>
              <a:xfrm>
                <a:off x="6791742" y="1384850"/>
                <a:ext cx="5486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000" b="1" dirty="0"/>
                  <a:t>د</a:t>
                </a:r>
                <a:endParaRPr lang="en-US" sz="2000" b="1" dirty="0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64913B46-41B0-4D61-BE95-F37AB123365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32213" y="1403002"/>
                <a:ext cx="331305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2EC0EA8-0FC4-4264-AC6D-6CF47675925D}"/>
                </a:ext>
              </a:extLst>
            </p:cNvPr>
            <p:cNvSpPr txBox="1"/>
            <p:nvPr/>
          </p:nvSpPr>
          <p:spPr>
            <a:xfrm>
              <a:off x="6380922" y="1226440"/>
              <a:ext cx="7023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>
                  <a:solidFill>
                    <a:srgbClr val="FF0000"/>
                  </a:solidFill>
                </a:rPr>
                <a:t>÷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1227656-41A0-4222-92EE-0F89FBAA3AC9}"/>
              </a:ext>
            </a:extLst>
          </p:cNvPr>
          <p:cNvGrpSpPr/>
          <p:nvPr/>
        </p:nvGrpSpPr>
        <p:grpSpPr>
          <a:xfrm>
            <a:off x="5491505" y="2079178"/>
            <a:ext cx="1319918" cy="736513"/>
            <a:chOff x="6052268" y="1033670"/>
            <a:chExt cx="1319918" cy="73651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1D3D04A-E0FD-4342-9827-58E96AE6537C}"/>
                </a:ext>
              </a:extLst>
            </p:cNvPr>
            <p:cNvGrpSpPr/>
            <p:nvPr/>
          </p:nvGrpSpPr>
          <p:grpSpPr>
            <a:xfrm>
              <a:off x="6766561" y="1033670"/>
              <a:ext cx="605625" cy="703584"/>
              <a:chOff x="6766561" y="1033670"/>
              <a:chExt cx="605625" cy="703584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A487520-CD38-4B2B-BC85-7E8664DA066B}"/>
                  </a:ext>
                </a:extLst>
              </p:cNvPr>
              <p:cNvSpPr txBox="1"/>
              <p:nvPr/>
            </p:nvSpPr>
            <p:spPr>
              <a:xfrm>
                <a:off x="6766561" y="1033670"/>
                <a:ext cx="5486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000" b="1" dirty="0"/>
                  <a:t>أ</a:t>
                </a:r>
                <a:endParaRPr lang="en-US" sz="2000" b="1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8C2C15D-AF7E-4B1C-8C59-F7BD0EFF56D4}"/>
                  </a:ext>
                </a:extLst>
              </p:cNvPr>
              <p:cNvSpPr txBox="1"/>
              <p:nvPr/>
            </p:nvSpPr>
            <p:spPr>
              <a:xfrm>
                <a:off x="6823546" y="1337144"/>
                <a:ext cx="5486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000" b="1" dirty="0"/>
                  <a:t>ب</a:t>
                </a:r>
                <a:endParaRPr lang="en-US" sz="2000" b="1" dirty="0"/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8A8B9473-55AD-487A-A557-2CDE4385731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32213" y="1403002"/>
                <a:ext cx="331305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088BABB-52D3-478A-B6E1-9DF1D3CC8195}"/>
                </a:ext>
              </a:extLst>
            </p:cNvPr>
            <p:cNvGrpSpPr/>
            <p:nvPr/>
          </p:nvGrpSpPr>
          <p:grpSpPr>
            <a:xfrm>
              <a:off x="6052268" y="1066599"/>
              <a:ext cx="605625" cy="703584"/>
              <a:chOff x="6766561" y="1033670"/>
              <a:chExt cx="605625" cy="703584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7C1B4C-B8B4-457E-9FF6-3A3951696EDB}"/>
                  </a:ext>
                </a:extLst>
              </p:cNvPr>
              <p:cNvSpPr txBox="1"/>
              <p:nvPr/>
            </p:nvSpPr>
            <p:spPr>
              <a:xfrm>
                <a:off x="6766561" y="1033670"/>
                <a:ext cx="5486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000" b="1" dirty="0"/>
                  <a:t>د</a:t>
                </a:r>
                <a:endParaRPr lang="en-US" sz="2000" b="1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6F2CBB2-3D6A-4B3C-B053-73BC50722B47}"/>
                  </a:ext>
                </a:extLst>
              </p:cNvPr>
              <p:cNvSpPr txBox="1"/>
              <p:nvPr/>
            </p:nvSpPr>
            <p:spPr>
              <a:xfrm>
                <a:off x="6823546" y="1337144"/>
                <a:ext cx="5486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000" b="1" dirty="0"/>
                  <a:t>جـ</a:t>
                </a:r>
                <a:endParaRPr lang="en-US" sz="2000" b="1" dirty="0"/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150285AC-CCC8-4CDB-9E0A-B8B27D9BA8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32213" y="1403002"/>
                <a:ext cx="331305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76CD901-EFD0-4442-8E11-E842429803FC}"/>
                </a:ext>
              </a:extLst>
            </p:cNvPr>
            <p:cNvSpPr txBox="1"/>
            <p:nvPr/>
          </p:nvSpPr>
          <p:spPr>
            <a:xfrm>
              <a:off x="6380922" y="1226440"/>
              <a:ext cx="7023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>
                  <a:solidFill>
                    <a:srgbClr val="FF0000"/>
                  </a:solidFill>
                </a:rPr>
                <a:t>×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3F16CF2-6AF9-48E4-AFB0-50B61BBF4959}"/>
              </a:ext>
            </a:extLst>
          </p:cNvPr>
          <p:cNvGrpSpPr/>
          <p:nvPr/>
        </p:nvGrpSpPr>
        <p:grpSpPr>
          <a:xfrm>
            <a:off x="4258387" y="2118371"/>
            <a:ext cx="1001205" cy="736513"/>
            <a:chOff x="6370981" y="1033670"/>
            <a:chExt cx="1001205" cy="73651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11623A9-2F1C-4613-AB2D-D08918799641}"/>
                </a:ext>
              </a:extLst>
            </p:cNvPr>
            <p:cNvGrpSpPr/>
            <p:nvPr/>
          </p:nvGrpSpPr>
          <p:grpSpPr>
            <a:xfrm>
              <a:off x="6549225" y="1033670"/>
              <a:ext cx="822961" cy="703584"/>
              <a:chOff x="6549225" y="1033670"/>
              <a:chExt cx="822961" cy="703584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A4B6D08-59D8-4AEC-9F26-935483E8AFE4}"/>
                  </a:ext>
                </a:extLst>
              </p:cNvPr>
              <p:cNvSpPr txBox="1"/>
              <p:nvPr/>
            </p:nvSpPr>
            <p:spPr>
              <a:xfrm>
                <a:off x="6766561" y="1033670"/>
                <a:ext cx="5486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000" b="1" dirty="0"/>
                  <a:t>أ</a:t>
                </a:r>
                <a:endParaRPr lang="en-US" sz="2000" b="1" dirty="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85D8965-1A64-4760-AF4B-C4AF4D8CB5E1}"/>
                  </a:ext>
                </a:extLst>
              </p:cNvPr>
              <p:cNvSpPr txBox="1"/>
              <p:nvPr/>
            </p:nvSpPr>
            <p:spPr>
              <a:xfrm>
                <a:off x="6823546" y="1337144"/>
                <a:ext cx="5486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000" b="1" dirty="0"/>
                  <a:t>ب</a:t>
                </a:r>
                <a:endParaRPr lang="en-US" sz="2000" b="1" dirty="0"/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0BFD5DE4-F2AE-46E9-970C-A030DFB9B2B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549225" y="1403002"/>
                <a:ext cx="71429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1ACCD81-1534-4050-9392-95BBE99D86A7}"/>
                </a:ext>
              </a:extLst>
            </p:cNvPr>
            <p:cNvGrpSpPr/>
            <p:nvPr/>
          </p:nvGrpSpPr>
          <p:grpSpPr>
            <a:xfrm>
              <a:off x="6370981" y="1058238"/>
              <a:ext cx="565376" cy="711945"/>
              <a:chOff x="7085274" y="1025309"/>
              <a:chExt cx="565376" cy="711945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E7B55AA-E1ED-4925-A8DA-57BAA3D3D617}"/>
                  </a:ext>
                </a:extLst>
              </p:cNvPr>
              <p:cNvSpPr txBox="1"/>
              <p:nvPr/>
            </p:nvSpPr>
            <p:spPr>
              <a:xfrm>
                <a:off x="7085274" y="1025309"/>
                <a:ext cx="5486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000" b="1" dirty="0"/>
                  <a:t>د</a:t>
                </a:r>
                <a:endParaRPr lang="en-US" sz="2000" b="1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ECC57F2-D5A0-49F1-8802-032A9417FFA5}"/>
                  </a:ext>
                </a:extLst>
              </p:cNvPr>
              <p:cNvSpPr txBox="1"/>
              <p:nvPr/>
            </p:nvSpPr>
            <p:spPr>
              <a:xfrm>
                <a:off x="7102010" y="1337144"/>
                <a:ext cx="5486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000" b="1" dirty="0"/>
                  <a:t>جـ</a:t>
                </a:r>
                <a:endParaRPr lang="en-US" sz="2000" b="1" dirty="0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36546BC-1AA0-4A21-BDAF-0644587B8EE0}"/>
                </a:ext>
              </a:extLst>
            </p:cNvPr>
            <p:cNvSpPr txBox="1"/>
            <p:nvPr/>
          </p:nvSpPr>
          <p:spPr>
            <a:xfrm>
              <a:off x="6515101" y="1052285"/>
              <a:ext cx="7023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>
                  <a:solidFill>
                    <a:srgbClr val="FF0000"/>
                  </a:solidFill>
                </a:rPr>
                <a:t>×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8D4B93E-50DE-4C1B-AABD-23B75BBFED9D}"/>
              </a:ext>
            </a:extLst>
          </p:cNvPr>
          <p:cNvSpPr txBox="1"/>
          <p:nvPr/>
        </p:nvSpPr>
        <p:spPr>
          <a:xfrm>
            <a:off x="4427686" y="2440460"/>
            <a:ext cx="702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FF0000"/>
                </a:solidFill>
              </a:rPr>
              <a:t>×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266D7B-A18E-4219-B0E1-DE30FEC1129B}"/>
              </a:ext>
            </a:extLst>
          </p:cNvPr>
          <p:cNvSpPr txBox="1"/>
          <p:nvPr/>
        </p:nvSpPr>
        <p:spPr>
          <a:xfrm>
            <a:off x="6841239" y="2278873"/>
            <a:ext cx="629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=</a:t>
            </a:r>
            <a:endParaRPr lang="en-US" sz="2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0ED496-ED6A-41F2-B1DD-57768B5FF991}"/>
              </a:ext>
            </a:extLst>
          </p:cNvPr>
          <p:cNvSpPr txBox="1"/>
          <p:nvPr/>
        </p:nvSpPr>
        <p:spPr>
          <a:xfrm>
            <a:off x="5228118" y="2253333"/>
            <a:ext cx="629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=</a:t>
            </a:r>
            <a:endParaRPr lang="en-US" sz="20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7D3C461-C65A-471E-9C31-E891DAA52F75}"/>
              </a:ext>
            </a:extLst>
          </p:cNvPr>
          <p:cNvSpPr txBox="1"/>
          <p:nvPr/>
        </p:nvSpPr>
        <p:spPr>
          <a:xfrm>
            <a:off x="435157" y="487460"/>
            <a:ext cx="2377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قسمة الكسور </a:t>
            </a:r>
            <a:endParaRPr lang="en-US" sz="32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C1B2109-76A6-48BB-B58E-CA512DCABDC2}"/>
              </a:ext>
            </a:extLst>
          </p:cNvPr>
          <p:cNvSpPr/>
          <p:nvPr/>
        </p:nvSpPr>
        <p:spPr>
          <a:xfrm rot="16200000">
            <a:off x="7164378" y="2207075"/>
            <a:ext cx="637449" cy="422976"/>
          </a:xfrm>
          <a:prstGeom prst="roundRect">
            <a:avLst/>
          </a:prstGeom>
          <a:solidFill>
            <a:srgbClr val="E4F2EF">
              <a:alpha val="43922"/>
            </a:srgb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2A29782C-54ED-420B-9E88-09B869995D01}"/>
              </a:ext>
            </a:extLst>
          </p:cNvPr>
          <p:cNvSpPr/>
          <p:nvPr/>
        </p:nvSpPr>
        <p:spPr>
          <a:xfrm rot="16200000">
            <a:off x="5506210" y="2232954"/>
            <a:ext cx="633235" cy="422976"/>
          </a:xfrm>
          <a:prstGeom prst="roundRect">
            <a:avLst/>
          </a:prstGeom>
          <a:solidFill>
            <a:srgbClr val="E4F2EF">
              <a:alpha val="43922"/>
            </a:srgb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4E3AE2-D73D-406B-B349-14BF9FC7FB60}"/>
              </a:ext>
            </a:extLst>
          </p:cNvPr>
          <p:cNvSpPr txBox="1"/>
          <p:nvPr/>
        </p:nvSpPr>
        <p:spPr>
          <a:xfrm>
            <a:off x="6419030" y="3161536"/>
            <a:ext cx="11116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1-نـحول عملية القسمة إلى عملية ضرب 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5B21F5E-2E41-4C07-A9AD-F243150A17D6}"/>
              </a:ext>
            </a:extLst>
          </p:cNvPr>
          <p:cNvGrpSpPr/>
          <p:nvPr/>
        </p:nvGrpSpPr>
        <p:grpSpPr>
          <a:xfrm>
            <a:off x="6115670" y="1510471"/>
            <a:ext cx="1951688" cy="1666142"/>
            <a:chOff x="2135899" y="1747067"/>
            <a:chExt cx="1951688" cy="1666142"/>
          </a:xfrm>
        </p:grpSpPr>
        <p:sp>
          <p:nvSpPr>
            <p:cNvPr id="46" name="Arc 45">
              <a:extLst>
                <a:ext uri="{FF2B5EF4-FFF2-40B4-BE49-F238E27FC236}">
                  <a16:creationId xmlns:a16="http://schemas.microsoft.com/office/drawing/2014/main" id="{21EC335B-251C-420C-9C9C-16AB7BA073A2}"/>
                </a:ext>
              </a:extLst>
            </p:cNvPr>
            <p:cNvSpPr/>
            <p:nvPr/>
          </p:nvSpPr>
          <p:spPr>
            <a:xfrm rot="8626419">
              <a:off x="2135899" y="1747067"/>
              <a:ext cx="1951688" cy="1666142"/>
            </a:xfrm>
            <a:prstGeom prst="arc">
              <a:avLst>
                <a:gd name="adj1" fmla="val 14383542"/>
                <a:gd name="adj2" fmla="val 870397"/>
              </a:avLst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96E39C9-ED56-4510-BE6F-C3703BB01ED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94062" y="2851845"/>
              <a:ext cx="36101" cy="1220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C830F9D-1988-4783-8A45-9D30223701BE}"/>
              </a:ext>
            </a:extLst>
          </p:cNvPr>
          <p:cNvGrpSpPr/>
          <p:nvPr/>
        </p:nvGrpSpPr>
        <p:grpSpPr>
          <a:xfrm rot="10800000" flipH="1">
            <a:off x="5739120" y="1475002"/>
            <a:ext cx="1951688" cy="1799527"/>
            <a:chOff x="2135899" y="1747067"/>
            <a:chExt cx="1951688" cy="1666142"/>
          </a:xfrm>
        </p:grpSpPr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DF1BF002-4F46-4D00-ABD5-2CF80013BB15}"/>
                </a:ext>
              </a:extLst>
            </p:cNvPr>
            <p:cNvSpPr/>
            <p:nvPr/>
          </p:nvSpPr>
          <p:spPr>
            <a:xfrm rot="8626419">
              <a:off x="2135899" y="1747067"/>
              <a:ext cx="1951688" cy="1666142"/>
            </a:xfrm>
            <a:prstGeom prst="arc">
              <a:avLst>
                <a:gd name="adj1" fmla="val 14383542"/>
                <a:gd name="adj2" fmla="val 870397"/>
              </a:avLst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19FBDA28-031F-4A66-8F33-BFEB18C349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94062" y="2851845"/>
              <a:ext cx="36101" cy="122039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5F1CE9FD-7DBC-42D5-BB79-B29DA1003C51}"/>
              </a:ext>
            </a:extLst>
          </p:cNvPr>
          <p:cNvSpPr txBox="1"/>
          <p:nvPr/>
        </p:nvSpPr>
        <p:spPr>
          <a:xfrm>
            <a:off x="5944057" y="604261"/>
            <a:ext cx="1253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2-نكتب مقلوب الكسر الثاني 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097A617-1367-4CC0-8A1A-24DD89C2C766}"/>
              </a:ext>
            </a:extLst>
          </p:cNvPr>
          <p:cNvSpPr txBox="1"/>
          <p:nvPr/>
        </p:nvSpPr>
        <p:spPr>
          <a:xfrm>
            <a:off x="4096490" y="2921999"/>
            <a:ext cx="12364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3-نضرب البسط في البسط والمقام في المقام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B9C02780-7709-49D0-8FA7-B6EE0C88CCB6}"/>
              </a:ext>
            </a:extLst>
          </p:cNvPr>
          <p:cNvSpPr/>
          <p:nvPr/>
        </p:nvSpPr>
        <p:spPr>
          <a:xfrm>
            <a:off x="3323644" y="533354"/>
            <a:ext cx="5573865" cy="4005885"/>
          </a:xfrm>
          <a:prstGeom prst="wedgeRoundRectCallout">
            <a:avLst>
              <a:gd name="adj1" fmla="val -58725"/>
              <a:gd name="adj2" fmla="val 5698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CA10D14A-F0D0-43D2-88B4-A834353F24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270" b="43934"/>
          <a:stretch/>
        </p:blipFill>
        <p:spPr>
          <a:xfrm>
            <a:off x="-541788" y="1094029"/>
            <a:ext cx="4174371" cy="32278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2" grpId="0" animBg="1"/>
      <p:bldP spid="43" grpId="0" animBg="1"/>
      <p:bldP spid="44" grpId="0"/>
      <p:bldP spid="51" grpId="0"/>
      <p:bldP spid="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43;p37">
            <a:extLst>
              <a:ext uri="{FF2B5EF4-FFF2-40B4-BE49-F238E27FC236}">
                <a16:creationId xmlns:a16="http://schemas.microsoft.com/office/drawing/2014/main" id="{43721CBC-E59E-4BBE-946E-4FCE6984993F}"/>
              </a:ext>
            </a:extLst>
          </p:cNvPr>
          <p:cNvSpPr/>
          <p:nvPr/>
        </p:nvSpPr>
        <p:spPr>
          <a:xfrm>
            <a:off x="295941" y="4122413"/>
            <a:ext cx="1609379" cy="68606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944;p37">
            <a:extLst>
              <a:ext uri="{FF2B5EF4-FFF2-40B4-BE49-F238E27FC236}">
                <a16:creationId xmlns:a16="http://schemas.microsoft.com/office/drawing/2014/main" id="{C29EC6F1-44E6-4EAD-AF6B-6F23C680269C}"/>
              </a:ext>
            </a:extLst>
          </p:cNvPr>
          <p:cNvSpPr/>
          <p:nvPr/>
        </p:nvSpPr>
        <p:spPr>
          <a:xfrm>
            <a:off x="7226472" y="4199712"/>
            <a:ext cx="1606499" cy="65406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051;p37">
            <a:extLst>
              <a:ext uri="{FF2B5EF4-FFF2-40B4-BE49-F238E27FC236}">
                <a16:creationId xmlns:a16="http://schemas.microsoft.com/office/drawing/2014/main" id="{87E8F9BC-F2EA-4EEF-A6EF-5AC2DDEF6CC1}"/>
              </a:ext>
            </a:extLst>
          </p:cNvPr>
          <p:cNvGrpSpPr/>
          <p:nvPr/>
        </p:nvGrpSpPr>
        <p:grpSpPr>
          <a:xfrm>
            <a:off x="6601161" y="275984"/>
            <a:ext cx="670499" cy="438524"/>
            <a:chOff x="7555450" y="377766"/>
            <a:chExt cx="670499" cy="438524"/>
          </a:xfrm>
        </p:grpSpPr>
        <p:sp>
          <p:nvSpPr>
            <p:cNvPr id="12" name="Google Shape;1052;p37">
              <a:extLst>
                <a:ext uri="{FF2B5EF4-FFF2-40B4-BE49-F238E27FC236}">
                  <a16:creationId xmlns:a16="http://schemas.microsoft.com/office/drawing/2014/main" id="{B8D7C133-773F-42B7-BACB-679AEF2050F7}"/>
                </a:ext>
              </a:extLst>
            </p:cNvPr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53;p37">
              <a:extLst>
                <a:ext uri="{FF2B5EF4-FFF2-40B4-BE49-F238E27FC236}">
                  <a16:creationId xmlns:a16="http://schemas.microsoft.com/office/drawing/2014/main" id="{8AC91783-7A71-422C-9ACF-E0F45EC2A95C}"/>
                </a:ext>
              </a:extLst>
            </p:cNvPr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54;p37">
              <a:extLst>
                <a:ext uri="{FF2B5EF4-FFF2-40B4-BE49-F238E27FC236}">
                  <a16:creationId xmlns:a16="http://schemas.microsoft.com/office/drawing/2014/main" id="{54166156-6769-46BA-BD3B-8863010F7C4F}"/>
                </a:ext>
              </a:extLst>
            </p:cNvPr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055;p37">
            <a:extLst>
              <a:ext uri="{FF2B5EF4-FFF2-40B4-BE49-F238E27FC236}">
                <a16:creationId xmlns:a16="http://schemas.microsoft.com/office/drawing/2014/main" id="{0DB3226F-06D8-4A8C-9ED3-6FEFEE18A85A}"/>
              </a:ext>
            </a:extLst>
          </p:cNvPr>
          <p:cNvGrpSpPr/>
          <p:nvPr/>
        </p:nvGrpSpPr>
        <p:grpSpPr>
          <a:xfrm>
            <a:off x="7581385" y="3758670"/>
            <a:ext cx="932737" cy="461665"/>
            <a:chOff x="816462" y="899275"/>
            <a:chExt cx="981285" cy="534397"/>
          </a:xfrm>
        </p:grpSpPr>
        <p:sp>
          <p:nvSpPr>
            <p:cNvPr id="16" name="Google Shape;1056;p37">
              <a:extLst>
                <a:ext uri="{FF2B5EF4-FFF2-40B4-BE49-F238E27FC236}">
                  <a16:creationId xmlns:a16="http://schemas.microsoft.com/office/drawing/2014/main" id="{6FC65AD8-E832-4BD0-911E-626B5854B462}"/>
                </a:ext>
              </a:extLst>
            </p:cNvPr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57;p37">
              <a:extLst>
                <a:ext uri="{FF2B5EF4-FFF2-40B4-BE49-F238E27FC236}">
                  <a16:creationId xmlns:a16="http://schemas.microsoft.com/office/drawing/2014/main" id="{10870179-EA33-4392-B87B-4A48F2EDFF0D}"/>
                </a:ext>
              </a:extLst>
            </p:cNvPr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058;p37">
            <a:extLst>
              <a:ext uri="{FF2B5EF4-FFF2-40B4-BE49-F238E27FC236}">
                <a16:creationId xmlns:a16="http://schemas.microsoft.com/office/drawing/2014/main" id="{3F3318D2-F22A-456D-9064-D1227716BE1B}"/>
              </a:ext>
            </a:extLst>
          </p:cNvPr>
          <p:cNvGrpSpPr/>
          <p:nvPr/>
        </p:nvGrpSpPr>
        <p:grpSpPr>
          <a:xfrm>
            <a:off x="679231" y="220087"/>
            <a:ext cx="490228" cy="608811"/>
            <a:chOff x="7376250" y="1989890"/>
            <a:chExt cx="490228" cy="608811"/>
          </a:xfrm>
        </p:grpSpPr>
        <p:sp>
          <p:nvSpPr>
            <p:cNvPr id="19" name="Google Shape;1059;p37">
              <a:extLst>
                <a:ext uri="{FF2B5EF4-FFF2-40B4-BE49-F238E27FC236}">
                  <a16:creationId xmlns:a16="http://schemas.microsoft.com/office/drawing/2014/main" id="{1AA7AAA9-1E6E-4041-A766-0DBE521B2BD6}"/>
                </a:ext>
              </a:extLst>
            </p:cNvPr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60;p37">
              <a:extLst>
                <a:ext uri="{FF2B5EF4-FFF2-40B4-BE49-F238E27FC236}">
                  <a16:creationId xmlns:a16="http://schemas.microsoft.com/office/drawing/2014/main" id="{57894F4A-7C34-4CBB-95EF-A3B9BE60D3D4}"/>
                </a:ext>
              </a:extLst>
            </p:cNvPr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061;p37">
              <a:extLst>
                <a:ext uri="{FF2B5EF4-FFF2-40B4-BE49-F238E27FC236}">
                  <a16:creationId xmlns:a16="http://schemas.microsoft.com/office/drawing/2014/main" id="{0D55C97F-3DDB-4879-8923-536DC9EEC8A2}"/>
                </a:ext>
              </a:extLst>
            </p:cNvPr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1055;p37">
            <a:extLst>
              <a:ext uri="{FF2B5EF4-FFF2-40B4-BE49-F238E27FC236}">
                <a16:creationId xmlns:a16="http://schemas.microsoft.com/office/drawing/2014/main" id="{E107FC90-A51E-4A69-B575-82E453BA2D71}"/>
              </a:ext>
            </a:extLst>
          </p:cNvPr>
          <p:cNvGrpSpPr/>
          <p:nvPr/>
        </p:nvGrpSpPr>
        <p:grpSpPr>
          <a:xfrm>
            <a:off x="622442" y="3674505"/>
            <a:ext cx="932737" cy="461665"/>
            <a:chOff x="816462" y="899275"/>
            <a:chExt cx="981285" cy="534397"/>
          </a:xfrm>
        </p:grpSpPr>
        <p:sp>
          <p:nvSpPr>
            <p:cNvPr id="23" name="Google Shape;1056;p37">
              <a:extLst>
                <a:ext uri="{FF2B5EF4-FFF2-40B4-BE49-F238E27FC236}">
                  <a16:creationId xmlns:a16="http://schemas.microsoft.com/office/drawing/2014/main" id="{8E53014F-692C-415B-9D3D-0C60B20D8AAD}"/>
                </a:ext>
              </a:extLst>
            </p:cNvPr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057;p37">
              <a:extLst>
                <a:ext uri="{FF2B5EF4-FFF2-40B4-BE49-F238E27FC236}">
                  <a16:creationId xmlns:a16="http://schemas.microsoft.com/office/drawing/2014/main" id="{3E0287E1-7BCE-4900-BF24-3825E309E118}"/>
                </a:ext>
              </a:extLst>
            </p:cNvPr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225E6B-DCDD-487F-A603-6231E9C37AB2}"/>
              </a:ext>
            </a:extLst>
          </p:cNvPr>
          <p:cNvGrpSpPr/>
          <p:nvPr/>
        </p:nvGrpSpPr>
        <p:grpSpPr>
          <a:xfrm>
            <a:off x="7435367" y="4154228"/>
            <a:ext cx="1508948" cy="968724"/>
            <a:chOff x="6285502" y="1004434"/>
            <a:chExt cx="1508948" cy="96872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9EE1FFE-6461-4D7D-9DEB-3E92F40F448D}"/>
                </a:ext>
              </a:extLst>
            </p:cNvPr>
            <p:cNvGrpSpPr/>
            <p:nvPr/>
          </p:nvGrpSpPr>
          <p:grpSpPr>
            <a:xfrm>
              <a:off x="7139197" y="1010064"/>
              <a:ext cx="655253" cy="812789"/>
              <a:chOff x="7066787" y="1601922"/>
              <a:chExt cx="655253" cy="81278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648683F-9885-43D6-A253-6955FD541CC7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4</a:t>
                </a:r>
                <a:endParaRPr lang="en-US" sz="2400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48F0BF3-CD7B-499C-90E0-21C0BDE28112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3</a:t>
                </a:r>
                <a:endParaRPr lang="en-US" sz="2400" dirty="0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8FF8AB7C-635E-4F4E-98E1-90781A4B41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3B75912-0D0B-451F-87ED-3731B271ED65}"/>
                </a:ext>
              </a:extLst>
            </p:cNvPr>
            <p:cNvGrpSpPr/>
            <p:nvPr/>
          </p:nvGrpSpPr>
          <p:grpSpPr>
            <a:xfrm>
              <a:off x="6285502" y="1004434"/>
              <a:ext cx="655253" cy="812789"/>
              <a:chOff x="7066787" y="1601922"/>
              <a:chExt cx="655253" cy="812789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F9AABC0-F364-4ADB-AD8A-F7B50D4BFFFA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2</a:t>
                </a:r>
                <a:endParaRPr lang="en-US" sz="2400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3CB9E83-70B3-4E9B-A7AE-8ABCA702A275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1</a:t>
                </a:r>
                <a:endParaRPr lang="en-US" sz="2400" dirty="0"/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DD4607B1-B66D-4576-B091-B5D8566D46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0E8E2CA-A91F-47B3-99A7-42FE134B1CE8}"/>
                </a:ext>
              </a:extLst>
            </p:cNvPr>
            <p:cNvSpPr txBox="1"/>
            <p:nvPr/>
          </p:nvSpPr>
          <p:spPr>
            <a:xfrm>
              <a:off x="6588450" y="1142161"/>
              <a:ext cx="6599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/>
                <a:t>÷      </a:t>
              </a:r>
              <a:endParaRPr lang="en-US" sz="2400" b="1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2F8879D-9931-4847-A96F-E56B89C3091B}"/>
              </a:ext>
            </a:extLst>
          </p:cNvPr>
          <p:cNvGrpSpPr/>
          <p:nvPr/>
        </p:nvGrpSpPr>
        <p:grpSpPr>
          <a:xfrm>
            <a:off x="501485" y="4110615"/>
            <a:ext cx="1441021" cy="812789"/>
            <a:chOff x="6353429" y="1010064"/>
            <a:chExt cx="1441021" cy="812789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719EAF6-45E3-4327-8CEF-C72A6227E677}"/>
                </a:ext>
              </a:extLst>
            </p:cNvPr>
            <p:cNvGrpSpPr/>
            <p:nvPr/>
          </p:nvGrpSpPr>
          <p:grpSpPr>
            <a:xfrm>
              <a:off x="7139197" y="1010064"/>
              <a:ext cx="655253" cy="812789"/>
              <a:chOff x="7066787" y="1601922"/>
              <a:chExt cx="655253" cy="812789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6CE9A8B-F84A-42F2-97A6-716BCDF8E536}"/>
                  </a:ext>
                </a:extLst>
              </p:cNvPr>
              <p:cNvSpPr txBox="1"/>
              <p:nvPr/>
            </p:nvSpPr>
            <p:spPr>
              <a:xfrm>
                <a:off x="7103973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5</a:t>
                </a:r>
                <a:endParaRPr lang="en-US" sz="2400" dirty="0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1BD3737-A7B9-4FC1-B748-4E9E064C9009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1</a:t>
                </a:r>
                <a:endParaRPr lang="en-US" sz="2400" dirty="0"/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3667624A-E60A-428E-A87A-64276F59C5D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8F1CBAA-C18D-44BE-9427-459B296F3FE8}"/>
                </a:ext>
              </a:extLst>
            </p:cNvPr>
            <p:cNvSpPr txBox="1"/>
            <p:nvPr/>
          </p:nvSpPr>
          <p:spPr>
            <a:xfrm>
              <a:off x="6353429" y="1117230"/>
              <a:ext cx="5518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7</a:t>
              </a:r>
              <a:endParaRPr lang="en-US" sz="24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848F6F5-1D09-4B56-89AC-1DB2FACBAA48}"/>
                </a:ext>
              </a:extLst>
            </p:cNvPr>
            <p:cNvSpPr txBox="1"/>
            <p:nvPr/>
          </p:nvSpPr>
          <p:spPr>
            <a:xfrm>
              <a:off x="6376362" y="1122132"/>
              <a:ext cx="627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/>
                <a:t>÷   </a:t>
              </a:r>
              <a:endParaRPr lang="en-US" sz="2400" b="1" dirty="0"/>
            </a:p>
          </p:txBody>
        </p:sp>
      </p:grpSp>
      <p:sp>
        <p:nvSpPr>
          <p:cNvPr id="46" name="Google Shape;944;p37">
            <a:extLst>
              <a:ext uri="{FF2B5EF4-FFF2-40B4-BE49-F238E27FC236}">
                <a16:creationId xmlns:a16="http://schemas.microsoft.com/office/drawing/2014/main" id="{285A88AE-FCB6-4DFC-9F7B-49871727207A}"/>
              </a:ext>
            </a:extLst>
          </p:cNvPr>
          <p:cNvSpPr/>
          <p:nvPr/>
        </p:nvSpPr>
        <p:spPr>
          <a:xfrm>
            <a:off x="3827993" y="4210353"/>
            <a:ext cx="1708588" cy="65406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" name="Google Shape;1055;p37">
            <a:extLst>
              <a:ext uri="{FF2B5EF4-FFF2-40B4-BE49-F238E27FC236}">
                <a16:creationId xmlns:a16="http://schemas.microsoft.com/office/drawing/2014/main" id="{BEFC2231-9124-4FD5-B326-4A011EDA74CC}"/>
              </a:ext>
            </a:extLst>
          </p:cNvPr>
          <p:cNvGrpSpPr/>
          <p:nvPr/>
        </p:nvGrpSpPr>
        <p:grpSpPr>
          <a:xfrm>
            <a:off x="4179701" y="3718053"/>
            <a:ext cx="981285" cy="534397"/>
            <a:chOff x="816462" y="899275"/>
            <a:chExt cx="981285" cy="534397"/>
          </a:xfrm>
        </p:grpSpPr>
        <p:sp>
          <p:nvSpPr>
            <p:cNvPr id="48" name="Google Shape;1056;p37">
              <a:extLst>
                <a:ext uri="{FF2B5EF4-FFF2-40B4-BE49-F238E27FC236}">
                  <a16:creationId xmlns:a16="http://schemas.microsoft.com/office/drawing/2014/main" id="{899159C7-191A-4323-9F92-35C9408E8A77}"/>
                </a:ext>
              </a:extLst>
            </p:cNvPr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57;p37">
              <a:extLst>
                <a:ext uri="{FF2B5EF4-FFF2-40B4-BE49-F238E27FC236}">
                  <a16:creationId xmlns:a16="http://schemas.microsoft.com/office/drawing/2014/main" id="{5759439B-CA0C-4DBD-BC1F-C2B2A4A21157}"/>
                </a:ext>
              </a:extLst>
            </p:cNvPr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E4684CC-7011-4129-AFF2-8F06BC1F6B8D}"/>
              </a:ext>
            </a:extLst>
          </p:cNvPr>
          <p:cNvGrpSpPr/>
          <p:nvPr/>
        </p:nvGrpSpPr>
        <p:grpSpPr>
          <a:xfrm>
            <a:off x="3980053" y="4182555"/>
            <a:ext cx="1544249" cy="963094"/>
            <a:chOff x="6213015" y="1010064"/>
            <a:chExt cx="1544249" cy="963094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02CB534-B5FB-41E8-91E7-5571BB44D379}"/>
                </a:ext>
              </a:extLst>
            </p:cNvPr>
            <p:cNvGrpSpPr/>
            <p:nvPr/>
          </p:nvGrpSpPr>
          <p:grpSpPr>
            <a:xfrm>
              <a:off x="7136628" y="1010064"/>
              <a:ext cx="620636" cy="812789"/>
              <a:chOff x="7064218" y="1601922"/>
              <a:chExt cx="620636" cy="812789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78064DE2-57B9-4E59-9FB2-C3C0B261CB82}"/>
                  </a:ext>
                </a:extLst>
              </p:cNvPr>
              <p:cNvSpPr txBox="1"/>
              <p:nvPr/>
            </p:nvSpPr>
            <p:spPr>
              <a:xfrm>
                <a:off x="7064218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4</a:t>
                </a:r>
                <a:endParaRPr lang="en-US" sz="2400" dirty="0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70201B9-721B-4D38-B3F3-50CC9505135E}"/>
                  </a:ext>
                </a:extLst>
              </p:cNvPr>
              <p:cNvSpPr txBox="1"/>
              <p:nvPr/>
            </p:nvSpPr>
            <p:spPr>
              <a:xfrm>
                <a:off x="7066787" y="1601922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1</a:t>
                </a:r>
                <a:endParaRPr lang="en-US" sz="2400" dirty="0"/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AD05072D-2BC1-4FB6-9EA8-9AB1C94518F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4F1E06E8-0CC3-47D9-B25E-5525F5FE5833}"/>
                </a:ext>
              </a:extLst>
            </p:cNvPr>
            <p:cNvGrpSpPr/>
            <p:nvPr/>
          </p:nvGrpSpPr>
          <p:grpSpPr>
            <a:xfrm>
              <a:off x="6213015" y="1012095"/>
              <a:ext cx="648134" cy="805128"/>
              <a:chOff x="6994300" y="1609583"/>
              <a:chExt cx="648134" cy="805128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C44D580-8462-4FDF-BF81-B28AA959D5B7}"/>
                  </a:ext>
                </a:extLst>
              </p:cNvPr>
              <p:cNvSpPr txBox="1"/>
              <p:nvPr/>
            </p:nvSpPr>
            <p:spPr>
              <a:xfrm>
                <a:off x="7024367" y="1953046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2</a:t>
                </a:r>
                <a:endParaRPr lang="en-US" sz="2400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9623FEB-6BD2-4BB9-A132-AF55565E25A3}"/>
                  </a:ext>
                </a:extLst>
              </p:cNvPr>
              <p:cNvSpPr txBox="1"/>
              <p:nvPr/>
            </p:nvSpPr>
            <p:spPr>
              <a:xfrm>
                <a:off x="6994300" y="1609583"/>
                <a:ext cx="6180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400" dirty="0"/>
                  <a:t>1</a:t>
                </a:r>
                <a:endParaRPr lang="en-US" sz="2400" dirty="0"/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372D7E32-24D1-4456-92CC-9DED480074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03973" y="1976899"/>
                <a:ext cx="360114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1FD157-AE65-4D45-B523-26C709F827B6}"/>
                </a:ext>
              </a:extLst>
            </p:cNvPr>
            <p:cNvSpPr txBox="1"/>
            <p:nvPr/>
          </p:nvSpPr>
          <p:spPr>
            <a:xfrm>
              <a:off x="6524842" y="1142161"/>
              <a:ext cx="6599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400" b="1" dirty="0"/>
                <a:t>÷      </a:t>
              </a:r>
              <a:endParaRPr lang="en-US" sz="2400" b="1" dirty="0"/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CF2B3502-1E5D-4B10-A498-A613D6841663}"/>
              </a:ext>
            </a:extLst>
          </p:cNvPr>
          <p:cNvSpPr txBox="1"/>
          <p:nvPr/>
        </p:nvSpPr>
        <p:spPr>
          <a:xfrm>
            <a:off x="7327678" y="58660"/>
            <a:ext cx="1169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مثال(3):</a:t>
            </a:r>
            <a:endParaRPr lang="en-US" sz="20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52E62A6-890C-44FD-B88D-7B44200C88C5}"/>
              </a:ext>
            </a:extLst>
          </p:cNvPr>
          <p:cNvSpPr txBox="1"/>
          <p:nvPr/>
        </p:nvSpPr>
        <p:spPr>
          <a:xfrm>
            <a:off x="3366620" y="82672"/>
            <a:ext cx="4545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أوجد ناتج كل مما يلي ، واكتب الإجابة في أبسط صورة: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Google Shape;1289;p42">
            <a:extLst>
              <a:ext uri="{FF2B5EF4-FFF2-40B4-BE49-F238E27FC236}">
                <a16:creationId xmlns:a16="http://schemas.microsoft.com/office/drawing/2014/main" id="{48DA638F-8DAA-481B-84F2-86AFB2193EB4}"/>
              </a:ext>
            </a:extLst>
          </p:cNvPr>
          <p:cNvSpPr/>
          <p:nvPr/>
        </p:nvSpPr>
        <p:spPr>
          <a:xfrm flipH="1">
            <a:off x="3136981" y="1071342"/>
            <a:ext cx="3021158" cy="2567024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289;p42">
            <a:extLst>
              <a:ext uri="{FF2B5EF4-FFF2-40B4-BE49-F238E27FC236}">
                <a16:creationId xmlns:a16="http://schemas.microsoft.com/office/drawing/2014/main" id="{290E3D30-F9D1-45C7-B735-B0FC83B401DD}"/>
              </a:ext>
            </a:extLst>
          </p:cNvPr>
          <p:cNvSpPr/>
          <p:nvPr/>
        </p:nvSpPr>
        <p:spPr>
          <a:xfrm flipH="1">
            <a:off x="6190719" y="1137390"/>
            <a:ext cx="2927439" cy="2367680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289;p42">
            <a:extLst>
              <a:ext uri="{FF2B5EF4-FFF2-40B4-BE49-F238E27FC236}">
                <a16:creationId xmlns:a16="http://schemas.microsoft.com/office/drawing/2014/main" id="{219909A3-5EB1-4237-B510-F540CBEF2A39}"/>
              </a:ext>
            </a:extLst>
          </p:cNvPr>
          <p:cNvSpPr/>
          <p:nvPr/>
        </p:nvSpPr>
        <p:spPr>
          <a:xfrm>
            <a:off x="65053" y="1021081"/>
            <a:ext cx="3021160" cy="2558056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936FF5-9D6B-4666-B6DB-CF443127BD71}"/>
              </a:ext>
            </a:extLst>
          </p:cNvPr>
          <p:cNvSpPr txBox="1"/>
          <p:nvPr/>
        </p:nvSpPr>
        <p:spPr>
          <a:xfrm>
            <a:off x="3764846" y="4305040"/>
            <a:ext cx="430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/>
              <a:t>3</a:t>
            </a:r>
            <a:endParaRPr lang="en-US" sz="2800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FE22BD06-6D32-4FED-8ADC-4D1049A88FEA}"/>
              </a:ext>
            </a:extLst>
          </p:cNvPr>
          <p:cNvSpPr txBox="1"/>
          <p:nvPr/>
        </p:nvSpPr>
        <p:spPr>
          <a:xfrm>
            <a:off x="4665373" y="4308289"/>
            <a:ext cx="790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/>
              <a:t>3</a:t>
            </a:r>
            <a:endParaRPr lang="en-US" sz="28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3D6461C2-956D-4DD1-919B-C0006CA15C05}"/>
              </a:ext>
            </a:extLst>
          </p:cNvPr>
          <p:cNvSpPr txBox="1"/>
          <p:nvPr/>
        </p:nvSpPr>
        <p:spPr>
          <a:xfrm>
            <a:off x="1056916" y="4235661"/>
            <a:ext cx="430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/>
              <a:t>4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p46"/>
          <p:cNvSpPr/>
          <p:nvPr/>
        </p:nvSpPr>
        <p:spPr>
          <a:xfrm flipH="1">
            <a:off x="1109008" y="247234"/>
            <a:ext cx="6767414" cy="3938072"/>
          </a:xfrm>
          <a:custGeom>
            <a:avLst/>
            <a:gdLst/>
            <a:ahLst/>
            <a:cxnLst/>
            <a:rect l="l" t="t" r="r" b="b"/>
            <a:pathLst>
              <a:path w="34424" h="23680" extrusionOk="0">
                <a:moveTo>
                  <a:pt x="17172" y="0"/>
                </a:moveTo>
                <a:cubicBezTo>
                  <a:pt x="15954" y="0"/>
                  <a:pt x="14750" y="27"/>
                  <a:pt x="13613" y="68"/>
                </a:cubicBezTo>
                <a:cubicBezTo>
                  <a:pt x="12463" y="108"/>
                  <a:pt x="11299" y="176"/>
                  <a:pt x="10190" y="257"/>
                </a:cubicBezTo>
                <a:cubicBezTo>
                  <a:pt x="9635" y="298"/>
                  <a:pt x="9066" y="352"/>
                  <a:pt x="8498" y="406"/>
                </a:cubicBezTo>
                <a:cubicBezTo>
                  <a:pt x="8133" y="447"/>
                  <a:pt x="7592" y="501"/>
                  <a:pt x="7037" y="582"/>
                </a:cubicBezTo>
                <a:cubicBezTo>
                  <a:pt x="6306" y="677"/>
                  <a:pt x="5562" y="812"/>
                  <a:pt x="4845" y="1001"/>
                </a:cubicBezTo>
                <a:cubicBezTo>
                  <a:pt x="4101" y="1191"/>
                  <a:pt x="3383" y="1461"/>
                  <a:pt x="2720" y="1827"/>
                </a:cubicBezTo>
                <a:cubicBezTo>
                  <a:pt x="2396" y="2003"/>
                  <a:pt x="2084" y="2206"/>
                  <a:pt x="1800" y="2436"/>
                </a:cubicBezTo>
                <a:cubicBezTo>
                  <a:pt x="1516" y="2666"/>
                  <a:pt x="1259" y="2923"/>
                  <a:pt x="1043" y="3207"/>
                </a:cubicBezTo>
                <a:cubicBezTo>
                  <a:pt x="637" y="3748"/>
                  <a:pt x="366" y="4371"/>
                  <a:pt x="231" y="5034"/>
                </a:cubicBezTo>
                <a:cubicBezTo>
                  <a:pt x="95" y="5697"/>
                  <a:pt x="14" y="6373"/>
                  <a:pt x="14" y="7063"/>
                </a:cubicBezTo>
                <a:cubicBezTo>
                  <a:pt x="1" y="7808"/>
                  <a:pt x="55" y="8565"/>
                  <a:pt x="149" y="9309"/>
                </a:cubicBezTo>
                <a:cubicBezTo>
                  <a:pt x="352" y="10852"/>
                  <a:pt x="731" y="12367"/>
                  <a:pt x="1259" y="13842"/>
                </a:cubicBezTo>
                <a:cubicBezTo>
                  <a:pt x="1503" y="14519"/>
                  <a:pt x="1800" y="15182"/>
                  <a:pt x="2125" y="15831"/>
                </a:cubicBezTo>
                <a:cubicBezTo>
                  <a:pt x="2409" y="16386"/>
                  <a:pt x="2747" y="16927"/>
                  <a:pt x="3126" y="17428"/>
                </a:cubicBezTo>
                <a:cubicBezTo>
                  <a:pt x="3586" y="17996"/>
                  <a:pt x="4155" y="18484"/>
                  <a:pt x="4804" y="18849"/>
                </a:cubicBezTo>
                <a:cubicBezTo>
                  <a:pt x="5129" y="19038"/>
                  <a:pt x="5481" y="19187"/>
                  <a:pt x="5833" y="19336"/>
                </a:cubicBezTo>
                <a:cubicBezTo>
                  <a:pt x="6198" y="19471"/>
                  <a:pt x="6563" y="19593"/>
                  <a:pt x="6942" y="19688"/>
                </a:cubicBezTo>
                <a:cubicBezTo>
                  <a:pt x="7930" y="19931"/>
                  <a:pt x="8918" y="20094"/>
                  <a:pt x="9932" y="20175"/>
                </a:cubicBezTo>
                <a:cubicBezTo>
                  <a:pt x="10162" y="20202"/>
                  <a:pt x="10406" y="20216"/>
                  <a:pt x="10650" y="20229"/>
                </a:cubicBezTo>
                <a:cubicBezTo>
                  <a:pt x="10663" y="20283"/>
                  <a:pt x="10677" y="20351"/>
                  <a:pt x="10690" y="20405"/>
                </a:cubicBezTo>
                <a:cubicBezTo>
                  <a:pt x="10704" y="20554"/>
                  <a:pt x="10704" y="20689"/>
                  <a:pt x="10690" y="20838"/>
                </a:cubicBezTo>
                <a:cubicBezTo>
                  <a:pt x="10650" y="21027"/>
                  <a:pt x="10609" y="21203"/>
                  <a:pt x="10541" y="21379"/>
                </a:cubicBezTo>
                <a:cubicBezTo>
                  <a:pt x="10447" y="21569"/>
                  <a:pt x="10338" y="21758"/>
                  <a:pt x="10217" y="21920"/>
                </a:cubicBezTo>
                <a:cubicBezTo>
                  <a:pt x="10081" y="22083"/>
                  <a:pt x="9919" y="22232"/>
                  <a:pt x="9757" y="22353"/>
                </a:cubicBezTo>
                <a:cubicBezTo>
                  <a:pt x="9594" y="22462"/>
                  <a:pt x="9432" y="22556"/>
                  <a:pt x="9269" y="22624"/>
                </a:cubicBezTo>
                <a:cubicBezTo>
                  <a:pt x="9053" y="22719"/>
                  <a:pt x="8809" y="22759"/>
                  <a:pt x="8566" y="22759"/>
                </a:cubicBezTo>
                <a:lnTo>
                  <a:pt x="8403" y="22759"/>
                </a:lnTo>
                <a:cubicBezTo>
                  <a:pt x="8349" y="22746"/>
                  <a:pt x="8295" y="22746"/>
                  <a:pt x="8255" y="22732"/>
                </a:cubicBezTo>
                <a:lnTo>
                  <a:pt x="8200" y="22732"/>
                </a:lnTo>
                <a:cubicBezTo>
                  <a:pt x="8119" y="22732"/>
                  <a:pt x="8052" y="22759"/>
                  <a:pt x="8011" y="22827"/>
                </a:cubicBezTo>
                <a:cubicBezTo>
                  <a:pt x="7984" y="22868"/>
                  <a:pt x="7984" y="22922"/>
                  <a:pt x="7997" y="22976"/>
                </a:cubicBezTo>
                <a:cubicBezTo>
                  <a:pt x="8011" y="23030"/>
                  <a:pt x="8052" y="23071"/>
                  <a:pt x="8092" y="23098"/>
                </a:cubicBezTo>
                <a:cubicBezTo>
                  <a:pt x="8241" y="23192"/>
                  <a:pt x="8403" y="23287"/>
                  <a:pt x="8579" y="23341"/>
                </a:cubicBezTo>
                <a:cubicBezTo>
                  <a:pt x="9121" y="23571"/>
                  <a:pt x="9689" y="23679"/>
                  <a:pt x="10271" y="23679"/>
                </a:cubicBezTo>
                <a:lnTo>
                  <a:pt x="10338" y="23679"/>
                </a:lnTo>
                <a:cubicBezTo>
                  <a:pt x="10704" y="23679"/>
                  <a:pt x="11083" y="23639"/>
                  <a:pt x="11434" y="23571"/>
                </a:cubicBezTo>
                <a:cubicBezTo>
                  <a:pt x="11827" y="23490"/>
                  <a:pt x="12206" y="23368"/>
                  <a:pt x="12557" y="23206"/>
                </a:cubicBezTo>
                <a:cubicBezTo>
                  <a:pt x="12882" y="23071"/>
                  <a:pt x="13193" y="22895"/>
                  <a:pt x="13478" y="22692"/>
                </a:cubicBezTo>
                <a:cubicBezTo>
                  <a:pt x="13775" y="22489"/>
                  <a:pt x="14046" y="22245"/>
                  <a:pt x="14289" y="21975"/>
                </a:cubicBezTo>
                <a:cubicBezTo>
                  <a:pt x="14519" y="21704"/>
                  <a:pt x="14709" y="21406"/>
                  <a:pt x="14844" y="21082"/>
                </a:cubicBezTo>
                <a:cubicBezTo>
                  <a:pt x="14898" y="20973"/>
                  <a:pt x="14939" y="20851"/>
                  <a:pt x="14980" y="20730"/>
                </a:cubicBezTo>
                <a:lnTo>
                  <a:pt x="15020" y="20730"/>
                </a:lnTo>
                <a:lnTo>
                  <a:pt x="15494" y="20784"/>
                </a:lnTo>
                <a:cubicBezTo>
                  <a:pt x="16536" y="20906"/>
                  <a:pt x="17659" y="21027"/>
                  <a:pt x="18768" y="21122"/>
                </a:cubicBezTo>
                <a:cubicBezTo>
                  <a:pt x="20433" y="21271"/>
                  <a:pt x="21813" y="21339"/>
                  <a:pt x="23112" y="21339"/>
                </a:cubicBezTo>
                <a:cubicBezTo>
                  <a:pt x="23883" y="21339"/>
                  <a:pt x="24627" y="21312"/>
                  <a:pt x="25358" y="21257"/>
                </a:cubicBezTo>
                <a:cubicBezTo>
                  <a:pt x="26440" y="21190"/>
                  <a:pt x="27509" y="21027"/>
                  <a:pt x="28578" y="20797"/>
                </a:cubicBezTo>
                <a:cubicBezTo>
                  <a:pt x="28835" y="20743"/>
                  <a:pt x="29025" y="20689"/>
                  <a:pt x="29187" y="20635"/>
                </a:cubicBezTo>
                <a:cubicBezTo>
                  <a:pt x="29363" y="20594"/>
                  <a:pt x="29566" y="20527"/>
                  <a:pt x="29769" y="20446"/>
                </a:cubicBezTo>
                <a:cubicBezTo>
                  <a:pt x="30107" y="20324"/>
                  <a:pt x="30419" y="20188"/>
                  <a:pt x="30730" y="20013"/>
                </a:cubicBezTo>
                <a:cubicBezTo>
                  <a:pt x="31312" y="19688"/>
                  <a:pt x="31839" y="19282"/>
                  <a:pt x="32286" y="18795"/>
                </a:cubicBezTo>
                <a:cubicBezTo>
                  <a:pt x="32719" y="18321"/>
                  <a:pt x="33084" y="17793"/>
                  <a:pt x="33368" y="17212"/>
                </a:cubicBezTo>
                <a:cubicBezTo>
                  <a:pt x="33896" y="16156"/>
                  <a:pt x="34207" y="14925"/>
                  <a:pt x="34329" y="13436"/>
                </a:cubicBezTo>
                <a:cubicBezTo>
                  <a:pt x="34424" y="12097"/>
                  <a:pt x="34370" y="10757"/>
                  <a:pt x="34194" y="9431"/>
                </a:cubicBezTo>
                <a:cubicBezTo>
                  <a:pt x="34153" y="9188"/>
                  <a:pt x="34113" y="8958"/>
                  <a:pt x="34085" y="8714"/>
                </a:cubicBezTo>
                <a:lnTo>
                  <a:pt x="34045" y="8457"/>
                </a:lnTo>
                <a:lnTo>
                  <a:pt x="33977" y="8078"/>
                </a:lnTo>
                <a:lnTo>
                  <a:pt x="33964" y="7916"/>
                </a:lnTo>
                <a:cubicBezTo>
                  <a:pt x="33937" y="7726"/>
                  <a:pt x="33910" y="7550"/>
                  <a:pt x="33883" y="7375"/>
                </a:cubicBezTo>
                <a:cubicBezTo>
                  <a:pt x="33774" y="6630"/>
                  <a:pt x="33625" y="5886"/>
                  <a:pt x="33422" y="5155"/>
                </a:cubicBezTo>
                <a:cubicBezTo>
                  <a:pt x="33233" y="4425"/>
                  <a:pt x="32922" y="3735"/>
                  <a:pt x="32502" y="3099"/>
                </a:cubicBezTo>
                <a:cubicBezTo>
                  <a:pt x="32299" y="2787"/>
                  <a:pt x="32042" y="2490"/>
                  <a:pt x="31772" y="2233"/>
                </a:cubicBezTo>
                <a:cubicBezTo>
                  <a:pt x="31474" y="1976"/>
                  <a:pt x="31149" y="1746"/>
                  <a:pt x="30797" y="1556"/>
                </a:cubicBezTo>
                <a:cubicBezTo>
                  <a:pt x="30432" y="1353"/>
                  <a:pt x="30053" y="1177"/>
                  <a:pt x="29661" y="1042"/>
                </a:cubicBezTo>
                <a:cubicBezTo>
                  <a:pt x="29255" y="893"/>
                  <a:pt x="28849" y="771"/>
                  <a:pt x="28429" y="663"/>
                </a:cubicBezTo>
                <a:cubicBezTo>
                  <a:pt x="27550" y="460"/>
                  <a:pt x="26657" y="325"/>
                  <a:pt x="25764" y="257"/>
                </a:cubicBezTo>
                <a:cubicBezTo>
                  <a:pt x="24803" y="162"/>
                  <a:pt x="23869" y="135"/>
                  <a:pt x="23085" y="108"/>
                </a:cubicBezTo>
                <a:lnTo>
                  <a:pt x="22178" y="95"/>
                </a:lnTo>
                <a:lnTo>
                  <a:pt x="21826" y="81"/>
                </a:lnTo>
                <a:cubicBezTo>
                  <a:pt x="21623" y="81"/>
                  <a:pt x="21420" y="68"/>
                  <a:pt x="21217" y="68"/>
                </a:cubicBezTo>
                <a:lnTo>
                  <a:pt x="21014" y="54"/>
                </a:lnTo>
                <a:lnTo>
                  <a:pt x="20446" y="54"/>
                </a:lnTo>
                <a:cubicBezTo>
                  <a:pt x="19296" y="14"/>
                  <a:pt x="18227" y="0"/>
                  <a:pt x="17172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7" name="Google Shape;1547;p46"/>
          <p:cNvSpPr/>
          <p:nvPr/>
        </p:nvSpPr>
        <p:spPr>
          <a:xfrm>
            <a:off x="8233934" y="1688528"/>
            <a:ext cx="1518" cy="56"/>
          </a:xfrm>
          <a:custGeom>
            <a:avLst/>
            <a:gdLst/>
            <a:ahLst/>
            <a:cxnLst/>
            <a:rect l="l" t="t" r="r" b="b"/>
            <a:pathLst>
              <a:path w="27" h="1" extrusionOk="0">
                <a:moveTo>
                  <a:pt x="0" y="1"/>
                </a:moveTo>
                <a:lnTo>
                  <a:pt x="26" y="1"/>
                </a:lnTo>
                <a:lnTo>
                  <a:pt x="26" y="1"/>
                </a:ln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8" name="Google Shape;1548;p46"/>
          <p:cNvSpPr/>
          <p:nvPr/>
        </p:nvSpPr>
        <p:spPr>
          <a:xfrm>
            <a:off x="7994518" y="1104666"/>
            <a:ext cx="56" cy="56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9" name="Google Shape;1549;p46"/>
          <p:cNvSpPr/>
          <p:nvPr/>
        </p:nvSpPr>
        <p:spPr>
          <a:xfrm>
            <a:off x="8031009" y="882794"/>
            <a:ext cx="56" cy="1518"/>
          </a:xfrm>
          <a:custGeom>
            <a:avLst/>
            <a:gdLst/>
            <a:ahLst/>
            <a:cxnLst/>
            <a:rect l="l" t="t" r="r" b="b"/>
            <a:pathLst>
              <a:path w="1" h="27" extrusionOk="0">
                <a:moveTo>
                  <a:pt x="1" y="27"/>
                </a:moveTo>
                <a:lnTo>
                  <a:pt x="1" y="1"/>
                </a:ln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0" name="Google Shape;1550;p46"/>
          <p:cNvSpPr/>
          <p:nvPr/>
        </p:nvSpPr>
        <p:spPr>
          <a:xfrm>
            <a:off x="8746278" y="1425835"/>
            <a:ext cx="56" cy="1462"/>
          </a:xfrm>
          <a:custGeom>
            <a:avLst/>
            <a:gdLst/>
            <a:ahLst/>
            <a:cxnLst/>
            <a:rect l="l" t="t" r="r" b="b"/>
            <a:pathLst>
              <a:path w="1" h="26" extrusionOk="0">
                <a:moveTo>
                  <a:pt x="1" y="26"/>
                </a:moveTo>
                <a:lnTo>
                  <a:pt x="1" y="0"/>
                </a:lnTo>
                <a:lnTo>
                  <a:pt x="1" y="0"/>
                </a:lnTo>
                <a:cubicBezTo>
                  <a:pt x="1" y="0"/>
                  <a:pt x="1" y="0"/>
                  <a:pt x="1" y="26"/>
                </a:cubicBez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2AF4015-5818-4F33-BFD4-F2E57343EA17}"/>
              </a:ext>
            </a:extLst>
          </p:cNvPr>
          <p:cNvSpPr txBox="1"/>
          <p:nvPr/>
        </p:nvSpPr>
        <p:spPr>
          <a:xfrm>
            <a:off x="701917" y="540770"/>
            <a:ext cx="73470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أوجد </a:t>
            </a:r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÷ ص – ع</a:t>
            </a:r>
          </a:p>
          <a:p>
            <a:pPr algn="ctr"/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</a:p>
          <a:p>
            <a:pPr algn="ctr"/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إذا علمت أن س =              ،    ص =          ،   ع =    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C642024-2D0F-4225-9DB4-8AB604F1D16C}"/>
              </a:ext>
            </a:extLst>
          </p:cNvPr>
          <p:cNvGrpSpPr/>
          <p:nvPr/>
        </p:nvGrpSpPr>
        <p:grpSpPr>
          <a:xfrm>
            <a:off x="4317596" y="1057643"/>
            <a:ext cx="900382" cy="648896"/>
            <a:chOff x="2107910" y="2857204"/>
            <a:chExt cx="900382" cy="648896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35F26BC4-B941-47A6-A700-3EAC80366EF4}"/>
                </a:ext>
              </a:extLst>
            </p:cNvPr>
            <p:cNvGrpSpPr/>
            <p:nvPr/>
          </p:nvGrpSpPr>
          <p:grpSpPr>
            <a:xfrm>
              <a:off x="2358601" y="2857204"/>
              <a:ext cx="649691" cy="648896"/>
              <a:chOff x="7066787" y="1745041"/>
              <a:chExt cx="649691" cy="648896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8968A81-AE7D-4E4F-B1B5-71CB97D09854}"/>
                  </a:ext>
                </a:extLst>
              </p:cNvPr>
              <p:cNvSpPr txBox="1"/>
              <p:nvPr/>
            </p:nvSpPr>
            <p:spPr>
              <a:xfrm>
                <a:off x="7098411" y="2024605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7</a:t>
                </a:r>
                <a:endParaRPr lang="en-US" sz="1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778C5C6-041E-4054-B7AF-1817519ACB94}"/>
                  </a:ext>
                </a:extLst>
              </p:cNvPr>
              <p:cNvSpPr txBox="1"/>
              <p:nvPr/>
            </p:nvSpPr>
            <p:spPr>
              <a:xfrm>
                <a:off x="7066787" y="1745041"/>
                <a:ext cx="618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6</a:t>
                </a:r>
                <a:endParaRPr lang="en-US" sz="1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E9D7CBE6-694E-4634-A009-18CDD22DA3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71245" y="2067373"/>
                <a:ext cx="380141" cy="1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2B34343-C76E-4A12-BB9B-0C2D2E3E6BAA}"/>
                </a:ext>
              </a:extLst>
            </p:cNvPr>
            <p:cNvSpPr txBox="1"/>
            <p:nvPr/>
          </p:nvSpPr>
          <p:spPr>
            <a:xfrm>
              <a:off x="2107910" y="2859769"/>
              <a:ext cx="4293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82160C5-CF3C-40DE-B053-027ADAE2EA45}"/>
              </a:ext>
            </a:extLst>
          </p:cNvPr>
          <p:cNvGrpSpPr/>
          <p:nvPr/>
        </p:nvGrpSpPr>
        <p:grpSpPr>
          <a:xfrm>
            <a:off x="2994382" y="1048601"/>
            <a:ext cx="649691" cy="648896"/>
            <a:chOff x="7066787" y="1745041"/>
            <a:chExt cx="649691" cy="64889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71D1B04-214F-49FD-85A1-15B41873AD98}"/>
                </a:ext>
              </a:extLst>
            </p:cNvPr>
            <p:cNvSpPr txBox="1"/>
            <p:nvPr/>
          </p:nvSpPr>
          <p:spPr>
            <a:xfrm>
              <a:off x="7098411" y="2024605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4E170AE-B392-457F-9F89-D7E7EBCFA172}"/>
                </a:ext>
              </a:extLst>
            </p:cNvPr>
            <p:cNvSpPr txBox="1"/>
            <p:nvPr/>
          </p:nvSpPr>
          <p:spPr>
            <a:xfrm>
              <a:off x="7066787" y="1745041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8264AA8-73B0-48EB-B336-E1D7CE8886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245" y="2067373"/>
              <a:ext cx="380141" cy="1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5E1A59D-9273-46BE-889E-11BF05C5582F}"/>
              </a:ext>
            </a:extLst>
          </p:cNvPr>
          <p:cNvGrpSpPr/>
          <p:nvPr/>
        </p:nvGrpSpPr>
        <p:grpSpPr>
          <a:xfrm>
            <a:off x="1847924" y="1082188"/>
            <a:ext cx="649691" cy="648896"/>
            <a:chOff x="7066787" y="1745041"/>
            <a:chExt cx="649691" cy="648896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9B92B03-2867-4C7D-B5B4-9B4CE8ECDA8F}"/>
                </a:ext>
              </a:extLst>
            </p:cNvPr>
            <p:cNvSpPr txBox="1"/>
            <p:nvPr/>
          </p:nvSpPr>
          <p:spPr>
            <a:xfrm>
              <a:off x="7098411" y="2024605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BF8D6E9-DFDE-41AF-8932-24A2F8559120}"/>
                </a:ext>
              </a:extLst>
            </p:cNvPr>
            <p:cNvSpPr txBox="1"/>
            <p:nvPr/>
          </p:nvSpPr>
          <p:spPr>
            <a:xfrm>
              <a:off x="7066787" y="1745041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31</a:t>
              </a:r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84742457-032E-47FC-91E9-95E1A8E776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245" y="2067373"/>
              <a:ext cx="380141" cy="1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96853401-74F7-430C-9D5B-F1541ACC987F}"/>
              </a:ext>
            </a:extLst>
          </p:cNvPr>
          <p:cNvSpPr txBox="1"/>
          <p:nvPr/>
        </p:nvSpPr>
        <p:spPr>
          <a:xfrm>
            <a:off x="7855110" y="25072"/>
            <a:ext cx="1169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 (3):</a:t>
            </a:r>
            <a:endParaRPr lang="en-US" sz="20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8" name="صورة 12">
            <a:extLst>
              <a:ext uri="{FF2B5EF4-FFF2-40B4-BE49-F238E27FC236}">
                <a16:creationId xmlns:a16="http://schemas.microsoft.com/office/drawing/2014/main" id="{B8BA2332-DB52-4158-824D-82374041C4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218" t="16185" r="27531" b="39145"/>
          <a:stretch/>
        </p:blipFill>
        <p:spPr>
          <a:xfrm>
            <a:off x="7367126" y="2216270"/>
            <a:ext cx="1786698" cy="304908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42"/>
          <p:cNvSpPr/>
          <p:nvPr/>
        </p:nvSpPr>
        <p:spPr>
          <a:xfrm rot="10800000" flipH="1">
            <a:off x="6122503" y="231915"/>
            <a:ext cx="1985787" cy="1406054"/>
          </a:xfrm>
          <a:custGeom>
            <a:avLst/>
            <a:gdLst/>
            <a:ahLst/>
            <a:cxnLst/>
            <a:rect l="l" t="t" r="r" b="b"/>
            <a:pathLst>
              <a:path w="34424" h="23681" extrusionOk="0">
                <a:moveTo>
                  <a:pt x="17171" y="1"/>
                </a:moveTo>
                <a:cubicBezTo>
                  <a:pt x="15940" y="1"/>
                  <a:pt x="14749" y="14"/>
                  <a:pt x="13599" y="55"/>
                </a:cubicBezTo>
                <a:cubicBezTo>
                  <a:pt x="12463" y="96"/>
                  <a:pt x="11299" y="163"/>
                  <a:pt x="10189" y="258"/>
                </a:cubicBezTo>
                <a:cubicBezTo>
                  <a:pt x="9621" y="299"/>
                  <a:pt x="9053" y="353"/>
                  <a:pt x="8498" y="407"/>
                </a:cubicBezTo>
                <a:cubicBezTo>
                  <a:pt x="8133" y="434"/>
                  <a:pt x="7591" y="502"/>
                  <a:pt x="7037" y="569"/>
                </a:cubicBezTo>
                <a:cubicBezTo>
                  <a:pt x="6292" y="664"/>
                  <a:pt x="5562" y="813"/>
                  <a:pt x="4845" y="1002"/>
                </a:cubicBezTo>
                <a:cubicBezTo>
                  <a:pt x="4100" y="1192"/>
                  <a:pt x="3383" y="1462"/>
                  <a:pt x="2707" y="1814"/>
                </a:cubicBezTo>
                <a:cubicBezTo>
                  <a:pt x="2382" y="1990"/>
                  <a:pt x="2071" y="2193"/>
                  <a:pt x="1787" y="2409"/>
                </a:cubicBezTo>
                <a:cubicBezTo>
                  <a:pt x="1502" y="2639"/>
                  <a:pt x="1259" y="2897"/>
                  <a:pt x="1029" y="3181"/>
                </a:cubicBezTo>
                <a:cubicBezTo>
                  <a:pt x="636" y="3722"/>
                  <a:pt x="352" y="4344"/>
                  <a:pt x="230" y="5007"/>
                </a:cubicBezTo>
                <a:cubicBezTo>
                  <a:pt x="82" y="5670"/>
                  <a:pt x="0" y="6360"/>
                  <a:pt x="0" y="7037"/>
                </a:cubicBezTo>
                <a:cubicBezTo>
                  <a:pt x="0" y="7795"/>
                  <a:pt x="41" y="8539"/>
                  <a:pt x="149" y="9283"/>
                </a:cubicBezTo>
                <a:cubicBezTo>
                  <a:pt x="352" y="10839"/>
                  <a:pt x="718" y="12355"/>
                  <a:pt x="1259" y="13830"/>
                </a:cubicBezTo>
                <a:cubicBezTo>
                  <a:pt x="1502" y="14506"/>
                  <a:pt x="1787" y="15169"/>
                  <a:pt x="2125" y="15819"/>
                </a:cubicBezTo>
                <a:cubicBezTo>
                  <a:pt x="2409" y="16374"/>
                  <a:pt x="2747" y="16915"/>
                  <a:pt x="3126" y="17415"/>
                </a:cubicBezTo>
                <a:cubicBezTo>
                  <a:pt x="3586" y="17984"/>
                  <a:pt x="4154" y="18471"/>
                  <a:pt x="4804" y="18836"/>
                </a:cubicBezTo>
                <a:cubicBezTo>
                  <a:pt x="5129" y="19012"/>
                  <a:pt x="5480" y="19174"/>
                  <a:pt x="5832" y="19310"/>
                </a:cubicBezTo>
                <a:cubicBezTo>
                  <a:pt x="6198" y="19459"/>
                  <a:pt x="6563" y="19567"/>
                  <a:pt x="6942" y="19675"/>
                </a:cubicBezTo>
                <a:cubicBezTo>
                  <a:pt x="7916" y="19919"/>
                  <a:pt x="8917" y="20081"/>
                  <a:pt x="9932" y="20162"/>
                </a:cubicBezTo>
                <a:cubicBezTo>
                  <a:pt x="10162" y="20176"/>
                  <a:pt x="10406" y="20203"/>
                  <a:pt x="10649" y="20216"/>
                </a:cubicBezTo>
                <a:cubicBezTo>
                  <a:pt x="10663" y="20270"/>
                  <a:pt x="10676" y="20325"/>
                  <a:pt x="10676" y="20392"/>
                </a:cubicBezTo>
                <a:cubicBezTo>
                  <a:pt x="10704" y="20528"/>
                  <a:pt x="10704" y="20676"/>
                  <a:pt x="10676" y="20825"/>
                </a:cubicBezTo>
                <a:cubicBezTo>
                  <a:pt x="10649" y="21015"/>
                  <a:pt x="10609" y="21191"/>
                  <a:pt x="10528" y="21366"/>
                </a:cubicBezTo>
                <a:cubicBezTo>
                  <a:pt x="10446" y="21556"/>
                  <a:pt x="10338" y="21745"/>
                  <a:pt x="10203" y="21908"/>
                </a:cubicBezTo>
                <a:cubicBezTo>
                  <a:pt x="9959" y="22219"/>
                  <a:pt x="9635" y="22462"/>
                  <a:pt x="9269" y="22611"/>
                </a:cubicBezTo>
                <a:cubicBezTo>
                  <a:pt x="9120" y="22665"/>
                  <a:pt x="8972" y="22706"/>
                  <a:pt x="8823" y="22733"/>
                </a:cubicBezTo>
                <a:cubicBezTo>
                  <a:pt x="8728" y="22733"/>
                  <a:pt x="8647" y="22747"/>
                  <a:pt x="8566" y="22747"/>
                </a:cubicBezTo>
                <a:lnTo>
                  <a:pt x="8403" y="22747"/>
                </a:lnTo>
                <a:cubicBezTo>
                  <a:pt x="8349" y="22747"/>
                  <a:pt x="8295" y="22733"/>
                  <a:pt x="8241" y="22720"/>
                </a:cubicBezTo>
                <a:lnTo>
                  <a:pt x="8200" y="22720"/>
                </a:lnTo>
                <a:cubicBezTo>
                  <a:pt x="8119" y="22720"/>
                  <a:pt x="8051" y="22760"/>
                  <a:pt x="8011" y="22814"/>
                </a:cubicBezTo>
                <a:cubicBezTo>
                  <a:pt x="7984" y="22868"/>
                  <a:pt x="7984" y="22923"/>
                  <a:pt x="7997" y="22963"/>
                </a:cubicBezTo>
                <a:cubicBezTo>
                  <a:pt x="8011" y="23017"/>
                  <a:pt x="8038" y="23058"/>
                  <a:pt x="8092" y="23085"/>
                </a:cubicBezTo>
                <a:cubicBezTo>
                  <a:pt x="8241" y="23180"/>
                  <a:pt x="8403" y="23274"/>
                  <a:pt x="8579" y="23342"/>
                </a:cubicBezTo>
                <a:cubicBezTo>
                  <a:pt x="8755" y="23410"/>
                  <a:pt x="8944" y="23477"/>
                  <a:pt x="9134" y="23531"/>
                </a:cubicBezTo>
                <a:cubicBezTo>
                  <a:pt x="9499" y="23626"/>
                  <a:pt x="9892" y="23680"/>
                  <a:pt x="10271" y="23680"/>
                </a:cubicBezTo>
                <a:lnTo>
                  <a:pt x="10338" y="23680"/>
                </a:lnTo>
                <a:cubicBezTo>
                  <a:pt x="10717" y="23680"/>
                  <a:pt x="11082" y="23640"/>
                  <a:pt x="11448" y="23559"/>
                </a:cubicBezTo>
                <a:cubicBezTo>
                  <a:pt x="11827" y="23477"/>
                  <a:pt x="12205" y="23356"/>
                  <a:pt x="12571" y="23207"/>
                </a:cubicBezTo>
                <a:cubicBezTo>
                  <a:pt x="12882" y="23058"/>
                  <a:pt x="13193" y="22882"/>
                  <a:pt x="13477" y="22679"/>
                </a:cubicBezTo>
                <a:cubicBezTo>
                  <a:pt x="13775" y="22476"/>
                  <a:pt x="14046" y="22232"/>
                  <a:pt x="14289" y="21962"/>
                </a:cubicBezTo>
                <a:cubicBezTo>
                  <a:pt x="14519" y="21705"/>
                  <a:pt x="14709" y="21394"/>
                  <a:pt x="14858" y="21082"/>
                </a:cubicBezTo>
                <a:cubicBezTo>
                  <a:pt x="14898" y="20961"/>
                  <a:pt x="14952" y="20839"/>
                  <a:pt x="14979" y="20717"/>
                </a:cubicBezTo>
                <a:lnTo>
                  <a:pt x="15033" y="20717"/>
                </a:lnTo>
                <a:lnTo>
                  <a:pt x="15494" y="20771"/>
                </a:lnTo>
                <a:cubicBezTo>
                  <a:pt x="16535" y="20893"/>
                  <a:pt x="17658" y="21015"/>
                  <a:pt x="18782" y="21123"/>
                </a:cubicBezTo>
                <a:cubicBezTo>
                  <a:pt x="20446" y="21272"/>
                  <a:pt x="21826" y="21339"/>
                  <a:pt x="23112" y="21339"/>
                </a:cubicBezTo>
                <a:cubicBezTo>
                  <a:pt x="23883" y="21339"/>
                  <a:pt x="24641" y="21312"/>
                  <a:pt x="25358" y="21272"/>
                </a:cubicBezTo>
                <a:cubicBezTo>
                  <a:pt x="26440" y="21191"/>
                  <a:pt x="27523" y="21028"/>
                  <a:pt x="28578" y="20798"/>
                </a:cubicBezTo>
                <a:cubicBezTo>
                  <a:pt x="28835" y="20744"/>
                  <a:pt x="29025" y="20690"/>
                  <a:pt x="29201" y="20649"/>
                </a:cubicBezTo>
                <a:cubicBezTo>
                  <a:pt x="29363" y="20595"/>
                  <a:pt x="29566" y="20528"/>
                  <a:pt x="29769" y="20460"/>
                </a:cubicBezTo>
                <a:cubicBezTo>
                  <a:pt x="30107" y="20338"/>
                  <a:pt x="30432" y="20189"/>
                  <a:pt x="30743" y="20013"/>
                </a:cubicBezTo>
                <a:cubicBezTo>
                  <a:pt x="31311" y="19689"/>
                  <a:pt x="31839" y="19283"/>
                  <a:pt x="32286" y="18796"/>
                </a:cubicBezTo>
                <a:cubicBezTo>
                  <a:pt x="32719" y="18322"/>
                  <a:pt x="33084" y="17794"/>
                  <a:pt x="33368" y="17212"/>
                </a:cubicBezTo>
                <a:cubicBezTo>
                  <a:pt x="33896" y="16157"/>
                  <a:pt x="34221" y="14926"/>
                  <a:pt x="34329" y="13437"/>
                </a:cubicBezTo>
                <a:cubicBezTo>
                  <a:pt x="34424" y="12098"/>
                  <a:pt x="34369" y="10745"/>
                  <a:pt x="34180" y="9419"/>
                </a:cubicBezTo>
                <a:cubicBezTo>
                  <a:pt x="34153" y="9175"/>
                  <a:pt x="34112" y="8945"/>
                  <a:pt x="34072" y="8701"/>
                </a:cubicBezTo>
                <a:lnTo>
                  <a:pt x="34031" y="8444"/>
                </a:lnTo>
                <a:lnTo>
                  <a:pt x="33977" y="8065"/>
                </a:lnTo>
                <a:lnTo>
                  <a:pt x="33950" y="7903"/>
                </a:lnTo>
                <a:cubicBezTo>
                  <a:pt x="33923" y="7714"/>
                  <a:pt x="33896" y="7538"/>
                  <a:pt x="33869" y="7362"/>
                </a:cubicBezTo>
                <a:cubicBezTo>
                  <a:pt x="33774" y="6604"/>
                  <a:pt x="33612" y="5860"/>
                  <a:pt x="33422" y="5129"/>
                </a:cubicBezTo>
                <a:cubicBezTo>
                  <a:pt x="33219" y="4398"/>
                  <a:pt x="32908" y="3708"/>
                  <a:pt x="32502" y="3072"/>
                </a:cubicBezTo>
                <a:cubicBezTo>
                  <a:pt x="32286" y="2761"/>
                  <a:pt x="32042" y="2477"/>
                  <a:pt x="31758" y="2220"/>
                </a:cubicBezTo>
                <a:cubicBezTo>
                  <a:pt x="31460" y="1949"/>
                  <a:pt x="31135" y="1719"/>
                  <a:pt x="30784" y="1530"/>
                </a:cubicBezTo>
                <a:cubicBezTo>
                  <a:pt x="30432" y="1327"/>
                  <a:pt x="30039" y="1165"/>
                  <a:pt x="29647" y="1016"/>
                </a:cubicBezTo>
                <a:cubicBezTo>
                  <a:pt x="29255" y="867"/>
                  <a:pt x="28835" y="745"/>
                  <a:pt x="28416" y="650"/>
                </a:cubicBezTo>
                <a:cubicBezTo>
                  <a:pt x="27550" y="447"/>
                  <a:pt x="26657" y="299"/>
                  <a:pt x="25750" y="231"/>
                </a:cubicBezTo>
                <a:cubicBezTo>
                  <a:pt x="24803" y="136"/>
                  <a:pt x="23869" y="109"/>
                  <a:pt x="23071" y="96"/>
                </a:cubicBezTo>
                <a:lnTo>
                  <a:pt x="22178" y="69"/>
                </a:lnTo>
                <a:lnTo>
                  <a:pt x="21813" y="69"/>
                </a:lnTo>
                <a:lnTo>
                  <a:pt x="21217" y="55"/>
                </a:lnTo>
                <a:lnTo>
                  <a:pt x="21014" y="55"/>
                </a:lnTo>
                <a:lnTo>
                  <a:pt x="20486" y="41"/>
                </a:lnTo>
                <a:lnTo>
                  <a:pt x="20446" y="41"/>
                </a:lnTo>
                <a:cubicBezTo>
                  <a:pt x="19296" y="14"/>
                  <a:pt x="18227" y="1"/>
                  <a:pt x="17171" y="1"/>
                </a:cubicBezTo>
                <a:close/>
              </a:path>
            </a:pathLst>
          </a:custGeom>
          <a:solidFill>
            <a:srgbClr val="FFFFFF">
              <a:alpha val="62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1" name="Google Shape;1291;p42"/>
          <p:cNvSpPr txBox="1">
            <a:spLocks noGrp="1"/>
          </p:cNvSpPr>
          <p:nvPr>
            <p:ph type="title" idx="2"/>
          </p:nvPr>
        </p:nvSpPr>
        <p:spPr>
          <a:xfrm>
            <a:off x="6472648" y="540818"/>
            <a:ext cx="1354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138D19-C959-4568-BB3B-835C8562D781}"/>
              </a:ext>
            </a:extLst>
          </p:cNvPr>
          <p:cNvSpPr txBox="1"/>
          <p:nvPr/>
        </p:nvSpPr>
        <p:spPr>
          <a:xfrm>
            <a:off x="1846828" y="1691522"/>
            <a:ext cx="4802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latin typeface="Calibri" panose="020F0502020204030204" pitchFamily="34" charset="0"/>
                <a:cs typeface="Calibri" panose="020F0502020204030204" pitchFamily="34" charset="0"/>
              </a:rPr>
              <a:t>تبسيط الكسور التي تتضمّن أعداداً عشرية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" descr="Multiply PNG, Vector, PSD, and Clipart With Transparent Background for Free  Download | Pngtree">
            <a:extLst>
              <a:ext uri="{FF2B5EF4-FFF2-40B4-BE49-F238E27FC236}">
                <a16:creationId xmlns:a16="http://schemas.microsoft.com/office/drawing/2014/main" id="{6AFE3208-5CF1-4FE8-9B38-23E4430B5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1324"/>
            <a:ext cx="2089209" cy="208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658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peech Bubble: Rectangle with Corners Rounded 66">
            <a:extLst>
              <a:ext uri="{FF2B5EF4-FFF2-40B4-BE49-F238E27FC236}">
                <a16:creationId xmlns:a16="http://schemas.microsoft.com/office/drawing/2014/main" id="{49C5B202-C8FE-4745-891E-D9EF6D62BC31}"/>
              </a:ext>
            </a:extLst>
          </p:cNvPr>
          <p:cNvSpPr/>
          <p:nvPr/>
        </p:nvSpPr>
        <p:spPr>
          <a:xfrm>
            <a:off x="2155713" y="3414625"/>
            <a:ext cx="6062538" cy="1393092"/>
          </a:xfrm>
          <a:prstGeom prst="wedgeRoundRectCallout">
            <a:avLst>
              <a:gd name="adj1" fmla="val -58471"/>
              <a:gd name="adj2" fmla="val -37694"/>
              <a:gd name="adj3" fmla="val 16667"/>
            </a:avLst>
          </a:prstGeom>
          <a:solidFill>
            <a:schemeClr val="accent5">
              <a:lumMod val="60000"/>
              <a:lumOff val="40000"/>
              <a:alpha val="47843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D75D4C89-EFDF-47C7-A733-24E29A8C490F}"/>
              </a:ext>
            </a:extLst>
          </p:cNvPr>
          <p:cNvSpPr/>
          <p:nvPr/>
        </p:nvSpPr>
        <p:spPr>
          <a:xfrm>
            <a:off x="2039630" y="302891"/>
            <a:ext cx="6715354" cy="759061"/>
          </a:xfrm>
          <a:prstGeom prst="wedgeRoundRectCallout">
            <a:avLst>
              <a:gd name="adj1" fmla="val -56478"/>
              <a:gd name="adj2" fmla="val 47935"/>
              <a:gd name="adj3" fmla="val 16667"/>
            </a:avLst>
          </a:prstGeom>
          <a:solidFill>
            <a:schemeClr val="accent5">
              <a:lumMod val="60000"/>
              <a:lumOff val="40000"/>
              <a:alpha val="47843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4" name="Google Shape;1624;p49"/>
          <p:cNvSpPr/>
          <p:nvPr/>
        </p:nvSpPr>
        <p:spPr>
          <a:xfrm>
            <a:off x="7498012" y="4085577"/>
            <a:ext cx="1778782" cy="534403"/>
          </a:xfrm>
          <a:custGeom>
            <a:avLst/>
            <a:gdLst/>
            <a:ahLst/>
            <a:cxnLst/>
            <a:rect l="l" t="t" r="r" b="b"/>
            <a:pathLst>
              <a:path w="9949" h="2989" extrusionOk="0">
                <a:moveTo>
                  <a:pt x="8508" y="2009"/>
                </a:moveTo>
                <a:cubicBezTo>
                  <a:pt x="8508" y="2009"/>
                  <a:pt x="8527" y="2009"/>
                  <a:pt x="8527" y="2028"/>
                </a:cubicBezTo>
                <a:cubicBezTo>
                  <a:pt x="8527" y="2009"/>
                  <a:pt x="8527" y="2009"/>
                  <a:pt x="8508" y="2009"/>
                </a:cubicBezTo>
                <a:close/>
                <a:moveTo>
                  <a:pt x="4425" y="1"/>
                </a:moveTo>
                <a:cubicBezTo>
                  <a:pt x="4386" y="1"/>
                  <a:pt x="4354" y="5"/>
                  <a:pt x="4322" y="12"/>
                </a:cubicBezTo>
                <a:cubicBezTo>
                  <a:pt x="4187" y="50"/>
                  <a:pt x="4033" y="88"/>
                  <a:pt x="3899" y="127"/>
                </a:cubicBezTo>
                <a:cubicBezTo>
                  <a:pt x="3438" y="300"/>
                  <a:pt x="3035" y="588"/>
                  <a:pt x="2670" y="933"/>
                </a:cubicBezTo>
                <a:cubicBezTo>
                  <a:pt x="2478" y="1125"/>
                  <a:pt x="2286" y="1337"/>
                  <a:pt x="2152" y="1548"/>
                </a:cubicBezTo>
                <a:lnTo>
                  <a:pt x="1921" y="1913"/>
                </a:lnTo>
                <a:cubicBezTo>
                  <a:pt x="1902" y="1990"/>
                  <a:pt x="1863" y="2028"/>
                  <a:pt x="1825" y="2105"/>
                </a:cubicBezTo>
                <a:cubicBezTo>
                  <a:pt x="1710" y="1894"/>
                  <a:pt x="1575" y="1721"/>
                  <a:pt x="1345" y="1605"/>
                </a:cubicBezTo>
                <a:cubicBezTo>
                  <a:pt x="1236" y="1529"/>
                  <a:pt x="1114" y="1496"/>
                  <a:pt x="990" y="1496"/>
                </a:cubicBezTo>
                <a:cubicBezTo>
                  <a:pt x="897" y="1496"/>
                  <a:pt x="802" y="1515"/>
                  <a:pt x="711" y="1548"/>
                </a:cubicBezTo>
                <a:cubicBezTo>
                  <a:pt x="481" y="1625"/>
                  <a:pt x="289" y="1817"/>
                  <a:pt x="193" y="2009"/>
                </a:cubicBezTo>
                <a:cubicBezTo>
                  <a:pt x="58" y="2278"/>
                  <a:pt x="1" y="2604"/>
                  <a:pt x="58" y="2911"/>
                </a:cubicBezTo>
                <a:cubicBezTo>
                  <a:pt x="58" y="2969"/>
                  <a:pt x="78" y="2988"/>
                  <a:pt x="135" y="2988"/>
                </a:cubicBezTo>
                <a:cubicBezTo>
                  <a:pt x="154" y="2988"/>
                  <a:pt x="193" y="2969"/>
                  <a:pt x="193" y="2911"/>
                </a:cubicBezTo>
                <a:cubicBezTo>
                  <a:pt x="174" y="2777"/>
                  <a:pt x="174" y="2662"/>
                  <a:pt x="193" y="2508"/>
                </a:cubicBezTo>
                <a:lnTo>
                  <a:pt x="193" y="2527"/>
                </a:lnTo>
                <a:cubicBezTo>
                  <a:pt x="231" y="2412"/>
                  <a:pt x="250" y="2297"/>
                  <a:pt x="289" y="2201"/>
                </a:cubicBezTo>
                <a:lnTo>
                  <a:pt x="289" y="2220"/>
                </a:lnTo>
                <a:cubicBezTo>
                  <a:pt x="346" y="2124"/>
                  <a:pt x="366" y="2047"/>
                  <a:pt x="442" y="1990"/>
                </a:cubicBezTo>
                <a:lnTo>
                  <a:pt x="577" y="1836"/>
                </a:lnTo>
                <a:cubicBezTo>
                  <a:pt x="634" y="1798"/>
                  <a:pt x="673" y="1759"/>
                  <a:pt x="750" y="1740"/>
                </a:cubicBezTo>
                <a:cubicBezTo>
                  <a:pt x="807" y="1721"/>
                  <a:pt x="846" y="1721"/>
                  <a:pt x="922" y="1701"/>
                </a:cubicBezTo>
                <a:lnTo>
                  <a:pt x="1095" y="1701"/>
                </a:lnTo>
                <a:cubicBezTo>
                  <a:pt x="1134" y="1701"/>
                  <a:pt x="1211" y="1721"/>
                  <a:pt x="1249" y="1740"/>
                </a:cubicBezTo>
                <a:cubicBezTo>
                  <a:pt x="1307" y="1759"/>
                  <a:pt x="1345" y="1798"/>
                  <a:pt x="1403" y="1836"/>
                </a:cubicBezTo>
                <a:cubicBezTo>
                  <a:pt x="1479" y="1894"/>
                  <a:pt x="1537" y="1951"/>
                  <a:pt x="1595" y="2028"/>
                </a:cubicBezTo>
                <a:cubicBezTo>
                  <a:pt x="1671" y="2143"/>
                  <a:pt x="1729" y="2239"/>
                  <a:pt x="1787" y="2393"/>
                </a:cubicBezTo>
                <a:lnTo>
                  <a:pt x="1787" y="2412"/>
                </a:lnTo>
                <a:cubicBezTo>
                  <a:pt x="1806" y="2431"/>
                  <a:pt x="1806" y="2470"/>
                  <a:pt x="1863" y="2489"/>
                </a:cubicBezTo>
                <a:cubicBezTo>
                  <a:pt x="1902" y="2489"/>
                  <a:pt x="1959" y="2489"/>
                  <a:pt x="1979" y="2431"/>
                </a:cubicBezTo>
                <a:cubicBezTo>
                  <a:pt x="2056" y="2297"/>
                  <a:pt x="2113" y="2182"/>
                  <a:pt x="2190" y="2028"/>
                </a:cubicBezTo>
                <a:cubicBezTo>
                  <a:pt x="2267" y="1913"/>
                  <a:pt x="2344" y="1798"/>
                  <a:pt x="2440" y="1663"/>
                </a:cubicBezTo>
                <a:cubicBezTo>
                  <a:pt x="2632" y="1413"/>
                  <a:pt x="2862" y="1164"/>
                  <a:pt x="3131" y="972"/>
                </a:cubicBezTo>
                <a:cubicBezTo>
                  <a:pt x="3131" y="972"/>
                  <a:pt x="3150" y="972"/>
                  <a:pt x="3150" y="953"/>
                </a:cubicBezTo>
                <a:cubicBezTo>
                  <a:pt x="3400" y="780"/>
                  <a:pt x="3630" y="607"/>
                  <a:pt x="3899" y="511"/>
                </a:cubicBezTo>
                <a:cubicBezTo>
                  <a:pt x="4091" y="453"/>
                  <a:pt x="4283" y="376"/>
                  <a:pt x="4475" y="357"/>
                </a:cubicBezTo>
                <a:cubicBezTo>
                  <a:pt x="4533" y="338"/>
                  <a:pt x="4586" y="328"/>
                  <a:pt x="4638" y="328"/>
                </a:cubicBezTo>
                <a:cubicBezTo>
                  <a:pt x="4691" y="328"/>
                  <a:pt x="4744" y="338"/>
                  <a:pt x="4802" y="357"/>
                </a:cubicBezTo>
                <a:cubicBezTo>
                  <a:pt x="4878" y="357"/>
                  <a:pt x="4955" y="376"/>
                  <a:pt x="5032" y="396"/>
                </a:cubicBezTo>
                <a:cubicBezTo>
                  <a:pt x="5070" y="415"/>
                  <a:pt x="5090" y="453"/>
                  <a:pt x="5147" y="472"/>
                </a:cubicBezTo>
                <a:cubicBezTo>
                  <a:pt x="5166" y="492"/>
                  <a:pt x="5224" y="511"/>
                  <a:pt x="5243" y="568"/>
                </a:cubicBezTo>
                <a:cubicBezTo>
                  <a:pt x="5263" y="607"/>
                  <a:pt x="5282" y="664"/>
                  <a:pt x="5301" y="684"/>
                </a:cubicBezTo>
                <a:cubicBezTo>
                  <a:pt x="5339" y="761"/>
                  <a:pt x="5359" y="837"/>
                  <a:pt x="5359" y="895"/>
                </a:cubicBezTo>
                <a:cubicBezTo>
                  <a:pt x="5378" y="1049"/>
                  <a:pt x="5359" y="1183"/>
                  <a:pt x="5359" y="1337"/>
                </a:cubicBezTo>
                <a:cubicBezTo>
                  <a:pt x="5301" y="1625"/>
                  <a:pt x="5205" y="1913"/>
                  <a:pt x="5090" y="2201"/>
                </a:cubicBezTo>
                <a:cubicBezTo>
                  <a:pt x="5070" y="2278"/>
                  <a:pt x="5013" y="2335"/>
                  <a:pt x="4994" y="2412"/>
                </a:cubicBezTo>
                <a:cubicBezTo>
                  <a:pt x="4974" y="2431"/>
                  <a:pt x="4974" y="2489"/>
                  <a:pt x="4974" y="2508"/>
                </a:cubicBezTo>
                <a:cubicBezTo>
                  <a:pt x="4974" y="2566"/>
                  <a:pt x="4994" y="2623"/>
                  <a:pt x="5051" y="2662"/>
                </a:cubicBezTo>
                <a:cubicBezTo>
                  <a:pt x="5083" y="2693"/>
                  <a:pt x="5126" y="2708"/>
                  <a:pt x="5175" y="2708"/>
                </a:cubicBezTo>
                <a:cubicBezTo>
                  <a:pt x="5215" y="2708"/>
                  <a:pt x="5258" y="2698"/>
                  <a:pt x="5301" y="2681"/>
                </a:cubicBezTo>
                <a:cubicBezTo>
                  <a:pt x="5474" y="2585"/>
                  <a:pt x="5627" y="2508"/>
                  <a:pt x="5781" y="2431"/>
                </a:cubicBezTo>
                <a:cubicBezTo>
                  <a:pt x="5877" y="2393"/>
                  <a:pt x="5954" y="2374"/>
                  <a:pt x="6050" y="2316"/>
                </a:cubicBezTo>
                <a:lnTo>
                  <a:pt x="6088" y="2316"/>
                </a:lnTo>
                <a:cubicBezTo>
                  <a:pt x="6088" y="2316"/>
                  <a:pt x="6107" y="2316"/>
                  <a:pt x="6107" y="2297"/>
                </a:cubicBezTo>
                <a:cubicBezTo>
                  <a:pt x="6530" y="2105"/>
                  <a:pt x="6991" y="1990"/>
                  <a:pt x="7471" y="1913"/>
                </a:cubicBezTo>
                <a:cubicBezTo>
                  <a:pt x="7596" y="1903"/>
                  <a:pt x="7716" y="1898"/>
                  <a:pt x="7836" y="1898"/>
                </a:cubicBezTo>
                <a:cubicBezTo>
                  <a:pt x="7956" y="1898"/>
                  <a:pt x="8076" y="1903"/>
                  <a:pt x="8201" y="1913"/>
                </a:cubicBezTo>
                <a:cubicBezTo>
                  <a:pt x="8354" y="1932"/>
                  <a:pt x="8527" y="1990"/>
                  <a:pt x="8700" y="2028"/>
                </a:cubicBezTo>
                <a:cubicBezTo>
                  <a:pt x="8815" y="2086"/>
                  <a:pt x="8930" y="2143"/>
                  <a:pt x="9065" y="2239"/>
                </a:cubicBezTo>
                <a:cubicBezTo>
                  <a:pt x="9161" y="2335"/>
                  <a:pt x="9257" y="2412"/>
                  <a:pt x="9353" y="2527"/>
                </a:cubicBezTo>
                <a:cubicBezTo>
                  <a:pt x="9372" y="2585"/>
                  <a:pt x="9391" y="2604"/>
                  <a:pt x="9410" y="2662"/>
                </a:cubicBezTo>
                <a:cubicBezTo>
                  <a:pt x="9468" y="2700"/>
                  <a:pt x="9506" y="2758"/>
                  <a:pt x="9583" y="2777"/>
                </a:cubicBezTo>
                <a:cubicBezTo>
                  <a:pt x="9606" y="2783"/>
                  <a:pt x="9628" y="2785"/>
                  <a:pt x="9650" y="2785"/>
                </a:cubicBezTo>
                <a:cubicBezTo>
                  <a:pt x="9703" y="2785"/>
                  <a:pt x="9754" y="2771"/>
                  <a:pt x="9795" y="2758"/>
                </a:cubicBezTo>
                <a:cubicBezTo>
                  <a:pt x="9852" y="2719"/>
                  <a:pt x="9891" y="2662"/>
                  <a:pt x="9929" y="2585"/>
                </a:cubicBezTo>
                <a:cubicBezTo>
                  <a:pt x="9948" y="2508"/>
                  <a:pt x="9948" y="2431"/>
                  <a:pt x="9891" y="2374"/>
                </a:cubicBezTo>
                <a:cubicBezTo>
                  <a:pt x="9756" y="2182"/>
                  <a:pt x="9603" y="2009"/>
                  <a:pt x="9449" y="1855"/>
                </a:cubicBezTo>
                <a:cubicBezTo>
                  <a:pt x="9353" y="1798"/>
                  <a:pt x="9276" y="1740"/>
                  <a:pt x="9180" y="1663"/>
                </a:cubicBezTo>
                <a:cubicBezTo>
                  <a:pt x="9084" y="1625"/>
                  <a:pt x="8969" y="1567"/>
                  <a:pt x="8873" y="1529"/>
                </a:cubicBezTo>
                <a:cubicBezTo>
                  <a:pt x="8662" y="1452"/>
                  <a:pt x="8450" y="1413"/>
                  <a:pt x="8239" y="1375"/>
                </a:cubicBezTo>
                <a:cubicBezTo>
                  <a:pt x="8133" y="1365"/>
                  <a:pt x="8023" y="1361"/>
                  <a:pt x="7913" y="1361"/>
                </a:cubicBezTo>
                <a:cubicBezTo>
                  <a:pt x="7802" y="1361"/>
                  <a:pt x="7692" y="1365"/>
                  <a:pt x="7586" y="1375"/>
                </a:cubicBezTo>
                <a:cubicBezTo>
                  <a:pt x="7164" y="1433"/>
                  <a:pt x="6722" y="1548"/>
                  <a:pt x="6299" y="1721"/>
                </a:cubicBezTo>
                <a:cubicBezTo>
                  <a:pt x="6088" y="1798"/>
                  <a:pt x="5896" y="1894"/>
                  <a:pt x="5704" y="1990"/>
                </a:cubicBezTo>
                <a:cubicBezTo>
                  <a:pt x="5704" y="1990"/>
                  <a:pt x="5676" y="1990"/>
                  <a:pt x="5668" y="2002"/>
                </a:cubicBezTo>
                <a:lnTo>
                  <a:pt x="5668" y="2002"/>
                </a:lnTo>
                <a:cubicBezTo>
                  <a:pt x="5744" y="1735"/>
                  <a:pt x="5820" y="1469"/>
                  <a:pt x="5839" y="1221"/>
                </a:cubicBezTo>
                <a:cubicBezTo>
                  <a:pt x="5839" y="1049"/>
                  <a:pt x="5839" y="876"/>
                  <a:pt x="5781" y="741"/>
                </a:cubicBezTo>
                <a:cubicBezTo>
                  <a:pt x="5762" y="664"/>
                  <a:pt x="5743" y="588"/>
                  <a:pt x="5723" y="549"/>
                </a:cubicBezTo>
                <a:cubicBezTo>
                  <a:pt x="5685" y="472"/>
                  <a:pt x="5647" y="415"/>
                  <a:pt x="5589" y="376"/>
                </a:cubicBezTo>
                <a:cubicBezTo>
                  <a:pt x="5531" y="280"/>
                  <a:pt x="5435" y="204"/>
                  <a:pt x="5301" y="165"/>
                </a:cubicBezTo>
                <a:cubicBezTo>
                  <a:pt x="5186" y="88"/>
                  <a:pt x="5051" y="69"/>
                  <a:pt x="4917" y="69"/>
                </a:cubicBezTo>
                <a:lnTo>
                  <a:pt x="4802" y="69"/>
                </a:lnTo>
                <a:cubicBezTo>
                  <a:pt x="4610" y="18"/>
                  <a:pt x="4503" y="1"/>
                  <a:pt x="4425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8" name="Google Shape;1628;p49"/>
          <p:cNvSpPr/>
          <p:nvPr/>
        </p:nvSpPr>
        <p:spPr>
          <a:xfrm rot="-1330541">
            <a:off x="6735782" y="1478491"/>
            <a:ext cx="97" cy="2612"/>
          </a:xfrm>
          <a:custGeom>
            <a:avLst/>
            <a:gdLst/>
            <a:ahLst/>
            <a:cxnLst/>
            <a:rect l="l" t="t" r="r" b="b"/>
            <a:pathLst>
              <a:path w="1" h="27" extrusionOk="0">
                <a:moveTo>
                  <a:pt x="0" y="1"/>
                </a:moveTo>
                <a:cubicBezTo>
                  <a:pt x="0" y="1"/>
                  <a:pt x="0" y="27"/>
                  <a:pt x="0" y="27"/>
                </a:cubicBezTo>
                <a:close/>
              </a:path>
            </a:pathLst>
          </a:custGeom>
          <a:solidFill>
            <a:srgbClr val="B60D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30" name="Google Shape;1630;p49"/>
          <p:cNvGrpSpPr/>
          <p:nvPr/>
        </p:nvGrpSpPr>
        <p:grpSpPr>
          <a:xfrm>
            <a:off x="8864121" y="1214129"/>
            <a:ext cx="597856" cy="450947"/>
            <a:chOff x="2533682" y="3720159"/>
            <a:chExt cx="248847" cy="187691"/>
          </a:xfrm>
        </p:grpSpPr>
        <p:sp>
          <p:nvSpPr>
            <p:cNvPr id="1631" name="Google Shape;1631;p49"/>
            <p:cNvSpPr/>
            <p:nvPr/>
          </p:nvSpPr>
          <p:spPr>
            <a:xfrm>
              <a:off x="2533682" y="3809409"/>
              <a:ext cx="145512" cy="98441"/>
            </a:xfrm>
            <a:custGeom>
              <a:avLst/>
              <a:gdLst/>
              <a:ahLst/>
              <a:cxnLst/>
              <a:rect l="l" t="t" r="r" b="b"/>
              <a:pathLst>
                <a:path w="1963" h="1328" extrusionOk="0">
                  <a:moveTo>
                    <a:pt x="1475" y="1"/>
                  </a:moveTo>
                  <a:cubicBezTo>
                    <a:pt x="1381" y="1"/>
                    <a:pt x="1286" y="15"/>
                    <a:pt x="1191" y="42"/>
                  </a:cubicBezTo>
                  <a:cubicBezTo>
                    <a:pt x="921" y="96"/>
                    <a:pt x="650" y="204"/>
                    <a:pt x="420" y="366"/>
                  </a:cubicBezTo>
                  <a:cubicBezTo>
                    <a:pt x="325" y="420"/>
                    <a:pt x="244" y="488"/>
                    <a:pt x="163" y="583"/>
                  </a:cubicBezTo>
                  <a:cubicBezTo>
                    <a:pt x="122" y="637"/>
                    <a:pt x="95" y="691"/>
                    <a:pt x="68" y="745"/>
                  </a:cubicBezTo>
                  <a:cubicBezTo>
                    <a:pt x="41" y="799"/>
                    <a:pt x="28" y="867"/>
                    <a:pt x="14" y="935"/>
                  </a:cubicBezTo>
                  <a:cubicBezTo>
                    <a:pt x="0" y="975"/>
                    <a:pt x="14" y="1043"/>
                    <a:pt x="28" y="1083"/>
                  </a:cubicBezTo>
                  <a:cubicBezTo>
                    <a:pt x="41" y="1138"/>
                    <a:pt x="68" y="1192"/>
                    <a:pt x="109" y="1219"/>
                  </a:cubicBezTo>
                  <a:cubicBezTo>
                    <a:pt x="149" y="1246"/>
                    <a:pt x="190" y="1273"/>
                    <a:pt x="230" y="1286"/>
                  </a:cubicBezTo>
                  <a:cubicBezTo>
                    <a:pt x="285" y="1314"/>
                    <a:pt x="339" y="1327"/>
                    <a:pt x="393" y="1327"/>
                  </a:cubicBezTo>
                  <a:cubicBezTo>
                    <a:pt x="515" y="1327"/>
                    <a:pt x="636" y="1327"/>
                    <a:pt x="745" y="1300"/>
                  </a:cubicBezTo>
                  <a:cubicBezTo>
                    <a:pt x="880" y="1273"/>
                    <a:pt x="1002" y="1232"/>
                    <a:pt x="1124" y="1178"/>
                  </a:cubicBezTo>
                  <a:cubicBezTo>
                    <a:pt x="1232" y="1138"/>
                    <a:pt x="1327" y="1083"/>
                    <a:pt x="1421" y="1029"/>
                  </a:cubicBezTo>
                  <a:lnTo>
                    <a:pt x="1448" y="1016"/>
                  </a:lnTo>
                  <a:cubicBezTo>
                    <a:pt x="1584" y="948"/>
                    <a:pt x="1692" y="867"/>
                    <a:pt x="1800" y="772"/>
                  </a:cubicBezTo>
                  <a:cubicBezTo>
                    <a:pt x="1881" y="678"/>
                    <a:pt x="1935" y="569"/>
                    <a:pt x="1949" y="448"/>
                  </a:cubicBezTo>
                  <a:cubicBezTo>
                    <a:pt x="1962" y="339"/>
                    <a:pt x="1922" y="231"/>
                    <a:pt x="1854" y="150"/>
                  </a:cubicBezTo>
                  <a:cubicBezTo>
                    <a:pt x="1760" y="42"/>
                    <a:pt x="1611" y="1"/>
                    <a:pt x="147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9"/>
            <p:cNvSpPr/>
            <p:nvPr/>
          </p:nvSpPr>
          <p:spPr>
            <a:xfrm>
              <a:off x="2713220" y="3720159"/>
              <a:ext cx="69309" cy="57226"/>
            </a:xfrm>
            <a:custGeom>
              <a:avLst/>
              <a:gdLst/>
              <a:ahLst/>
              <a:cxnLst/>
              <a:rect l="l" t="t" r="r" b="b"/>
              <a:pathLst>
                <a:path w="935" h="772" extrusionOk="0">
                  <a:moveTo>
                    <a:pt x="650" y="1"/>
                  </a:moveTo>
                  <a:cubicBezTo>
                    <a:pt x="596" y="1"/>
                    <a:pt x="555" y="1"/>
                    <a:pt x="515" y="28"/>
                  </a:cubicBezTo>
                  <a:cubicBezTo>
                    <a:pt x="461" y="41"/>
                    <a:pt x="420" y="55"/>
                    <a:pt x="379" y="82"/>
                  </a:cubicBezTo>
                  <a:lnTo>
                    <a:pt x="325" y="123"/>
                  </a:lnTo>
                  <a:cubicBezTo>
                    <a:pt x="258" y="163"/>
                    <a:pt x="190" y="217"/>
                    <a:pt x="136" y="271"/>
                  </a:cubicBezTo>
                  <a:cubicBezTo>
                    <a:pt x="82" y="325"/>
                    <a:pt x="41" y="380"/>
                    <a:pt x="28" y="461"/>
                  </a:cubicBezTo>
                  <a:cubicBezTo>
                    <a:pt x="1" y="596"/>
                    <a:pt x="109" y="745"/>
                    <a:pt x="258" y="772"/>
                  </a:cubicBezTo>
                  <a:lnTo>
                    <a:pt x="366" y="772"/>
                  </a:lnTo>
                  <a:cubicBezTo>
                    <a:pt x="406" y="758"/>
                    <a:pt x="447" y="758"/>
                    <a:pt x="488" y="745"/>
                  </a:cubicBezTo>
                  <a:cubicBezTo>
                    <a:pt x="528" y="731"/>
                    <a:pt x="555" y="718"/>
                    <a:pt x="596" y="704"/>
                  </a:cubicBezTo>
                  <a:cubicBezTo>
                    <a:pt x="664" y="664"/>
                    <a:pt x="718" y="623"/>
                    <a:pt x="785" y="583"/>
                  </a:cubicBezTo>
                  <a:cubicBezTo>
                    <a:pt x="812" y="556"/>
                    <a:pt x="839" y="528"/>
                    <a:pt x="867" y="488"/>
                  </a:cubicBezTo>
                  <a:cubicBezTo>
                    <a:pt x="894" y="447"/>
                    <a:pt x="921" y="407"/>
                    <a:pt x="934" y="353"/>
                  </a:cubicBezTo>
                  <a:cubicBezTo>
                    <a:pt x="934" y="298"/>
                    <a:pt x="934" y="244"/>
                    <a:pt x="921" y="190"/>
                  </a:cubicBezTo>
                  <a:cubicBezTo>
                    <a:pt x="907" y="136"/>
                    <a:pt x="867" y="95"/>
                    <a:pt x="826" y="55"/>
                  </a:cubicBezTo>
                  <a:cubicBezTo>
                    <a:pt x="785" y="28"/>
                    <a:pt x="745" y="1"/>
                    <a:pt x="69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9"/>
            <p:cNvSpPr/>
            <p:nvPr/>
          </p:nvSpPr>
          <p:spPr>
            <a:xfrm>
              <a:off x="2604919" y="3734244"/>
              <a:ext cx="47219" cy="29132"/>
            </a:xfrm>
            <a:custGeom>
              <a:avLst/>
              <a:gdLst/>
              <a:ahLst/>
              <a:cxnLst/>
              <a:rect l="l" t="t" r="r" b="b"/>
              <a:pathLst>
                <a:path w="637" h="393" extrusionOk="0">
                  <a:moveTo>
                    <a:pt x="366" y="0"/>
                  </a:moveTo>
                  <a:lnTo>
                    <a:pt x="311" y="14"/>
                  </a:lnTo>
                  <a:cubicBezTo>
                    <a:pt x="271" y="14"/>
                    <a:pt x="244" y="27"/>
                    <a:pt x="217" y="41"/>
                  </a:cubicBezTo>
                  <a:cubicBezTo>
                    <a:pt x="203" y="54"/>
                    <a:pt x="190" y="68"/>
                    <a:pt x="176" y="68"/>
                  </a:cubicBezTo>
                  <a:cubicBezTo>
                    <a:pt x="108" y="122"/>
                    <a:pt x="54" y="176"/>
                    <a:pt x="14" y="244"/>
                  </a:cubicBezTo>
                  <a:cubicBezTo>
                    <a:pt x="0" y="271"/>
                    <a:pt x="0" y="298"/>
                    <a:pt x="0" y="325"/>
                  </a:cubicBezTo>
                  <a:cubicBezTo>
                    <a:pt x="14" y="352"/>
                    <a:pt x="41" y="366"/>
                    <a:pt x="68" y="366"/>
                  </a:cubicBezTo>
                  <a:cubicBezTo>
                    <a:pt x="108" y="379"/>
                    <a:pt x="149" y="393"/>
                    <a:pt x="203" y="393"/>
                  </a:cubicBezTo>
                  <a:cubicBezTo>
                    <a:pt x="244" y="379"/>
                    <a:pt x="298" y="379"/>
                    <a:pt x="338" y="366"/>
                  </a:cubicBezTo>
                  <a:cubicBezTo>
                    <a:pt x="393" y="338"/>
                    <a:pt x="433" y="325"/>
                    <a:pt x="474" y="298"/>
                  </a:cubicBezTo>
                  <a:cubicBezTo>
                    <a:pt x="528" y="271"/>
                    <a:pt x="568" y="230"/>
                    <a:pt x="596" y="190"/>
                  </a:cubicBezTo>
                  <a:cubicBezTo>
                    <a:pt x="623" y="149"/>
                    <a:pt x="636" y="108"/>
                    <a:pt x="609" y="68"/>
                  </a:cubicBezTo>
                  <a:cubicBezTo>
                    <a:pt x="596" y="27"/>
                    <a:pt x="568" y="0"/>
                    <a:pt x="52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781127D-B480-4A00-8772-612A8F94E97B}"/>
              </a:ext>
            </a:extLst>
          </p:cNvPr>
          <p:cNvSpPr txBox="1"/>
          <p:nvPr/>
        </p:nvSpPr>
        <p:spPr>
          <a:xfrm>
            <a:off x="2310439" y="372611"/>
            <a:ext cx="6334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تذكر دائماً أن أي كسر يحتوي على عدد عشري في بسطه أو مقامه لا يعتبر في أبسط صورة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B850F18-E8AA-4BB7-8EB2-A916AACBD314}"/>
              </a:ext>
            </a:extLst>
          </p:cNvPr>
          <p:cNvSpPr txBox="1"/>
          <p:nvPr/>
        </p:nvSpPr>
        <p:spPr>
          <a:xfrm>
            <a:off x="2170722" y="1117521"/>
            <a:ext cx="6334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فهذه البطاقات التي أمامك تحوي كسور لا تعتبر في أبسط صورة</a:t>
            </a:r>
            <a:endParaRPr lang="en-US" sz="20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4B0B1D0-1D6B-41A9-97CF-21C3335AB829}"/>
              </a:ext>
            </a:extLst>
          </p:cNvPr>
          <p:cNvGrpSpPr/>
          <p:nvPr/>
        </p:nvGrpSpPr>
        <p:grpSpPr>
          <a:xfrm>
            <a:off x="6988208" y="1743286"/>
            <a:ext cx="649691" cy="812789"/>
            <a:chOff x="7066787" y="1673481"/>
            <a:chExt cx="649691" cy="81278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DBEE2B4-206B-4844-9B5E-BF575E51D94E}"/>
                </a:ext>
              </a:extLst>
            </p:cNvPr>
            <p:cNvSpPr txBox="1"/>
            <p:nvPr/>
          </p:nvSpPr>
          <p:spPr>
            <a:xfrm>
              <a:off x="7098411" y="2024605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3</a:t>
              </a:r>
              <a:endParaRPr lang="en-US" sz="2400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3B5466A-627D-4CCC-893E-6D4B92B99865}"/>
                </a:ext>
              </a:extLst>
            </p:cNvPr>
            <p:cNvSpPr txBox="1"/>
            <p:nvPr/>
          </p:nvSpPr>
          <p:spPr>
            <a:xfrm>
              <a:off x="7066787" y="1673481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0.1</a:t>
              </a:r>
              <a:endParaRPr lang="en-US" sz="2400" dirty="0"/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2145DC8-A4D0-436D-B8C8-1D7BA981A2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245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B1B102D-AD19-4C9F-8559-25403743E1BB}"/>
              </a:ext>
            </a:extLst>
          </p:cNvPr>
          <p:cNvGrpSpPr/>
          <p:nvPr/>
        </p:nvGrpSpPr>
        <p:grpSpPr>
          <a:xfrm>
            <a:off x="5186982" y="1688015"/>
            <a:ext cx="649691" cy="812789"/>
            <a:chOff x="7066787" y="1673481"/>
            <a:chExt cx="649691" cy="81278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FC318AD-0C7F-44CA-B325-F12CB4C66EEA}"/>
                </a:ext>
              </a:extLst>
            </p:cNvPr>
            <p:cNvSpPr txBox="1"/>
            <p:nvPr/>
          </p:nvSpPr>
          <p:spPr>
            <a:xfrm>
              <a:off x="7098411" y="2024605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1.7</a:t>
              </a:r>
              <a:endParaRPr lang="en-US" sz="2400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465992B-4446-4159-8E3D-AD2FDD050452}"/>
                </a:ext>
              </a:extLst>
            </p:cNvPr>
            <p:cNvSpPr txBox="1"/>
            <p:nvPr/>
          </p:nvSpPr>
          <p:spPr>
            <a:xfrm>
              <a:off x="7066787" y="1673481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0.1</a:t>
              </a:r>
              <a:endParaRPr lang="en-US" sz="2400" dirty="0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3B95596-987A-4807-84DF-CA04A504BF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245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4F53582-A008-466B-AD26-BE84833F8FC6}"/>
              </a:ext>
            </a:extLst>
          </p:cNvPr>
          <p:cNvGrpSpPr/>
          <p:nvPr/>
        </p:nvGrpSpPr>
        <p:grpSpPr>
          <a:xfrm>
            <a:off x="3554022" y="1730784"/>
            <a:ext cx="846625" cy="812789"/>
            <a:chOff x="6952507" y="1673481"/>
            <a:chExt cx="846625" cy="81278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A797609-D342-4A32-9EEE-58C9BA8596EC}"/>
                </a:ext>
              </a:extLst>
            </p:cNvPr>
            <p:cNvSpPr txBox="1"/>
            <p:nvPr/>
          </p:nvSpPr>
          <p:spPr>
            <a:xfrm>
              <a:off x="6952507" y="2024605"/>
              <a:ext cx="8466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0.12</a:t>
              </a:r>
              <a:endParaRPr lang="en-US" sz="2400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7C5D258-1406-4674-9B95-DC6503050813}"/>
                </a:ext>
              </a:extLst>
            </p:cNvPr>
            <p:cNvSpPr txBox="1"/>
            <p:nvPr/>
          </p:nvSpPr>
          <p:spPr>
            <a:xfrm>
              <a:off x="7066787" y="1673481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36</a:t>
              </a:r>
              <a:endParaRPr lang="en-US" sz="2400" dirty="0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91AA281-1E3F-4954-8558-264DB3E15E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245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EF925CF-C198-4343-9808-67ED71D1140F}"/>
              </a:ext>
            </a:extLst>
          </p:cNvPr>
          <p:cNvSpPr/>
          <p:nvPr/>
        </p:nvSpPr>
        <p:spPr>
          <a:xfrm>
            <a:off x="3496980" y="1688015"/>
            <a:ext cx="903667" cy="9739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54197C2B-862A-485F-A1B8-E0C4ACE4035E}"/>
              </a:ext>
            </a:extLst>
          </p:cNvPr>
          <p:cNvSpPr/>
          <p:nvPr/>
        </p:nvSpPr>
        <p:spPr>
          <a:xfrm>
            <a:off x="5044181" y="1662712"/>
            <a:ext cx="903667" cy="9739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0D953666-42A0-4C70-A3B6-AF176A148CF1}"/>
              </a:ext>
            </a:extLst>
          </p:cNvPr>
          <p:cNvSpPr/>
          <p:nvPr/>
        </p:nvSpPr>
        <p:spPr>
          <a:xfrm>
            <a:off x="6790817" y="1637709"/>
            <a:ext cx="903667" cy="9739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170DE0E-552E-4CA4-8311-DD3974CF6462}"/>
              </a:ext>
            </a:extLst>
          </p:cNvPr>
          <p:cNvSpPr txBox="1"/>
          <p:nvPr/>
        </p:nvSpPr>
        <p:spPr>
          <a:xfrm>
            <a:off x="2435730" y="3518644"/>
            <a:ext cx="6194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1-حول كل عدد عشري في البسط أو المقام إلى عدد صحيح (مكافئ له)</a:t>
            </a:r>
          </a:p>
          <a:p>
            <a:pPr algn="ctr"/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بضربه في (10 أو 100أو 1000أو...)</a:t>
            </a:r>
            <a:endParaRPr 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B22F532-D2D8-4D9E-8E85-A3EE91D9AD83}"/>
              </a:ext>
            </a:extLst>
          </p:cNvPr>
          <p:cNvSpPr txBox="1"/>
          <p:nvPr/>
        </p:nvSpPr>
        <p:spPr>
          <a:xfrm>
            <a:off x="3299509" y="4263136"/>
            <a:ext cx="5130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2-التحقق من أن الكسر المكافئ في أبسط صورة</a:t>
            </a:r>
            <a:endParaRPr 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6FFAAB-D68A-455E-A19A-8A8987EF78BA}"/>
              </a:ext>
            </a:extLst>
          </p:cNvPr>
          <p:cNvSpPr txBox="1"/>
          <p:nvPr/>
        </p:nvSpPr>
        <p:spPr>
          <a:xfrm>
            <a:off x="3668302" y="2889959"/>
            <a:ext cx="4191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لتعبر عن تلك الكسور في أبسط صورة تحتاج إلى 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Picture 30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C777FD2C-98ED-4A0A-9FE4-6F94FEA89B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270" b="43934"/>
          <a:stretch/>
        </p:blipFill>
        <p:spPr>
          <a:xfrm>
            <a:off x="-1166415" y="779486"/>
            <a:ext cx="4198539" cy="324649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465CEF3-B79D-4A6B-B0A6-B431DFC58D8F}"/>
              </a:ext>
            </a:extLst>
          </p:cNvPr>
          <p:cNvSpPr/>
          <p:nvPr/>
        </p:nvSpPr>
        <p:spPr>
          <a:xfrm>
            <a:off x="1219501" y="964905"/>
            <a:ext cx="1032849" cy="130484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rgbClr val="060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54EDC16-7CEA-49F3-8BD3-9EDEFBF94C9F}"/>
              </a:ext>
            </a:extLst>
          </p:cNvPr>
          <p:cNvSpPr/>
          <p:nvPr/>
        </p:nvSpPr>
        <p:spPr>
          <a:xfrm>
            <a:off x="4021956" y="1007674"/>
            <a:ext cx="1032849" cy="12620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rgbClr val="060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E99B9DD-7171-4044-B3F5-F8A87A842B58}"/>
              </a:ext>
            </a:extLst>
          </p:cNvPr>
          <p:cNvSpPr/>
          <p:nvPr/>
        </p:nvSpPr>
        <p:spPr>
          <a:xfrm>
            <a:off x="6984107" y="964905"/>
            <a:ext cx="1032849" cy="12620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rgbClr val="060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CDC159-4A74-4F7C-A2C9-F4C386461137}"/>
              </a:ext>
            </a:extLst>
          </p:cNvPr>
          <p:cNvSpPr txBox="1"/>
          <p:nvPr/>
        </p:nvSpPr>
        <p:spPr>
          <a:xfrm>
            <a:off x="4352544" y="285293"/>
            <a:ext cx="4001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بسط كلاً من الكسور  في البطاقات الآتية: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628;p49">
            <a:extLst>
              <a:ext uri="{FF2B5EF4-FFF2-40B4-BE49-F238E27FC236}">
                <a16:creationId xmlns:a16="http://schemas.microsoft.com/office/drawing/2014/main" id="{45EDE04C-802A-4138-B0D6-AF46859CAA71}"/>
              </a:ext>
            </a:extLst>
          </p:cNvPr>
          <p:cNvSpPr/>
          <p:nvPr/>
        </p:nvSpPr>
        <p:spPr>
          <a:xfrm rot="-1330541">
            <a:off x="6927288" y="912253"/>
            <a:ext cx="97" cy="2612"/>
          </a:xfrm>
          <a:custGeom>
            <a:avLst/>
            <a:gdLst/>
            <a:ahLst/>
            <a:cxnLst/>
            <a:rect l="l" t="t" r="r" b="b"/>
            <a:pathLst>
              <a:path w="1" h="27" extrusionOk="0">
                <a:moveTo>
                  <a:pt x="0" y="1"/>
                </a:moveTo>
                <a:cubicBezTo>
                  <a:pt x="0" y="1"/>
                  <a:pt x="0" y="27"/>
                  <a:pt x="0" y="27"/>
                </a:cubicBezTo>
                <a:close/>
              </a:path>
            </a:pathLst>
          </a:custGeom>
          <a:solidFill>
            <a:srgbClr val="B60D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AE070EA-81CA-41E7-A17D-E83B262F2862}"/>
              </a:ext>
            </a:extLst>
          </p:cNvPr>
          <p:cNvGrpSpPr/>
          <p:nvPr/>
        </p:nvGrpSpPr>
        <p:grpSpPr>
          <a:xfrm>
            <a:off x="7179714" y="1177048"/>
            <a:ext cx="715526" cy="812789"/>
            <a:chOff x="7066787" y="1673481"/>
            <a:chExt cx="715526" cy="81278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2C44D5F-CCE3-44F1-9477-92C62890A63A}"/>
                </a:ext>
              </a:extLst>
            </p:cNvPr>
            <p:cNvSpPr txBox="1"/>
            <p:nvPr/>
          </p:nvSpPr>
          <p:spPr>
            <a:xfrm>
              <a:off x="7164246" y="2024605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3</a:t>
              </a:r>
              <a:endParaRPr lang="en-US" sz="24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A45B114-60EE-42F0-AE6D-6B73D8265EC9}"/>
                </a:ext>
              </a:extLst>
            </p:cNvPr>
            <p:cNvSpPr txBox="1"/>
            <p:nvPr/>
          </p:nvSpPr>
          <p:spPr>
            <a:xfrm>
              <a:off x="7066787" y="1673481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0.1</a:t>
              </a:r>
              <a:endParaRPr lang="en-US" sz="2400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22E6BA4-9BC6-4815-9C64-666DF94370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245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19F375-0163-4D8D-BB2C-BF2208958774}"/>
              </a:ext>
            </a:extLst>
          </p:cNvPr>
          <p:cNvGrpSpPr/>
          <p:nvPr/>
        </p:nvGrpSpPr>
        <p:grpSpPr>
          <a:xfrm>
            <a:off x="4269785" y="1121777"/>
            <a:ext cx="649691" cy="812789"/>
            <a:chOff x="7066787" y="1673481"/>
            <a:chExt cx="649691" cy="81278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EC708D8-8D4C-408C-A0B9-3BBA1C12B037}"/>
                </a:ext>
              </a:extLst>
            </p:cNvPr>
            <p:cNvSpPr txBox="1"/>
            <p:nvPr/>
          </p:nvSpPr>
          <p:spPr>
            <a:xfrm>
              <a:off x="7098411" y="2024605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1.7</a:t>
              </a:r>
              <a:endParaRPr lang="en-US" sz="24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E2EDD80-4C61-4523-AAE1-FF5676B0E9EC}"/>
                </a:ext>
              </a:extLst>
            </p:cNvPr>
            <p:cNvSpPr txBox="1"/>
            <p:nvPr/>
          </p:nvSpPr>
          <p:spPr>
            <a:xfrm>
              <a:off x="7066787" y="1673481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0.1</a:t>
              </a:r>
              <a:endParaRPr lang="en-US" sz="2400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B470978-6AF6-4AE3-AEDA-75F641CB21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245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8A20A63-55F3-4990-8C41-814394586432}"/>
              </a:ext>
            </a:extLst>
          </p:cNvPr>
          <p:cNvGrpSpPr/>
          <p:nvPr/>
        </p:nvGrpSpPr>
        <p:grpSpPr>
          <a:xfrm>
            <a:off x="1274759" y="1114240"/>
            <a:ext cx="846625" cy="812789"/>
            <a:chOff x="6952507" y="1673481"/>
            <a:chExt cx="846625" cy="81278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5332156-FAF1-4D44-AA7A-D85FDE409B56}"/>
                </a:ext>
              </a:extLst>
            </p:cNvPr>
            <p:cNvSpPr txBox="1"/>
            <p:nvPr/>
          </p:nvSpPr>
          <p:spPr>
            <a:xfrm>
              <a:off x="6952507" y="2024605"/>
              <a:ext cx="8466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0.14</a:t>
              </a:r>
              <a:endParaRPr lang="en-US" sz="24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E3C148F-5B12-4B69-A540-7DB826F1920E}"/>
                </a:ext>
              </a:extLst>
            </p:cNvPr>
            <p:cNvSpPr txBox="1"/>
            <p:nvPr/>
          </p:nvSpPr>
          <p:spPr>
            <a:xfrm>
              <a:off x="7066787" y="1673481"/>
              <a:ext cx="618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/>
                <a:t>0.7</a:t>
              </a:r>
              <a:endParaRPr lang="en-US" sz="2400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01CD7E9-8503-4F54-BB72-3A0EBA0C62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245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Google Shape;1548;p46">
            <a:extLst>
              <a:ext uri="{FF2B5EF4-FFF2-40B4-BE49-F238E27FC236}">
                <a16:creationId xmlns:a16="http://schemas.microsoft.com/office/drawing/2014/main" id="{7F6874D9-2718-461E-8C43-BB9C45641ABE}"/>
              </a:ext>
            </a:extLst>
          </p:cNvPr>
          <p:cNvSpPr/>
          <p:nvPr/>
        </p:nvSpPr>
        <p:spPr>
          <a:xfrm>
            <a:off x="7994518" y="1104666"/>
            <a:ext cx="56" cy="56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1549;p46">
            <a:extLst>
              <a:ext uri="{FF2B5EF4-FFF2-40B4-BE49-F238E27FC236}">
                <a16:creationId xmlns:a16="http://schemas.microsoft.com/office/drawing/2014/main" id="{80D3F4EF-A924-4E13-9F41-A626F87C061E}"/>
              </a:ext>
            </a:extLst>
          </p:cNvPr>
          <p:cNvSpPr/>
          <p:nvPr/>
        </p:nvSpPr>
        <p:spPr>
          <a:xfrm>
            <a:off x="8031009" y="882794"/>
            <a:ext cx="56" cy="1518"/>
          </a:xfrm>
          <a:custGeom>
            <a:avLst/>
            <a:gdLst/>
            <a:ahLst/>
            <a:cxnLst/>
            <a:rect l="l" t="t" r="r" b="b"/>
            <a:pathLst>
              <a:path w="1" h="27" extrusionOk="0">
                <a:moveTo>
                  <a:pt x="1" y="27"/>
                </a:moveTo>
                <a:lnTo>
                  <a:pt x="1" y="1"/>
                </a:ln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8F3975-E9BB-4DEA-A114-05022FC994B1}"/>
              </a:ext>
            </a:extLst>
          </p:cNvPr>
          <p:cNvSpPr txBox="1"/>
          <p:nvPr/>
        </p:nvSpPr>
        <p:spPr>
          <a:xfrm>
            <a:off x="7855110" y="25072"/>
            <a:ext cx="1169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 (4):</a:t>
            </a:r>
            <a:endParaRPr lang="en-US" sz="20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31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29D34B-77EC-4A9E-B0E9-FF94C87A7E2C}"/>
              </a:ext>
            </a:extLst>
          </p:cNvPr>
          <p:cNvSpPr txBox="1"/>
          <p:nvPr/>
        </p:nvSpPr>
        <p:spPr>
          <a:xfrm>
            <a:off x="7566217" y="98417"/>
            <a:ext cx="1169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 (4):</a:t>
            </a:r>
            <a:endParaRPr lang="en-US" sz="20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1C2B65-A350-4605-8D8F-77F06B3988B4}"/>
              </a:ext>
            </a:extLst>
          </p:cNvPr>
          <p:cNvSpPr txBox="1"/>
          <p:nvPr/>
        </p:nvSpPr>
        <p:spPr>
          <a:xfrm>
            <a:off x="3602829" y="114611"/>
            <a:ext cx="341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حـــــــــــــــوّط الإجــــــــــــــــــــابة الصحــــــــــــــــيحة </a:t>
            </a: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2FC91E-1A4D-430E-ABA8-450FE82C0065}"/>
              </a:ext>
            </a:extLst>
          </p:cNvPr>
          <p:cNvSpPr txBox="1"/>
          <p:nvPr/>
        </p:nvSpPr>
        <p:spPr>
          <a:xfrm>
            <a:off x="3321101" y="855878"/>
            <a:ext cx="503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1- أبسط صورة للكسر                هي: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BB6AFF-7E34-4A81-8A30-F0E0EC0B4E62}"/>
              </a:ext>
            </a:extLst>
          </p:cNvPr>
          <p:cNvSpPr txBox="1"/>
          <p:nvPr/>
        </p:nvSpPr>
        <p:spPr>
          <a:xfrm>
            <a:off x="403173" y="3031104"/>
            <a:ext cx="8002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2- العدد المناسب وضعه مكان           لتكون العبارة                                         صحيحة هو 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72D587-6641-494C-95D2-BF366A9100C8}"/>
              </a:ext>
            </a:extLst>
          </p:cNvPr>
          <p:cNvSpPr txBox="1"/>
          <p:nvPr/>
        </p:nvSpPr>
        <p:spPr>
          <a:xfrm>
            <a:off x="-282561" y="1396616"/>
            <a:ext cx="2030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الدقيقة الواحدة</a:t>
            </a:r>
            <a:endParaRPr lang="en-US" sz="12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oogle Shape;3699;p43">
            <a:extLst>
              <a:ext uri="{FF2B5EF4-FFF2-40B4-BE49-F238E27FC236}">
                <a16:creationId xmlns:a16="http://schemas.microsoft.com/office/drawing/2014/main" id="{604FDCD4-38CE-49C7-892A-644C5B3CEB3A}"/>
              </a:ext>
            </a:extLst>
          </p:cNvPr>
          <p:cNvGrpSpPr/>
          <p:nvPr/>
        </p:nvGrpSpPr>
        <p:grpSpPr>
          <a:xfrm>
            <a:off x="146249" y="115741"/>
            <a:ext cx="1279960" cy="1300419"/>
            <a:chOff x="1287935" y="1510978"/>
            <a:chExt cx="350288" cy="362357"/>
          </a:xfrm>
        </p:grpSpPr>
        <p:sp>
          <p:nvSpPr>
            <p:cNvPr id="11" name="Google Shape;3700;p43">
              <a:extLst>
                <a:ext uri="{FF2B5EF4-FFF2-40B4-BE49-F238E27FC236}">
                  <a16:creationId xmlns:a16="http://schemas.microsoft.com/office/drawing/2014/main" id="{DFEA2AB2-B15C-482E-ADD0-D54DECBDD0E3}"/>
                </a:ext>
              </a:extLst>
            </p:cNvPr>
            <p:cNvSpPr/>
            <p:nvPr/>
          </p:nvSpPr>
          <p:spPr>
            <a:xfrm>
              <a:off x="1335714" y="1516371"/>
              <a:ext cx="256721" cy="70974"/>
            </a:xfrm>
            <a:custGeom>
              <a:avLst/>
              <a:gdLst/>
              <a:ahLst/>
              <a:cxnLst/>
              <a:rect l="l" t="t" r="r" b="b"/>
              <a:pathLst>
                <a:path w="9806" h="2711" extrusionOk="0">
                  <a:moveTo>
                    <a:pt x="3849" y="1"/>
                  </a:moveTo>
                  <a:cubicBezTo>
                    <a:pt x="3090" y="1"/>
                    <a:pt x="2393" y="399"/>
                    <a:pt x="2004" y="1048"/>
                  </a:cubicBezTo>
                  <a:lnTo>
                    <a:pt x="1831" y="1331"/>
                  </a:lnTo>
                  <a:cubicBezTo>
                    <a:pt x="1668" y="1605"/>
                    <a:pt x="1375" y="1768"/>
                    <a:pt x="1058" y="1773"/>
                  </a:cubicBezTo>
                  <a:lnTo>
                    <a:pt x="471" y="1773"/>
                  </a:lnTo>
                  <a:cubicBezTo>
                    <a:pt x="212" y="1773"/>
                    <a:pt x="1" y="1980"/>
                    <a:pt x="1" y="2239"/>
                  </a:cubicBezTo>
                  <a:cubicBezTo>
                    <a:pt x="1" y="2499"/>
                    <a:pt x="212" y="2710"/>
                    <a:pt x="471" y="2710"/>
                  </a:cubicBezTo>
                  <a:lnTo>
                    <a:pt x="1058" y="2710"/>
                  </a:lnTo>
                  <a:cubicBezTo>
                    <a:pt x="1706" y="2710"/>
                    <a:pt x="2307" y="2369"/>
                    <a:pt x="2638" y="1816"/>
                  </a:cubicBezTo>
                  <a:lnTo>
                    <a:pt x="2811" y="1528"/>
                  </a:lnTo>
                  <a:cubicBezTo>
                    <a:pt x="3027" y="1163"/>
                    <a:pt x="3421" y="942"/>
                    <a:pt x="3849" y="937"/>
                  </a:cubicBezTo>
                  <a:lnTo>
                    <a:pt x="5814" y="937"/>
                  </a:lnTo>
                  <a:cubicBezTo>
                    <a:pt x="6236" y="942"/>
                    <a:pt x="6630" y="1163"/>
                    <a:pt x="6851" y="1528"/>
                  </a:cubicBezTo>
                  <a:lnTo>
                    <a:pt x="7019" y="1816"/>
                  </a:lnTo>
                  <a:cubicBezTo>
                    <a:pt x="7356" y="2369"/>
                    <a:pt x="7951" y="2710"/>
                    <a:pt x="8600" y="2710"/>
                  </a:cubicBezTo>
                  <a:lnTo>
                    <a:pt x="9335" y="2710"/>
                  </a:lnTo>
                  <a:cubicBezTo>
                    <a:pt x="9594" y="2710"/>
                    <a:pt x="9806" y="2499"/>
                    <a:pt x="9806" y="2239"/>
                  </a:cubicBezTo>
                  <a:cubicBezTo>
                    <a:pt x="9806" y="1980"/>
                    <a:pt x="9594" y="1773"/>
                    <a:pt x="9335" y="1773"/>
                  </a:cubicBezTo>
                  <a:lnTo>
                    <a:pt x="8600" y="1773"/>
                  </a:lnTo>
                  <a:cubicBezTo>
                    <a:pt x="8283" y="1773"/>
                    <a:pt x="7990" y="1605"/>
                    <a:pt x="7826" y="1331"/>
                  </a:cubicBezTo>
                  <a:lnTo>
                    <a:pt x="7654" y="1048"/>
                  </a:lnTo>
                  <a:cubicBezTo>
                    <a:pt x="7264" y="399"/>
                    <a:pt x="6563" y="1"/>
                    <a:pt x="58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701;p43">
              <a:extLst>
                <a:ext uri="{FF2B5EF4-FFF2-40B4-BE49-F238E27FC236}">
                  <a16:creationId xmlns:a16="http://schemas.microsoft.com/office/drawing/2014/main" id="{6CBEB4EF-0DA7-426F-A021-22ADBB250DAB}"/>
                </a:ext>
              </a:extLst>
            </p:cNvPr>
            <p:cNvSpPr/>
            <p:nvPr/>
          </p:nvSpPr>
          <p:spPr>
            <a:xfrm>
              <a:off x="1337861" y="1603393"/>
              <a:ext cx="69325" cy="66916"/>
            </a:xfrm>
            <a:custGeom>
              <a:avLst/>
              <a:gdLst/>
              <a:ahLst/>
              <a:cxnLst/>
              <a:rect l="l" t="t" r="r" b="b"/>
              <a:pathLst>
                <a:path w="2648" h="2556" extrusionOk="0">
                  <a:moveTo>
                    <a:pt x="500" y="1"/>
                  </a:moveTo>
                  <a:cubicBezTo>
                    <a:pt x="383" y="1"/>
                    <a:pt x="267" y="44"/>
                    <a:pt x="178" y="131"/>
                  </a:cubicBezTo>
                  <a:cubicBezTo>
                    <a:pt x="0" y="308"/>
                    <a:pt x="0" y="597"/>
                    <a:pt x="178" y="774"/>
                  </a:cubicBezTo>
                  <a:lnTo>
                    <a:pt x="1826" y="2422"/>
                  </a:lnTo>
                  <a:cubicBezTo>
                    <a:pt x="1915" y="2511"/>
                    <a:pt x="2031" y="2555"/>
                    <a:pt x="2148" y="2555"/>
                  </a:cubicBezTo>
                  <a:cubicBezTo>
                    <a:pt x="2264" y="2555"/>
                    <a:pt x="2381" y="2511"/>
                    <a:pt x="2470" y="2422"/>
                  </a:cubicBezTo>
                  <a:cubicBezTo>
                    <a:pt x="2647" y="2244"/>
                    <a:pt x="2647" y="1961"/>
                    <a:pt x="2470" y="1783"/>
                  </a:cubicBezTo>
                  <a:lnTo>
                    <a:pt x="822" y="131"/>
                  </a:lnTo>
                  <a:cubicBezTo>
                    <a:pt x="733" y="44"/>
                    <a:pt x="616" y="1"/>
                    <a:pt x="5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702;p43">
              <a:extLst>
                <a:ext uri="{FF2B5EF4-FFF2-40B4-BE49-F238E27FC236}">
                  <a16:creationId xmlns:a16="http://schemas.microsoft.com/office/drawing/2014/main" id="{56A21068-FA10-40E1-B6E5-A4B7946307E1}"/>
                </a:ext>
              </a:extLst>
            </p:cNvPr>
            <p:cNvSpPr/>
            <p:nvPr/>
          </p:nvSpPr>
          <p:spPr>
            <a:xfrm>
              <a:off x="1520990" y="1603315"/>
              <a:ext cx="69325" cy="66995"/>
            </a:xfrm>
            <a:custGeom>
              <a:avLst/>
              <a:gdLst/>
              <a:ahLst/>
              <a:cxnLst/>
              <a:rect l="l" t="t" r="r" b="b"/>
              <a:pathLst>
                <a:path w="2648" h="2559" extrusionOk="0">
                  <a:moveTo>
                    <a:pt x="2150" y="1"/>
                  </a:moveTo>
                  <a:cubicBezTo>
                    <a:pt x="2032" y="1"/>
                    <a:pt x="1915" y="47"/>
                    <a:pt x="1826" y="138"/>
                  </a:cubicBezTo>
                  <a:lnTo>
                    <a:pt x="178" y="1786"/>
                  </a:lnTo>
                  <a:cubicBezTo>
                    <a:pt x="0" y="1964"/>
                    <a:pt x="0" y="2247"/>
                    <a:pt x="178" y="2425"/>
                  </a:cubicBezTo>
                  <a:cubicBezTo>
                    <a:pt x="267" y="2514"/>
                    <a:pt x="382" y="2558"/>
                    <a:pt x="498" y="2558"/>
                  </a:cubicBezTo>
                  <a:cubicBezTo>
                    <a:pt x="614" y="2558"/>
                    <a:pt x="730" y="2514"/>
                    <a:pt x="822" y="2425"/>
                  </a:cubicBezTo>
                  <a:lnTo>
                    <a:pt x="2469" y="777"/>
                  </a:lnTo>
                  <a:cubicBezTo>
                    <a:pt x="2647" y="600"/>
                    <a:pt x="2647" y="311"/>
                    <a:pt x="2469" y="134"/>
                  </a:cubicBezTo>
                  <a:cubicBezTo>
                    <a:pt x="2381" y="45"/>
                    <a:pt x="2265" y="1"/>
                    <a:pt x="21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703;p43">
              <a:extLst>
                <a:ext uri="{FF2B5EF4-FFF2-40B4-BE49-F238E27FC236}">
                  <a16:creationId xmlns:a16="http://schemas.microsoft.com/office/drawing/2014/main" id="{753B8BB5-784A-40CD-8F0F-8F0673198D17}"/>
                </a:ext>
              </a:extLst>
            </p:cNvPr>
            <p:cNvSpPr/>
            <p:nvPr/>
          </p:nvSpPr>
          <p:spPr>
            <a:xfrm>
              <a:off x="1349040" y="1784192"/>
              <a:ext cx="87572" cy="83697"/>
            </a:xfrm>
            <a:custGeom>
              <a:avLst/>
              <a:gdLst/>
              <a:ahLst/>
              <a:cxnLst/>
              <a:rect l="l" t="t" r="r" b="b"/>
              <a:pathLst>
                <a:path w="3345" h="3197" extrusionOk="0">
                  <a:moveTo>
                    <a:pt x="2514" y="1"/>
                  </a:moveTo>
                  <a:cubicBezTo>
                    <a:pt x="2320" y="1"/>
                    <a:pt x="2127" y="75"/>
                    <a:pt x="1980" y="224"/>
                  </a:cubicBezTo>
                  <a:lnTo>
                    <a:pt x="299" y="1906"/>
                  </a:lnTo>
                  <a:cubicBezTo>
                    <a:pt x="1" y="2199"/>
                    <a:pt x="1" y="2679"/>
                    <a:pt x="299" y="2977"/>
                  </a:cubicBezTo>
                  <a:cubicBezTo>
                    <a:pt x="445" y="3123"/>
                    <a:pt x="639" y="3197"/>
                    <a:pt x="833" y="3197"/>
                  </a:cubicBezTo>
                  <a:cubicBezTo>
                    <a:pt x="1027" y="3197"/>
                    <a:pt x="1221" y="3123"/>
                    <a:pt x="1370" y="2977"/>
                  </a:cubicBezTo>
                  <a:lnTo>
                    <a:pt x="3051" y="1295"/>
                  </a:lnTo>
                  <a:cubicBezTo>
                    <a:pt x="3345" y="998"/>
                    <a:pt x="3345" y="517"/>
                    <a:pt x="3051" y="224"/>
                  </a:cubicBezTo>
                  <a:cubicBezTo>
                    <a:pt x="2903" y="75"/>
                    <a:pt x="2708" y="1"/>
                    <a:pt x="25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704;p43">
              <a:extLst>
                <a:ext uri="{FF2B5EF4-FFF2-40B4-BE49-F238E27FC236}">
                  <a16:creationId xmlns:a16="http://schemas.microsoft.com/office/drawing/2014/main" id="{9BA96BD3-A4BD-4FA6-B0DC-8CEDD4962ADA}"/>
                </a:ext>
              </a:extLst>
            </p:cNvPr>
            <p:cNvSpPr/>
            <p:nvPr/>
          </p:nvSpPr>
          <p:spPr>
            <a:xfrm>
              <a:off x="1491537" y="1784192"/>
              <a:ext cx="87572" cy="83697"/>
            </a:xfrm>
            <a:custGeom>
              <a:avLst/>
              <a:gdLst/>
              <a:ahLst/>
              <a:cxnLst/>
              <a:rect l="l" t="t" r="r" b="b"/>
              <a:pathLst>
                <a:path w="3345" h="3197" extrusionOk="0">
                  <a:moveTo>
                    <a:pt x="831" y="1"/>
                  </a:moveTo>
                  <a:cubicBezTo>
                    <a:pt x="637" y="1"/>
                    <a:pt x="443" y="75"/>
                    <a:pt x="294" y="224"/>
                  </a:cubicBezTo>
                  <a:cubicBezTo>
                    <a:pt x="1" y="517"/>
                    <a:pt x="1" y="998"/>
                    <a:pt x="294" y="1295"/>
                  </a:cubicBezTo>
                  <a:lnTo>
                    <a:pt x="1975" y="2977"/>
                  </a:lnTo>
                  <a:cubicBezTo>
                    <a:pt x="2124" y="3123"/>
                    <a:pt x="2319" y="3197"/>
                    <a:pt x="2513" y="3197"/>
                  </a:cubicBezTo>
                  <a:cubicBezTo>
                    <a:pt x="2707" y="3197"/>
                    <a:pt x="2900" y="3123"/>
                    <a:pt x="3047" y="2977"/>
                  </a:cubicBezTo>
                  <a:cubicBezTo>
                    <a:pt x="3345" y="2679"/>
                    <a:pt x="3345" y="2199"/>
                    <a:pt x="3047" y="1906"/>
                  </a:cubicBezTo>
                  <a:lnTo>
                    <a:pt x="1365" y="224"/>
                  </a:lnTo>
                  <a:cubicBezTo>
                    <a:pt x="1219" y="75"/>
                    <a:pt x="1025" y="1"/>
                    <a:pt x="8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705;p43">
              <a:extLst>
                <a:ext uri="{FF2B5EF4-FFF2-40B4-BE49-F238E27FC236}">
                  <a16:creationId xmlns:a16="http://schemas.microsoft.com/office/drawing/2014/main" id="{F5702C4C-97BE-4904-9F70-ECBBEB092B93}"/>
                </a:ext>
              </a:extLst>
            </p:cNvPr>
            <p:cNvSpPr/>
            <p:nvPr/>
          </p:nvSpPr>
          <p:spPr>
            <a:xfrm>
              <a:off x="1342887" y="1606168"/>
              <a:ext cx="242270" cy="242270"/>
            </a:xfrm>
            <a:custGeom>
              <a:avLst/>
              <a:gdLst/>
              <a:ahLst/>
              <a:cxnLst/>
              <a:rect l="l" t="t" r="r" b="b"/>
              <a:pathLst>
                <a:path w="9254" h="9254" extrusionOk="0">
                  <a:moveTo>
                    <a:pt x="4627" y="1"/>
                  </a:moveTo>
                  <a:cubicBezTo>
                    <a:pt x="2076" y="1"/>
                    <a:pt x="0" y="2071"/>
                    <a:pt x="0" y="4627"/>
                  </a:cubicBezTo>
                  <a:cubicBezTo>
                    <a:pt x="0" y="7183"/>
                    <a:pt x="2076" y="9253"/>
                    <a:pt x="4627" y="9253"/>
                  </a:cubicBezTo>
                  <a:cubicBezTo>
                    <a:pt x="7183" y="9253"/>
                    <a:pt x="9253" y="7183"/>
                    <a:pt x="9253" y="4627"/>
                  </a:cubicBezTo>
                  <a:cubicBezTo>
                    <a:pt x="9253" y="2071"/>
                    <a:pt x="7183" y="1"/>
                    <a:pt x="46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706;p43">
              <a:extLst>
                <a:ext uri="{FF2B5EF4-FFF2-40B4-BE49-F238E27FC236}">
                  <a16:creationId xmlns:a16="http://schemas.microsoft.com/office/drawing/2014/main" id="{54A5C2AC-F7B3-45C6-A8E9-E54D135D3BEA}"/>
                </a:ext>
              </a:extLst>
            </p:cNvPr>
            <p:cNvSpPr/>
            <p:nvPr/>
          </p:nvSpPr>
          <p:spPr>
            <a:xfrm>
              <a:off x="1364774" y="1629312"/>
              <a:ext cx="208052" cy="195931"/>
            </a:xfrm>
            <a:custGeom>
              <a:avLst/>
              <a:gdLst/>
              <a:ahLst/>
              <a:cxnLst/>
              <a:rect l="l" t="t" r="r" b="b"/>
              <a:pathLst>
                <a:path w="7947" h="7484" extrusionOk="0">
                  <a:moveTo>
                    <a:pt x="3790" y="0"/>
                  </a:moveTo>
                  <a:cubicBezTo>
                    <a:pt x="3347" y="0"/>
                    <a:pt x="2900" y="79"/>
                    <a:pt x="2470" y="241"/>
                  </a:cubicBezTo>
                  <a:cubicBezTo>
                    <a:pt x="1057" y="774"/>
                    <a:pt x="101" y="2110"/>
                    <a:pt x="48" y="3623"/>
                  </a:cubicBezTo>
                  <a:cubicBezTo>
                    <a:pt x="0" y="5136"/>
                    <a:pt x="870" y="6529"/>
                    <a:pt x="2249" y="7154"/>
                  </a:cubicBezTo>
                  <a:cubicBezTo>
                    <a:pt x="2742" y="7375"/>
                    <a:pt x="3266" y="7483"/>
                    <a:pt x="3786" y="7483"/>
                  </a:cubicBezTo>
                  <a:cubicBezTo>
                    <a:pt x="4720" y="7483"/>
                    <a:pt x="5642" y="7135"/>
                    <a:pt x="6351" y="6472"/>
                  </a:cubicBezTo>
                  <a:cubicBezTo>
                    <a:pt x="7869" y="5059"/>
                    <a:pt x="7946" y="2686"/>
                    <a:pt x="6524" y="1187"/>
                  </a:cubicBezTo>
                  <a:cubicBezTo>
                    <a:pt x="5802" y="414"/>
                    <a:pt x="4806" y="0"/>
                    <a:pt x="379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707;p43">
              <a:extLst>
                <a:ext uri="{FF2B5EF4-FFF2-40B4-BE49-F238E27FC236}">
                  <a16:creationId xmlns:a16="http://schemas.microsoft.com/office/drawing/2014/main" id="{6FBD08E7-C566-4F35-AD0F-5029B36BE913}"/>
                </a:ext>
              </a:extLst>
            </p:cNvPr>
            <p:cNvSpPr/>
            <p:nvPr/>
          </p:nvSpPr>
          <p:spPr>
            <a:xfrm>
              <a:off x="1402630" y="1630961"/>
              <a:ext cx="165798" cy="192554"/>
            </a:xfrm>
            <a:custGeom>
              <a:avLst/>
              <a:gdLst/>
              <a:ahLst/>
              <a:cxnLst/>
              <a:rect l="l" t="t" r="r" b="b"/>
              <a:pathLst>
                <a:path w="6333" h="7355" extrusionOk="0">
                  <a:moveTo>
                    <a:pt x="3046" y="0"/>
                  </a:moveTo>
                  <a:cubicBezTo>
                    <a:pt x="1278" y="336"/>
                    <a:pt x="0" y="1878"/>
                    <a:pt x="0" y="3675"/>
                  </a:cubicBezTo>
                  <a:cubicBezTo>
                    <a:pt x="0" y="5477"/>
                    <a:pt x="1278" y="7019"/>
                    <a:pt x="3046" y="7355"/>
                  </a:cubicBezTo>
                  <a:cubicBezTo>
                    <a:pt x="3743" y="7220"/>
                    <a:pt x="4387" y="6894"/>
                    <a:pt x="4905" y="6409"/>
                  </a:cubicBezTo>
                  <a:cubicBezTo>
                    <a:pt x="5933" y="5443"/>
                    <a:pt x="6332" y="3983"/>
                    <a:pt x="5938" y="2633"/>
                  </a:cubicBezTo>
                  <a:cubicBezTo>
                    <a:pt x="5544" y="1283"/>
                    <a:pt x="4430" y="264"/>
                    <a:pt x="3046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708;p43">
              <a:extLst>
                <a:ext uri="{FF2B5EF4-FFF2-40B4-BE49-F238E27FC236}">
                  <a16:creationId xmlns:a16="http://schemas.microsoft.com/office/drawing/2014/main" id="{3981F20B-0148-49C1-B80D-A643BDCBC832}"/>
                </a:ext>
              </a:extLst>
            </p:cNvPr>
            <p:cNvSpPr/>
            <p:nvPr/>
          </p:nvSpPr>
          <p:spPr>
            <a:xfrm>
              <a:off x="1449675" y="1653842"/>
              <a:ext cx="26416" cy="94222"/>
            </a:xfrm>
            <a:custGeom>
              <a:avLst/>
              <a:gdLst/>
              <a:ahLst/>
              <a:cxnLst/>
              <a:rect l="l" t="t" r="r" b="b"/>
              <a:pathLst>
                <a:path w="1009" h="3599" extrusionOk="0">
                  <a:moveTo>
                    <a:pt x="505" y="0"/>
                  </a:moveTo>
                  <a:cubicBezTo>
                    <a:pt x="226" y="0"/>
                    <a:pt x="0" y="226"/>
                    <a:pt x="0" y="505"/>
                  </a:cubicBezTo>
                  <a:lnTo>
                    <a:pt x="0" y="3094"/>
                  </a:lnTo>
                  <a:cubicBezTo>
                    <a:pt x="0" y="3373"/>
                    <a:pt x="226" y="3599"/>
                    <a:pt x="505" y="3599"/>
                  </a:cubicBezTo>
                  <a:cubicBezTo>
                    <a:pt x="783" y="3599"/>
                    <a:pt x="1009" y="3373"/>
                    <a:pt x="1009" y="3094"/>
                  </a:cubicBezTo>
                  <a:lnTo>
                    <a:pt x="1009" y="505"/>
                  </a:lnTo>
                  <a:cubicBezTo>
                    <a:pt x="1009" y="226"/>
                    <a:pt x="783" y="0"/>
                    <a:pt x="5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709;p43">
              <a:extLst>
                <a:ext uri="{FF2B5EF4-FFF2-40B4-BE49-F238E27FC236}">
                  <a16:creationId xmlns:a16="http://schemas.microsoft.com/office/drawing/2014/main" id="{2F001320-5105-4365-AB06-6D96269EB939}"/>
                </a:ext>
              </a:extLst>
            </p:cNvPr>
            <p:cNvSpPr/>
            <p:nvPr/>
          </p:nvSpPr>
          <p:spPr>
            <a:xfrm>
              <a:off x="1448419" y="1722172"/>
              <a:ext cx="65424" cy="62832"/>
            </a:xfrm>
            <a:custGeom>
              <a:avLst/>
              <a:gdLst/>
              <a:ahLst/>
              <a:cxnLst/>
              <a:rect l="l" t="t" r="r" b="b"/>
              <a:pathLst>
                <a:path w="2499" h="2400" extrusionOk="0">
                  <a:moveTo>
                    <a:pt x="553" y="0"/>
                  </a:moveTo>
                  <a:cubicBezTo>
                    <a:pt x="424" y="0"/>
                    <a:pt x="296" y="49"/>
                    <a:pt x="197" y="148"/>
                  </a:cubicBezTo>
                  <a:cubicBezTo>
                    <a:pt x="0" y="345"/>
                    <a:pt x="0" y="667"/>
                    <a:pt x="197" y="864"/>
                  </a:cubicBezTo>
                  <a:lnTo>
                    <a:pt x="1590" y="2252"/>
                  </a:lnTo>
                  <a:cubicBezTo>
                    <a:pt x="1689" y="2351"/>
                    <a:pt x="1817" y="2400"/>
                    <a:pt x="1946" y="2400"/>
                  </a:cubicBezTo>
                  <a:cubicBezTo>
                    <a:pt x="2074" y="2400"/>
                    <a:pt x="2203" y="2351"/>
                    <a:pt x="2301" y="2252"/>
                  </a:cubicBezTo>
                  <a:cubicBezTo>
                    <a:pt x="2498" y="2055"/>
                    <a:pt x="2498" y="1738"/>
                    <a:pt x="2301" y="1541"/>
                  </a:cubicBezTo>
                  <a:lnTo>
                    <a:pt x="908" y="148"/>
                  </a:lnTo>
                  <a:cubicBezTo>
                    <a:pt x="810" y="49"/>
                    <a:pt x="681" y="0"/>
                    <a:pt x="5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710;p43">
              <a:extLst>
                <a:ext uri="{FF2B5EF4-FFF2-40B4-BE49-F238E27FC236}">
                  <a16:creationId xmlns:a16="http://schemas.microsoft.com/office/drawing/2014/main" id="{0A2571F7-A8C8-4EF2-A483-534B3967EA42}"/>
                </a:ext>
              </a:extLst>
            </p:cNvPr>
            <p:cNvSpPr/>
            <p:nvPr/>
          </p:nvSpPr>
          <p:spPr>
            <a:xfrm>
              <a:off x="1293721" y="1560432"/>
              <a:ext cx="96238" cy="89536"/>
            </a:xfrm>
            <a:custGeom>
              <a:avLst/>
              <a:gdLst/>
              <a:ahLst/>
              <a:cxnLst/>
              <a:rect l="l" t="t" r="r" b="b"/>
              <a:pathLst>
                <a:path w="3676" h="3420" extrusionOk="0">
                  <a:moveTo>
                    <a:pt x="1922" y="0"/>
                  </a:moveTo>
                  <a:cubicBezTo>
                    <a:pt x="1474" y="0"/>
                    <a:pt x="1026" y="170"/>
                    <a:pt x="682" y="508"/>
                  </a:cubicBezTo>
                  <a:cubicBezTo>
                    <a:pt x="668" y="527"/>
                    <a:pt x="649" y="547"/>
                    <a:pt x="634" y="561"/>
                  </a:cubicBezTo>
                  <a:cubicBezTo>
                    <a:pt x="0" y="1253"/>
                    <a:pt x="24" y="2319"/>
                    <a:pt x="682" y="2987"/>
                  </a:cubicBezTo>
                  <a:lnTo>
                    <a:pt x="860" y="3160"/>
                  </a:lnTo>
                  <a:cubicBezTo>
                    <a:pt x="1031" y="3333"/>
                    <a:pt x="1255" y="3419"/>
                    <a:pt x="1480" y="3419"/>
                  </a:cubicBezTo>
                  <a:cubicBezTo>
                    <a:pt x="1706" y="3419"/>
                    <a:pt x="1931" y="3333"/>
                    <a:pt x="2104" y="3160"/>
                  </a:cubicBezTo>
                  <a:lnTo>
                    <a:pt x="3334" y="1930"/>
                  </a:lnTo>
                  <a:cubicBezTo>
                    <a:pt x="3675" y="1589"/>
                    <a:pt x="3675" y="1032"/>
                    <a:pt x="3334" y="686"/>
                  </a:cubicBezTo>
                  <a:lnTo>
                    <a:pt x="3161" y="508"/>
                  </a:lnTo>
                  <a:cubicBezTo>
                    <a:pt x="2818" y="170"/>
                    <a:pt x="2370" y="0"/>
                    <a:pt x="19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711;p43">
              <a:extLst>
                <a:ext uri="{FF2B5EF4-FFF2-40B4-BE49-F238E27FC236}">
                  <a16:creationId xmlns:a16="http://schemas.microsoft.com/office/drawing/2014/main" id="{29D6E724-7C98-4966-833C-2967419240CA}"/>
                </a:ext>
              </a:extLst>
            </p:cNvPr>
            <p:cNvSpPr/>
            <p:nvPr/>
          </p:nvSpPr>
          <p:spPr>
            <a:xfrm>
              <a:off x="1309429" y="1560432"/>
              <a:ext cx="77624" cy="61392"/>
            </a:xfrm>
            <a:custGeom>
              <a:avLst/>
              <a:gdLst/>
              <a:ahLst/>
              <a:cxnLst/>
              <a:rect l="l" t="t" r="r" b="b"/>
              <a:pathLst>
                <a:path w="2965" h="2345" extrusionOk="0">
                  <a:moveTo>
                    <a:pt x="1321" y="0"/>
                  </a:moveTo>
                  <a:cubicBezTo>
                    <a:pt x="874" y="0"/>
                    <a:pt x="426" y="170"/>
                    <a:pt x="82" y="508"/>
                  </a:cubicBezTo>
                  <a:cubicBezTo>
                    <a:pt x="68" y="527"/>
                    <a:pt x="49" y="547"/>
                    <a:pt x="34" y="561"/>
                  </a:cubicBezTo>
                  <a:cubicBezTo>
                    <a:pt x="1" y="1065"/>
                    <a:pt x="183" y="1555"/>
                    <a:pt x="539" y="1911"/>
                  </a:cubicBezTo>
                  <a:lnTo>
                    <a:pt x="716" y="2089"/>
                  </a:lnTo>
                  <a:cubicBezTo>
                    <a:pt x="887" y="2259"/>
                    <a:pt x="1112" y="2345"/>
                    <a:pt x="1337" y="2345"/>
                  </a:cubicBezTo>
                  <a:cubicBezTo>
                    <a:pt x="1562" y="2345"/>
                    <a:pt x="1788" y="2259"/>
                    <a:pt x="1961" y="2089"/>
                  </a:cubicBezTo>
                  <a:lnTo>
                    <a:pt x="2965" y="1085"/>
                  </a:lnTo>
                  <a:cubicBezTo>
                    <a:pt x="2921" y="936"/>
                    <a:pt x="2845" y="796"/>
                    <a:pt x="2734" y="686"/>
                  </a:cubicBezTo>
                  <a:lnTo>
                    <a:pt x="2556" y="508"/>
                  </a:lnTo>
                  <a:cubicBezTo>
                    <a:pt x="2215" y="170"/>
                    <a:pt x="1768" y="0"/>
                    <a:pt x="1321" y="0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712;p43">
              <a:extLst>
                <a:ext uri="{FF2B5EF4-FFF2-40B4-BE49-F238E27FC236}">
                  <a16:creationId xmlns:a16="http://schemas.microsoft.com/office/drawing/2014/main" id="{D9EBD3DB-9144-4D91-B7FA-143DD9A500E9}"/>
                </a:ext>
              </a:extLst>
            </p:cNvPr>
            <p:cNvSpPr/>
            <p:nvPr/>
          </p:nvSpPr>
          <p:spPr>
            <a:xfrm>
              <a:off x="1538085" y="1560510"/>
              <a:ext cx="96238" cy="89457"/>
            </a:xfrm>
            <a:custGeom>
              <a:avLst/>
              <a:gdLst/>
              <a:ahLst/>
              <a:cxnLst/>
              <a:rect l="l" t="t" r="r" b="b"/>
              <a:pathLst>
                <a:path w="3676" h="3417" extrusionOk="0">
                  <a:moveTo>
                    <a:pt x="1760" y="1"/>
                  </a:moveTo>
                  <a:cubicBezTo>
                    <a:pt x="1307" y="1"/>
                    <a:pt x="858" y="174"/>
                    <a:pt x="519" y="510"/>
                  </a:cubicBezTo>
                  <a:lnTo>
                    <a:pt x="346" y="683"/>
                  </a:lnTo>
                  <a:cubicBezTo>
                    <a:pt x="0" y="1029"/>
                    <a:pt x="0" y="1586"/>
                    <a:pt x="346" y="1927"/>
                  </a:cubicBezTo>
                  <a:lnTo>
                    <a:pt x="1576" y="3157"/>
                  </a:lnTo>
                  <a:cubicBezTo>
                    <a:pt x="1745" y="3326"/>
                    <a:pt x="1970" y="3416"/>
                    <a:pt x="2197" y="3416"/>
                  </a:cubicBezTo>
                  <a:cubicBezTo>
                    <a:pt x="2305" y="3416"/>
                    <a:pt x="2414" y="3396"/>
                    <a:pt x="2518" y="3354"/>
                  </a:cubicBezTo>
                  <a:cubicBezTo>
                    <a:pt x="2633" y="3311"/>
                    <a:pt x="2734" y="3243"/>
                    <a:pt x="2820" y="3157"/>
                  </a:cubicBezTo>
                  <a:lnTo>
                    <a:pt x="2998" y="2984"/>
                  </a:lnTo>
                  <a:cubicBezTo>
                    <a:pt x="3675" y="2297"/>
                    <a:pt x="3675" y="1192"/>
                    <a:pt x="2998" y="510"/>
                  </a:cubicBezTo>
                  <a:cubicBezTo>
                    <a:pt x="2916" y="428"/>
                    <a:pt x="2825" y="356"/>
                    <a:pt x="2734" y="294"/>
                  </a:cubicBezTo>
                  <a:cubicBezTo>
                    <a:pt x="2437" y="97"/>
                    <a:pt x="2097" y="1"/>
                    <a:pt x="17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713;p43">
              <a:extLst>
                <a:ext uri="{FF2B5EF4-FFF2-40B4-BE49-F238E27FC236}">
                  <a16:creationId xmlns:a16="http://schemas.microsoft.com/office/drawing/2014/main" id="{32602DBC-C4F7-437E-9858-334D5692C113}"/>
                </a:ext>
              </a:extLst>
            </p:cNvPr>
            <p:cNvSpPr/>
            <p:nvPr/>
          </p:nvSpPr>
          <p:spPr>
            <a:xfrm>
              <a:off x="1565365" y="1568181"/>
              <a:ext cx="68958" cy="80137"/>
            </a:xfrm>
            <a:custGeom>
              <a:avLst/>
              <a:gdLst/>
              <a:ahLst/>
              <a:cxnLst/>
              <a:rect l="l" t="t" r="r" b="b"/>
              <a:pathLst>
                <a:path w="2634" h="3061" extrusionOk="0">
                  <a:moveTo>
                    <a:pt x="1692" y="1"/>
                  </a:moveTo>
                  <a:cubicBezTo>
                    <a:pt x="1250" y="15"/>
                    <a:pt x="832" y="198"/>
                    <a:pt x="520" y="510"/>
                  </a:cubicBezTo>
                  <a:lnTo>
                    <a:pt x="342" y="683"/>
                  </a:lnTo>
                  <a:cubicBezTo>
                    <a:pt x="1" y="1029"/>
                    <a:pt x="1" y="1586"/>
                    <a:pt x="342" y="1927"/>
                  </a:cubicBezTo>
                  <a:lnTo>
                    <a:pt x="1476" y="3061"/>
                  </a:lnTo>
                  <a:cubicBezTo>
                    <a:pt x="1591" y="3018"/>
                    <a:pt x="1692" y="2950"/>
                    <a:pt x="1778" y="2864"/>
                  </a:cubicBezTo>
                  <a:lnTo>
                    <a:pt x="1956" y="2691"/>
                  </a:lnTo>
                  <a:cubicBezTo>
                    <a:pt x="2633" y="2004"/>
                    <a:pt x="2633" y="899"/>
                    <a:pt x="1956" y="217"/>
                  </a:cubicBezTo>
                  <a:cubicBezTo>
                    <a:pt x="1874" y="135"/>
                    <a:pt x="1783" y="63"/>
                    <a:pt x="1692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714;p43">
              <a:extLst>
                <a:ext uri="{FF2B5EF4-FFF2-40B4-BE49-F238E27FC236}">
                  <a16:creationId xmlns:a16="http://schemas.microsoft.com/office/drawing/2014/main" id="{D8048DE3-B9AE-4047-AD06-D5F405394792}"/>
                </a:ext>
              </a:extLst>
            </p:cNvPr>
            <p:cNvSpPr/>
            <p:nvPr/>
          </p:nvSpPr>
          <p:spPr>
            <a:xfrm>
              <a:off x="1287935" y="1510978"/>
              <a:ext cx="350288" cy="362357"/>
            </a:xfrm>
            <a:custGeom>
              <a:avLst/>
              <a:gdLst/>
              <a:ahLst/>
              <a:cxnLst/>
              <a:rect l="l" t="t" r="r" b="b"/>
              <a:pathLst>
                <a:path w="13380" h="13841" extrusionOk="0">
                  <a:moveTo>
                    <a:pt x="7634" y="413"/>
                  </a:moveTo>
                  <a:cubicBezTo>
                    <a:pt x="8316" y="413"/>
                    <a:pt x="8950" y="773"/>
                    <a:pt x="9301" y="1360"/>
                  </a:cubicBezTo>
                  <a:cubicBezTo>
                    <a:pt x="9421" y="1508"/>
                    <a:pt x="9546" y="1950"/>
                    <a:pt x="10074" y="2123"/>
                  </a:cubicBezTo>
                  <a:cubicBezTo>
                    <a:pt x="9930" y="2248"/>
                    <a:pt x="9796" y="2383"/>
                    <a:pt x="9671" y="2527"/>
                  </a:cubicBezTo>
                  <a:cubicBezTo>
                    <a:pt x="9113" y="2239"/>
                    <a:pt x="8960" y="1782"/>
                    <a:pt x="8849" y="1629"/>
                  </a:cubicBezTo>
                  <a:cubicBezTo>
                    <a:pt x="8595" y="1201"/>
                    <a:pt x="8133" y="942"/>
                    <a:pt x="7634" y="942"/>
                  </a:cubicBezTo>
                  <a:lnTo>
                    <a:pt x="5674" y="942"/>
                  </a:lnTo>
                  <a:cubicBezTo>
                    <a:pt x="5174" y="942"/>
                    <a:pt x="4713" y="1201"/>
                    <a:pt x="4458" y="1629"/>
                  </a:cubicBezTo>
                  <a:cubicBezTo>
                    <a:pt x="4338" y="1797"/>
                    <a:pt x="4208" y="2181"/>
                    <a:pt x="3738" y="2469"/>
                  </a:cubicBezTo>
                  <a:cubicBezTo>
                    <a:pt x="3723" y="2455"/>
                    <a:pt x="3714" y="2445"/>
                    <a:pt x="3699" y="2431"/>
                  </a:cubicBezTo>
                  <a:lnTo>
                    <a:pt x="3526" y="2258"/>
                  </a:lnTo>
                  <a:cubicBezTo>
                    <a:pt x="3464" y="2195"/>
                    <a:pt x="3401" y="2138"/>
                    <a:pt x="3334" y="2090"/>
                  </a:cubicBezTo>
                  <a:cubicBezTo>
                    <a:pt x="3776" y="1888"/>
                    <a:pt x="3882" y="1523"/>
                    <a:pt x="4007" y="1360"/>
                  </a:cubicBezTo>
                  <a:cubicBezTo>
                    <a:pt x="4357" y="773"/>
                    <a:pt x="4987" y="413"/>
                    <a:pt x="5674" y="413"/>
                  </a:cubicBezTo>
                  <a:close/>
                  <a:moveTo>
                    <a:pt x="3219" y="4444"/>
                  </a:moveTo>
                  <a:lnTo>
                    <a:pt x="3469" y="4694"/>
                  </a:lnTo>
                  <a:cubicBezTo>
                    <a:pt x="3349" y="4804"/>
                    <a:pt x="3228" y="4924"/>
                    <a:pt x="3118" y="5049"/>
                  </a:cubicBezTo>
                  <a:lnTo>
                    <a:pt x="2868" y="4799"/>
                  </a:lnTo>
                  <a:lnTo>
                    <a:pt x="3219" y="4444"/>
                  </a:lnTo>
                  <a:close/>
                  <a:moveTo>
                    <a:pt x="10233" y="4444"/>
                  </a:moveTo>
                  <a:lnTo>
                    <a:pt x="10588" y="4794"/>
                  </a:lnTo>
                  <a:lnTo>
                    <a:pt x="10338" y="5049"/>
                  </a:lnTo>
                  <a:cubicBezTo>
                    <a:pt x="10228" y="4924"/>
                    <a:pt x="10108" y="4804"/>
                    <a:pt x="9988" y="4694"/>
                  </a:cubicBezTo>
                  <a:lnTo>
                    <a:pt x="10233" y="4444"/>
                  </a:lnTo>
                  <a:close/>
                  <a:moveTo>
                    <a:pt x="2143" y="2095"/>
                  </a:moveTo>
                  <a:cubicBezTo>
                    <a:pt x="2959" y="2095"/>
                    <a:pt x="3344" y="2681"/>
                    <a:pt x="3411" y="2719"/>
                  </a:cubicBezTo>
                  <a:cubicBezTo>
                    <a:pt x="3603" y="2916"/>
                    <a:pt x="3661" y="3204"/>
                    <a:pt x="3555" y="3459"/>
                  </a:cubicBezTo>
                  <a:cubicBezTo>
                    <a:pt x="3488" y="3627"/>
                    <a:pt x="3536" y="3545"/>
                    <a:pt x="2181" y="4905"/>
                  </a:cubicBezTo>
                  <a:cubicBezTo>
                    <a:pt x="2049" y="5037"/>
                    <a:pt x="1876" y="5103"/>
                    <a:pt x="1703" y="5103"/>
                  </a:cubicBezTo>
                  <a:cubicBezTo>
                    <a:pt x="1530" y="5103"/>
                    <a:pt x="1357" y="5037"/>
                    <a:pt x="1225" y="4905"/>
                  </a:cubicBezTo>
                  <a:lnTo>
                    <a:pt x="1052" y="4732"/>
                  </a:lnTo>
                  <a:cubicBezTo>
                    <a:pt x="96" y="3776"/>
                    <a:pt x="745" y="2095"/>
                    <a:pt x="2143" y="2095"/>
                  </a:cubicBezTo>
                  <a:close/>
                  <a:moveTo>
                    <a:pt x="7634" y="1355"/>
                  </a:moveTo>
                  <a:cubicBezTo>
                    <a:pt x="7989" y="1355"/>
                    <a:pt x="8316" y="1537"/>
                    <a:pt x="8498" y="1840"/>
                  </a:cubicBezTo>
                  <a:cubicBezTo>
                    <a:pt x="8609" y="1994"/>
                    <a:pt x="8806" y="2541"/>
                    <a:pt x="9483" y="2892"/>
                  </a:cubicBezTo>
                  <a:cubicBezTo>
                    <a:pt x="9373" y="3272"/>
                    <a:pt x="9474" y="3685"/>
                    <a:pt x="9757" y="3963"/>
                  </a:cubicBezTo>
                  <a:lnTo>
                    <a:pt x="9945" y="4155"/>
                  </a:lnTo>
                  <a:lnTo>
                    <a:pt x="9671" y="4429"/>
                  </a:lnTo>
                  <a:cubicBezTo>
                    <a:pt x="8812" y="3771"/>
                    <a:pt x="7775" y="3430"/>
                    <a:pt x="6727" y="3430"/>
                  </a:cubicBezTo>
                  <a:cubicBezTo>
                    <a:pt x="6123" y="3430"/>
                    <a:pt x="5514" y="3544"/>
                    <a:pt x="4934" y="3776"/>
                  </a:cubicBezTo>
                  <a:cubicBezTo>
                    <a:pt x="4709" y="3865"/>
                    <a:pt x="4803" y="4172"/>
                    <a:pt x="5004" y="4172"/>
                  </a:cubicBezTo>
                  <a:cubicBezTo>
                    <a:pt x="5030" y="4172"/>
                    <a:pt x="5058" y="4167"/>
                    <a:pt x="5088" y="4155"/>
                  </a:cubicBezTo>
                  <a:cubicBezTo>
                    <a:pt x="5630" y="3939"/>
                    <a:pt x="6182" y="3839"/>
                    <a:pt x="6722" y="3839"/>
                  </a:cubicBezTo>
                  <a:cubicBezTo>
                    <a:pt x="9050" y="3839"/>
                    <a:pt x="11146" y="5709"/>
                    <a:pt x="11146" y="8263"/>
                  </a:cubicBezTo>
                  <a:cubicBezTo>
                    <a:pt x="11146" y="10813"/>
                    <a:pt x="9054" y="12685"/>
                    <a:pt x="6729" y="12685"/>
                  </a:cubicBezTo>
                  <a:cubicBezTo>
                    <a:pt x="6175" y="12685"/>
                    <a:pt x="5609" y="12579"/>
                    <a:pt x="5054" y="12351"/>
                  </a:cubicBezTo>
                  <a:cubicBezTo>
                    <a:pt x="1768" y="11011"/>
                    <a:pt x="1297" y="6442"/>
                    <a:pt x="4381" y="4511"/>
                  </a:cubicBezTo>
                  <a:cubicBezTo>
                    <a:pt x="4564" y="4385"/>
                    <a:pt x="4445" y="4132"/>
                    <a:pt x="4267" y="4132"/>
                  </a:cubicBezTo>
                  <a:cubicBezTo>
                    <a:pt x="4235" y="4132"/>
                    <a:pt x="4200" y="4141"/>
                    <a:pt x="4165" y="4160"/>
                  </a:cubicBezTo>
                  <a:cubicBezTo>
                    <a:pt x="4036" y="4247"/>
                    <a:pt x="3906" y="4333"/>
                    <a:pt x="3781" y="4429"/>
                  </a:cubicBezTo>
                  <a:lnTo>
                    <a:pt x="3507" y="4155"/>
                  </a:lnTo>
                  <a:cubicBezTo>
                    <a:pt x="3598" y="4040"/>
                    <a:pt x="4016" y="3786"/>
                    <a:pt x="4016" y="3195"/>
                  </a:cubicBezTo>
                  <a:cubicBezTo>
                    <a:pt x="4016" y="3070"/>
                    <a:pt x="3992" y="2945"/>
                    <a:pt x="3954" y="2825"/>
                  </a:cubicBezTo>
                  <a:cubicBezTo>
                    <a:pt x="4526" y="2474"/>
                    <a:pt x="4698" y="1998"/>
                    <a:pt x="4814" y="1840"/>
                  </a:cubicBezTo>
                  <a:cubicBezTo>
                    <a:pt x="4992" y="1537"/>
                    <a:pt x="5318" y="1355"/>
                    <a:pt x="5674" y="1355"/>
                  </a:cubicBezTo>
                  <a:close/>
                  <a:moveTo>
                    <a:pt x="3449" y="11813"/>
                  </a:moveTo>
                  <a:cubicBezTo>
                    <a:pt x="3728" y="12068"/>
                    <a:pt x="4031" y="12289"/>
                    <a:pt x="4357" y="12471"/>
                  </a:cubicBezTo>
                  <a:lnTo>
                    <a:pt x="3560" y="13269"/>
                  </a:lnTo>
                  <a:cubicBezTo>
                    <a:pt x="3453" y="13367"/>
                    <a:pt x="3318" y="13415"/>
                    <a:pt x="3184" y="13415"/>
                  </a:cubicBezTo>
                  <a:cubicBezTo>
                    <a:pt x="3042" y="13415"/>
                    <a:pt x="2900" y="13361"/>
                    <a:pt x="2791" y="13254"/>
                  </a:cubicBezTo>
                  <a:cubicBezTo>
                    <a:pt x="2585" y="13043"/>
                    <a:pt x="2575" y="12707"/>
                    <a:pt x="2777" y="12486"/>
                  </a:cubicBezTo>
                  <a:lnTo>
                    <a:pt x="3449" y="11813"/>
                  </a:lnTo>
                  <a:close/>
                  <a:moveTo>
                    <a:pt x="10007" y="11808"/>
                  </a:moveTo>
                  <a:lnTo>
                    <a:pt x="10680" y="12486"/>
                  </a:lnTo>
                  <a:cubicBezTo>
                    <a:pt x="10910" y="12702"/>
                    <a:pt x="10920" y="13062"/>
                    <a:pt x="10694" y="13283"/>
                  </a:cubicBezTo>
                  <a:cubicBezTo>
                    <a:pt x="10586" y="13391"/>
                    <a:pt x="10444" y="13445"/>
                    <a:pt x="10303" y="13445"/>
                  </a:cubicBezTo>
                  <a:cubicBezTo>
                    <a:pt x="10156" y="13445"/>
                    <a:pt x="10009" y="13386"/>
                    <a:pt x="9901" y="13269"/>
                  </a:cubicBezTo>
                  <a:lnTo>
                    <a:pt x="9104" y="12471"/>
                  </a:lnTo>
                  <a:cubicBezTo>
                    <a:pt x="9430" y="12284"/>
                    <a:pt x="9733" y="12063"/>
                    <a:pt x="10007" y="11808"/>
                  </a:cubicBezTo>
                  <a:close/>
                  <a:moveTo>
                    <a:pt x="5674" y="0"/>
                  </a:moveTo>
                  <a:cubicBezTo>
                    <a:pt x="4843" y="0"/>
                    <a:pt x="4079" y="437"/>
                    <a:pt x="3651" y="1148"/>
                  </a:cubicBezTo>
                  <a:lnTo>
                    <a:pt x="3478" y="1432"/>
                  </a:lnTo>
                  <a:cubicBezTo>
                    <a:pt x="3296" y="1742"/>
                    <a:pt x="2998" y="1774"/>
                    <a:pt x="2837" y="1774"/>
                  </a:cubicBezTo>
                  <a:cubicBezTo>
                    <a:pt x="2794" y="1774"/>
                    <a:pt x="2761" y="1772"/>
                    <a:pt x="2742" y="1772"/>
                  </a:cubicBezTo>
                  <a:cubicBezTo>
                    <a:pt x="2736" y="1772"/>
                    <a:pt x="2732" y="1772"/>
                    <a:pt x="2729" y="1773"/>
                  </a:cubicBezTo>
                  <a:cubicBezTo>
                    <a:pt x="2533" y="1710"/>
                    <a:pt x="2334" y="1680"/>
                    <a:pt x="2137" y="1680"/>
                  </a:cubicBezTo>
                  <a:cubicBezTo>
                    <a:pt x="1469" y="1680"/>
                    <a:pt x="830" y="2026"/>
                    <a:pt x="466" y="2623"/>
                  </a:cubicBezTo>
                  <a:cubicBezTo>
                    <a:pt x="0" y="3392"/>
                    <a:pt x="120" y="4381"/>
                    <a:pt x="759" y="5020"/>
                  </a:cubicBezTo>
                  <a:cubicBezTo>
                    <a:pt x="855" y="5092"/>
                    <a:pt x="1119" y="5515"/>
                    <a:pt x="1701" y="5515"/>
                  </a:cubicBezTo>
                  <a:cubicBezTo>
                    <a:pt x="2253" y="5515"/>
                    <a:pt x="2522" y="5126"/>
                    <a:pt x="2575" y="5087"/>
                  </a:cubicBezTo>
                  <a:lnTo>
                    <a:pt x="2859" y="5371"/>
                  </a:lnTo>
                  <a:cubicBezTo>
                    <a:pt x="1403" y="7321"/>
                    <a:pt x="1682" y="9973"/>
                    <a:pt x="3161" y="11520"/>
                  </a:cubicBezTo>
                  <a:lnTo>
                    <a:pt x="2484" y="12197"/>
                  </a:lnTo>
                  <a:cubicBezTo>
                    <a:pt x="1883" y="12798"/>
                    <a:pt x="2306" y="13840"/>
                    <a:pt x="3166" y="13840"/>
                  </a:cubicBezTo>
                  <a:cubicBezTo>
                    <a:pt x="3421" y="13840"/>
                    <a:pt x="3666" y="13739"/>
                    <a:pt x="3848" y="13557"/>
                  </a:cubicBezTo>
                  <a:lnTo>
                    <a:pt x="4742" y="12663"/>
                  </a:lnTo>
                  <a:cubicBezTo>
                    <a:pt x="5373" y="12949"/>
                    <a:pt x="6051" y="13092"/>
                    <a:pt x="6728" y="13092"/>
                  </a:cubicBezTo>
                  <a:cubicBezTo>
                    <a:pt x="7406" y="13092"/>
                    <a:pt x="8083" y="12949"/>
                    <a:pt x="8715" y="12663"/>
                  </a:cubicBezTo>
                  <a:lnTo>
                    <a:pt x="9603" y="13557"/>
                  </a:lnTo>
                  <a:cubicBezTo>
                    <a:pt x="9786" y="13739"/>
                    <a:pt x="10031" y="13840"/>
                    <a:pt x="10286" y="13840"/>
                  </a:cubicBezTo>
                  <a:cubicBezTo>
                    <a:pt x="11141" y="13840"/>
                    <a:pt x="11578" y="12803"/>
                    <a:pt x="10968" y="12193"/>
                  </a:cubicBezTo>
                  <a:lnTo>
                    <a:pt x="10295" y="11520"/>
                  </a:lnTo>
                  <a:cubicBezTo>
                    <a:pt x="11857" y="9805"/>
                    <a:pt x="11981" y="7225"/>
                    <a:pt x="10593" y="5366"/>
                  </a:cubicBezTo>
                  <a:lnTo>
                    <a:pt x="10872" y="5087"/>
                  </a:lnTo>
                  <a:cubicBezTo>
                    <a:pt x="10934" y="5131"/>
                    <a:pt x="11189" y="5510"/>
                    <a:pt x="11751" y="5510"/>
                  </a:cubicBezTo>
                  <a:cubicBezTo>
                    <a:pt x="12039" y="5510"/>
                    <a:pt x="12313" y="5400"/>
                    <a:pt x="12519" y="5193"/>
                  </a:cubicBezTo>
                  <a:cubicBezTo>
                    <a:pt x="12568" y="5126"/>
                    <a:pt x="13379" y="4540"/>
                    <a:pt x="13255" y="3425"/>
                  </a:cubicBezTo>
                  <a:cubicBezTo>
                    <a:pt x="13241" y="3299"/>
                    <a:pt x="13147" y="3240"/>
                    <a:pt x="13053" y="3240"/>
                  </a:cubicBezTo>
                  <a:cubicBezTo>
                    <a:pt x="12942" y="3240"/>
                    <a:pt x="12831" y="3321"/>
                    <a:pt x="12846" y="3469"/>
                  </a:cubicBezTo>
                  <a:cubicBezTo>
                    <a:pt x="12947" y="4367"/>
                    <a:pt x="12284" y="4823"/>
                    <a:pt x="12231" y="4905"/>
                  </a:cubicBezTo>
                  <a:cubicBezTo>
                    <a:pt x="12099" y="5035"/>
                    <a:pt x="11926" y="5099"/>
                    <a:pt x="11753" y="5099"/>
                  </a:cubicBezTo>
                  <a:cubicBezTo>
                    <a:pt x="11580" y="5099"/>
                    <a:pt x="11407" y="5035"/>
                    <a:pt x="11275" y="4905"/>
                  </a:cubicBezTo>
                  <a:lnTo>
                    <a:pt x="10045" y="3675"/>
                  </a:lnTo>
                  <a:cubicBezTo>
                    <a:pt x="9781" y="3411"/>
                    <a:pt x="9781" y="2983"/>
                    <a:pt x="10045" y="2719"/>
                  </a:cubicBezTo>
                  <a:cubicBezTo>
                    <a:pt x="10137" y="2657"/>
                    <a:pt x="10511" y="2095"/>
                    <a:pt x="11314" y="2095"/>
                  </a:cubicBezTo>
                  <a:cubicBezTo>
                    <a:pt x="11833" y="2095"/>
                    <a:pt x="12323" y="2354"/>
                    <a:pt x="12606" y="2791"/>
                  </a:cubicBezTo>
                  <a:cubicBezTo>
                    <a:pt x="12650" y="2859"/>
                    <a:pt x="12711" y="2888"/>
                    <a:pt x="12772" y="2888"/>
                  </a:cubicBezTo>
                  <a:cubicBezTo>
                    <a:pt x="12916" y="2888"/>
                    <a:pt x="13057" y="2728"/>
                    <a:pt x="12952" y="2565"/>
                  </a:cubicBezTo>
                  <a:cubicBezTo>
                    <a:pt x="12583" y="2005"/>
                    <a:pt x="11962" y="1682"/>
                    <a:pt x="11315" y="1682"/>
                  </a:cubicBezTo>
                  <a:cubicBezTo>
                    <a:pt x="11120" y="1682"/>
                    <a:pt x="10922" y="1711"/>
                    <a:pt x="10728" y="1773"/>
                  </a:cubicBezTo>
                  <a:lnTo>
                    <a:pt x="10425" y="1773"/>
                  </a:lnTo>
                  <a:cubicBezTo>
                    <a:pt x="10180" y="1773"/>
                    <a:pt x="9949" y="1643"/>
                    <a:pt x="9824" y="1432"/>
                  </a:cubicBezTo>
                  <a:lnTo>
                    <a:pt x="9651" y="1148"/>
                  </a:lnTo>
                  <a:cubicBezTo>
                    <a:pt x="9229" y="437"/>
                    <a:pt x="8460" y="5"/>
                    <a:pt x="76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715;p43">
              <a:extLst>
                <a:ext uri="{FF2B5EF4-FFF2-40B4-BE49-F238E27FC236}">
                  <a16:creationId xmlns:a16="http://schemas.microsoft.com/office/drawing/2014/main" id="{0F311766-EEB9-488E-BFE2-5636CA42F468}"/>
                </a:ext>
              </a:extLst>
            </p:cNvPr>
            <p:cNvSpPr/>
            <p:nvPr/>
          </p:nvSpPr>
          <p:spPr>
            <a:xfrm>
              <a:off x="1345662" y="1623892"/>
              <a:ext cx="225410" cy="206874"/>
            </a:xfrm>
            <a:custGeom>
              <a:avLst/>
              <a:gdLst/>
              <a:ahLst/>
              <a:cxnLst/>
              <a:rect l="l" t="t" r="r" b="b"/>
              <a:pathLst>
                <a:path w="8610" h="7902" extrusionOk="0">
                  <a:moveTo>
                    <a:pt x="4580" y="1"/>
                  </a:moveTo>
                  <a:cubicBezTo>
                    <a:pt x="2561" y="1"/>
                    <a:pt x="577" y="1533"/>
                    <a:pt x="577" y="3950"/>
                  </a:cubicBezTo>
                  <a:cubicBezTo>
                    <a:pt x="577" y="6334"/>
                    <a:pt x="2542" y="7902"/>
                    <a:pt x="4570" y="7902"/>
                  </a:cubicBezTo>
                  <a:cubicBezTo>
                    <a:pt x="5603" y="7902"/>
                    <a:pt x="6652" y="7495"/>
                    <a:pt x="7466" y="6583"/>
                  </a:cubicBezTo>
                  <a:cubicBezTo>
                    <a:pt x="7730" y="6285"/>
                    <a:pt x="7951" y="5948"/>
                    <a:pt x="8119" y="5583"/>
                  </a:cubicBezTo>
                  <a:cubicBezTo>
                    <a:pt x="8191" y="5420"/>
                    <a:pt x="8057" y="5292"/>
                    <a:pt x="7922" y="5292"/>
                  </a:cubicBezTo>
                  <a:cubicBezTo>
                    <a:pt x="7851" y="5292"/>
                    <a:pt x="7780" y="5328"/>
                    <a:pt x="7740" y="5415"/>
                  </a:cubicBezTo>
                  <a:cubicBezTo>
                    <a:pt x="7163" y="6674"/>
                    <a:pt x="5909" y="7486"/>
                    <a:pt x="4521" y="7486"/>
                  </a:cubicBezTo>
                  <a:cubicBezTo>
                    <a:pt x="1658" y="7486"/>
                    <a:pt x="0" y="4253"/>
                    <a:pt x="1610" y="1937"/>
                  </a:cubicBezTo>
                  <a:cubicBezTo>
                    <a:pt x="2312" y="926"/>
                    <a:pt x="3418" y="413"/>
                    <a:pt x="4525" y="413"/>
                  </a:cubicBezTo>
                  <a:cubicBezTo>
                    <a:pt x="5622" y="413"/>
                    <a:pt x="6720" y="916"/>
                    <a:pt x="7427" y="1937"/>
                  </a:cubicBezTo>
                  <a:cubicBezTo>
                    <a:pt x="7980" y="2734"/>
                    <a:pt x="8181" y="3729"/>
                    <a:pt x="7980" y="4680"/>
                  </a:cubicBezTo>
                  <a:cubicBezTo>
                    <a:pt x="7946" y="4833"/>
                    <a:pt x="8067" y="4926"/>
                    <a:pt x="8185" y="4926"/>
                  </a:cubicBezTo>
                  <a:cubicBezTo>
                    <a:pt x="8273" y="4926"/>
                    <a:pt x="8359" y="4876"/>
                    <a:pt x="8383" y="4762"/>
                  </a:cubicBezTo>
                  <a:cubicBezTo>
                    <a:pt x="8609" y="3695"/>
                    <a:pt x="8383" y="2581"/>
                    <a:pt x="7759" y="1687"/>
                  </a:cubicBezTo>
                  <a:cubicBezTo>
                    <a:pt x="6944" y="520"/>
                    <a:pt x="5756" y="1"/>
                    <a:pt x="4580" y="1"/>
                  </a:cubicBez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716;p43">
              <a:extLst>
                <a:ext uri="{FF2B5EF4-FFF2-40B4-BE49-F238E27FC236}">
                  <a16:creationId xmlns:a16="http://schemas.microsoft.com/office/drawing/2014/main" id="{8B1F5E56-3DEE-4B54-A3F0-3539467B7454}"/>
                </a:ext>
              </a:extLst>
            </p:cNvPr>
            <p:cNvSpPr/>
            <p:nvPr/>
          </p:nvSpPr>
          <p:spPr>
            <a:xfrm>
              <a:off x="1444125" y="1648423"/>
              <a:ext cx="80687" cy="141974"/>
            </a:xfrm>
            <a:custGeom>
              <a:avLst/>
              <a:gdLst/>
              <a:ahLst/>
              <a:cxnLst/>
              <a:rect l="l" t="t" r="r" b="b"/>
              <a:pathLst>
                <a:path w="3082" h="5423" extrusionOk="0">
                  <a:moveTo>
                    <a:pt x="717" y="376"/>
                  </a:moveTo>
                  <a:cubicBezTo>
                    <a:pt x="894" y="376"/>
                    <a:pt x="1034" y="534"/>
                    <a:pt x="1014" y="712"/>
                  </a:cubicBezTo>
                  <a:lnTo>
                    <a:pt x="1014" y="2677"/>
                  </a:lnTo>
                  <a:cubicBezTo>
                    <a:pt x="918" y="2633"/>
                    <a:pt x="816" y="2612"/>
                    <a:pt x="715" y="2612"/>
                  </a:cubicBezTo>
                  <a:cubicBezTo>
                    <a:pt x="613" y="2612"/>
                    <a:pt x="512" y="2633"/>
                    <a:pt x="419" y="2677"/>
                  </a:cubicBezTo>
                  <a:lnTo>
                    <a:pt x="419" y="712"/>
                  </a:lnTo>
                  <a:cubicBezTo>
                    <a:pt x="395" y="534"/>
                    <a:pt x="534" y="376"/>
                    <a:pt x="717" y="376"/>
                  </a:cubicBezTo>
                  <a:close/>
                  <a:moveTo>
                    <a:pt x="751" y="3027"/>
                  </a:moveTo>
                  <a:cubicBezTo>
                    <a:pt x="883" y="3027"/>
                    <a:pt x="921" y="3102"/>
                    <a:pt x="2321" y="4502"/>
                  </a:cubicBezTo>
                  <a:lnTo>
                    <a:pt x="2316" y="4502"/>
                  </a:lnTo>
                  <a:cubicBezTo>
                    <a:pt x="2465" y="4613"/>
                    <a:pt x="2480" y="4824"/>
                    <a:pt x="2350" y="4954"/>
                  </a:cubicBezTo>
                  <a:cubicBezTo>
                    <a:pt x="2291" y="5013"/>
                    <a:pt x="2214" y="5042"/>
                    <a:pt x="2138" y="5042"/>
                  </a:cubicBezTo>
                  <a:cubicBezTo>
                    <a:pt x="2048" y="5042"/>
                    <a:pt x="1958" y="5001"/>
                    <a:pt x="1898" y="4920"/>
                  </a:cubicBezTo>
                  <a:lnTo>
                    <a:pt x="510" y="3537"/>
                  </a:lnTo>
                  <a:cubicBezTo>
                    <a:pt x="327" y="3344"/>
                    <a:pt x="457" y="3032"/>
                    <a:pt x="721" y="3027"/>
                  </a:cubicBezTo>
                  <a:cubicBezTo>
                    <a:pt x="732" y="3027"/>
                    <a:pt x="742" y="3027"/>
                    <a:pt x="751" y="3027"/>
                  </a:cubicBezTo>
                  <a:close/>
                  <a:moveTo>
                    <a:pt x="717" y="1"/>
                  </a:moveTo>
                  <a:cubicBezTo>
                    <a:pt x="327" y="1"/>
                    <a:pt x="6" y="318"/>
                    <a:pt x="6" y="712"/>
                  </a:cubicBezTo>
                  <a:lnTo>
                    <a:pt x="6" y="3306"/>
                  </a:lnTo>
                  <a:cubicBezTo>
                    <a:pt x="1" y="3498"/>
                    <a:pt x="78" y="3685"/>
                    <a:pt x="217" y="3820"/>
                  </a:cubicBezTo>
                  <a:cubicBezTo>
                    <a:pt x="1629" y="5204"/>
                    <a:pt x="1610" y="5285"/>
                    <a:pt x="1865" y="5376"/>
                  </a:cubicBezTo>
                  <a:cubicBezTo>
                    <a:pt x="1953" y="5408"/>
                    <a:pt x="2038" y="5423"/>
                    <a:pt x="2120" y="5423"/>
                  </a:cubicBezTo>
                  <a:cubicBezTo>
                    <a:pt x="2703" y="5423"/>
                    <a:pt x="3081" y="4681"/>
                    <a:pt x="2609" y="4209"/>
                  </a:cubicBezTo>
                  <a:lnTo>
                    <a:pt x="1428" y="3027"/>
                  </a:lnTo>
                  <a:lnTo>
                    <a:pt x="1428" y="712"/>
                  </a:lnTo>
                  <a:cubicBezTo>
                    <a:pt x="1428" y="318"/>
                    <a:pt x="1110" y="1"/>
                    <a:pt x="7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717;p43">
              <a:extLst>
                <a:ext uri="{FF2B5EF4-FFF2-40B4-BE49-F238E27FC236}">
                  <a16:creationId xmlns:a16="http://schemas.microsoft.com/office/drawing/2014/main" id="{EEAF96F5-4398-4753-A730-5086739A643D}"/>
                </a:ext>
              </a:extLst>
            </p:cNvPr>
            <p:cNvSpPr/>
            <p:nvPr/>
          </p:nvSpPr>
          <p:spPr>
            <a:xfrm>
              <a:off x="1493684" y="1777098"/>
              <a:ext cx="26" cy="2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718;p43">
              <a:extLst>
                <a:ext uri="{FF2B5EF4-FFF2-40B4-BE49-F238E27FC236}">
                  <a16:creationId xmlns:a16="http://schemas.microsoft.com/office/drawing/2014/main" id="{5096E03D-78BB-4892-A4ED-FFA8BD8EAF9A}"/>
                </a:ext>
              </a:extLst>
            </p:cNvPr>
            <p:cNvSpPr/>
            <p:nvPr/>
          </p:nvSpPr>
          <p:spPr>
            <a:xfrm>
              <a:off x="1493815" y="1777333"/>
              <a:ext cx="26" cy="2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A372B97-799A-49DC-B979-92CA2149BFD8}"/>
              </a:ext>
            </a:extLst>
          </p:cNvPr>
          <p:cNvGrpSpPr/>
          <p:nvPr/>
        </p:nvGrpSpPr>
        <p:grpSpPr>
          <a:xfrm>
            <a:off x="5840999" y="664927"/>
            <a:ext cx="715526" cy="751234"/>
            <a:chOff x="7066787" y="1673481"/>
            <a:chExt cx="715526" cy="75123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93A56EB-6016-44ED-8AEB-7F6314F49E3A}"/>
                </a:ext>
              </a:extLst>
            </p:cNvPr>
            <p:cNvSpPr txBox="1"/>
            <p:nvPr/>
          </p:nvSpPr>
          <p:spPr>
            <a:xfrm>
              <a:off x="7164246" y="2024605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12</a:t>
              </a:r>
              <a:endParaRPr lang="en-US" sz="20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253CB2E-114A-4C97-8729-5C719F9FC1C0}"/>
                </a:ext>
              </a:extLst>
            </p:cNvPr>
            <p:cNvSpPr txBox="1"/>
            <p:nvPr/>
          </p:nvSpPr>
          <p:spPr>
            <a:xfrm>
              <a:off x="7066787" y="1673481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0.3</a:t>
              </a:r>
              <a:endParaRPr lang="en-US" sz="2000" dirty="0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244BD11-24D0-4D42-99D1-5A6FA44F46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51710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F77ADD5-8777-4738-8310-1FD3DE623856}"/>
              </a:ext>
            </a:extLst>
          </p:cNvPr>
          <p:cNvGrpSpPr/>
          <p:nvPr/>
        </p:nvGrpSpPr>
        <p:grpSpPr>
          <a:xfrm>
            <a:off x="3192052" y="2927610"/>
            <a:ext cx="1283504" cy="672557"/>
            <a:chOff x="3857251" y="3252018"/>
            <a:chExt cx="1283504" cy="67255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69B323D-47F6-4DD4-BEDD-628618CA7757}"/>
                </a:ext>
              </a:extLst>
            </p:cNvPr>
            <p:cNvSpPr txBox="1"/>
            <p:nvPr/>
          </p:nvSpPr>
          <p:spPr>
            <a:xfrm>
              <a:off x="4522688" y="3318125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0.3</a:t>
              </a:r>
              <a:endParaRPr lang="en-US" sz="2000" dirty="0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A954087-2DD5-454C-BB41-CFF754957F23}"/>
                </a:ext>
              </a:extLst>
            </p:cNvPr>
            <p:cNvGrpSpPr/>
            <p:nvPr/>
          </p:nvGrpSpPr>
          <p:grpSpPr>
            <a:xfrm>
              <a:off x="3857251" y="3252018"/>
              <a:ext cx="719014" cy="672557"/>
              <a:chOff x="7164246" y="1752158"/>
              <a:chExt cx="719014" cy="672557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DC64D6E-0146-4EDD-AD84-894E325E85BC}"/>
                  </a:ext>
                </a:extLst>
              </p:cNvPr>
              <p:cNvSpPr txBox="1"/>
              <p:nvPr/>
            </p:nvSpPr>
            <p:spPr>
              <a:xfrm>
                <a:off x="7164246" y="2024605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12</a:t>
                </a:r>
                <a:endParaRPr lang="en-US" sz="2000" dirty="0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8C0AFFB-9F4A-46BC-B053-95DC7AF5E2B3}"/>
                  </a:ext>
                </a:extLst>
              </p:cNvPr>
              <p:cNvSpPr txBox="1"/>
              <p:nvPr/>
            </p:nvSpPr>
            <p:spPr>
              <a:xfrm>
                <a:off x="7265193" y="1752158"/>
                <a:ext cx="618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dirty="0"/>
                  <a:t>5</a:t>
                </a:r>
                <a:endParaRPr lang="en-US" sz="2000" dirty="0"/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EE43EA09-E4ED-4358-9841-2A255AE8A51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65193" y="2067374"/>
                <a:ext cx="401405" cy="0"/>
              </a:xfrm>
              <a:prstGeom prst="line">
                <a:avLst/>
              </a:prstGeom>
              <a:ln w="28575">
                <a:solidFill>
                  <a:srgbClr val="0602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614B94C-093E-4078-80BD-4A9A7AE3A0AB}"/>
                </a:ext>
              </a:extLst>
            </p:cNvPr>
            <p:cNvSpPr txBox="1"/>
            <p:nvPr/>
          </p:nvSpPr>
          <p:spPr>
            <a:xfrm>
              <a:off x="4346355" y="3379681"/>
              <a:ext cx="315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/>
                <a:t>×</a:t>
              </a:r>
              <a:endParaRPr lang="en-US" sz="1600" b="1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AD81BC9-6C2B-435C-899B-9EE1EC20697F}"/>
              </a:ext>
            </a:extLst>
          </p:cNvPr>
          <p:cNvGrpSpPr/>
          <p:nvPr/>
        </p:nvGrpSpPr>
        <p:grpSpPr>
          <a:xfrm>
            <a:off x="2535265" y="2903641"/>
            <a:ext cx="637427" cy="629066"/>
            <a:chOff x="7151710" y="1759114"/>
            <a:chExt cx="637427" cy="62906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18250A7-0F82-42FC-95DE-4DAC6D60E85C}"/>
                </a:ext>
              </a:extLst>
            </p:cNvPr>
            <p:cNvSpPr txBox="1"/>
            <p:nvPr/>
          </p:nvSpPr>
          <p:spPr>
            <a:xfrm>
              <a:off x="7233243" y="2119362"/>
              <a:ext cx="315559" cy="26881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20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27816C0-013B-48F2-8875-2F3F524505DC}"/>
                </a:ext>
              </a:extLst>
            </p:cNvPr>
            <p:cNvSpPr txBox="1"/>
            <p:nvPr/>
          </p:nvSpPr>
          <p:spPr>
            <a:xfrm>
              <a:off x="7171070" y="1759114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</a:t>
              </a:r>
              <a:endParaRPr lang="en-US" sz="2000" dirty="0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4C56C88-E2ED-480B-9C21-699BDF7E0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51710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B1D60C31-AA74-436F-82F1-3793CF427978}"/>
              </a:ext>
            </a:extLst>
          </p:cNvPr>
          <p:cNvSpPr txBox="1"/>
          <p:nvPr/>
        </p:nvSpPr>
        <p:spPr>
          <a:xfrm>
            <a:off x="5530463" y="3081827"/>
            <a:ext cx="315559" cy="2688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C8BEDA6-B925-4670-8EBA-AB484D8CF15F}"/>
              </a:ext>
            </a:extLst>
          </p:cNvPr>
          <p:cNvSpPr txBox="1"/>
          <p:nvPr/>
        </p:nvSpPr>
        <p:spPr>
          <a:xfrm>
            <a:off x="3023634" y="3047306"/>
            <a:ext cx="404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/>
              <a:t>=</a:t>
            </a:r>
            <a:endParaRPr lang="en-US" sz="1600" b="1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603A953-D9E1-4E2E-9139-C974F4E8A68B}"/>
              </a:ext>
            </a:extLst>
          </p:cNvPr>
          <p:cNvGrpSpPr/>
          <p:nvPr/>
        </p:nvGrpSpPr>
        <p:grpSpPr>
          <a:xfrm>
            <a:off x="7862948" y="3846259"/>
            <a:ext cx="361149" cy="448899"/>
            <a:chOff x="7668666" y="2013217"/>
            <a:chExt cx="422621" cy="471951"/>
          </a:xfrm>
        </p:grpSpPr>
        <p:sp>
          <p:nvSpPr>
            <p:cNvPr id="63" name="Google Shape;3614;p43">
              <a:extLst>
                <a:ext uri="{FF2B5EF4-FFF2-40B4-BE49-F238E27FC236}">
                  <a16:creationId xmlns:a16="http://schemas.microsoft.com/office/drawing/2014/main" id="{7E592586-7A6D-4823-93FF-9E333E70D892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F4458C6-4398-49AD-B5C8-F6D5F098006B}"/>
                </a:ext>
              </a:extLst>
            </p:cNvPr>
            <p:cNvSpPr txBox="1"/>
            <p:nvPr/>
          </p:nvSpPr>
          <p:spPr>
            <a:xfrm>
              <a:off x="7753190" y="2115836"/>
              <a:ext cx="338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أ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364B65D-4BC8-4309-85A0-83D6018C9DAC}"/>
              </a:ext>
            </a:extLst>
          </p:cNvPr>
          <p:cNvGrpSpPr/>
          <p:nvPr/>
        </p:nvGrpSpPr>
        <p:grpSpPr>
          <a:xfrm>
            <a:off x="4075428" y="3853362"/>
            <a:ext cx="361149" cy="421274"/>
            <a:chOff x="7668666" y="2013217"/>
            <a:chExt cx="422621" cy="442905"/>
          </a:xfrm>
        </p:grpSpPr>
        <p:sp>
          <p:nvSpPr>
            <p:cNvPr id="66" name="Google Shape;3614;p43">
              <a:extLst>
                <a:ext uri="{FF2B5EF4-FFF2-40B4-BE49-F238E27FC236}">
                  <a16:creationId xmlns:a16="http://schemas.microsoft.com/office/drawing/2014/main" id="{FD06F129-17A3-4EF0-A7B8-F599DE403F09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F57DD1A-4E4D-46C0-BF37-A927EC5E7AA3}"/>
                </a:ext>
              </a:extLst>
            </p:cNvPr>
            <p:cNvSpPr txBox="1"/>
            <p:nvPr/>
          </p:nvSpPr>
          <p:spPr>
            <a:xfrm>
              <a:off x="7717223" y="2035050"/>
              <a:ext cx="338097" cy="388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ج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166655E-7B8F-4A03-B462-C327AC4F0A3B}"/>
              </a:ext>
            </a:extLst>
          </p:cNvPr>
          <p:cNvGrpSpPr/>
          <p:nvPr/>
        </p:nvGrpSpPr>
        <p:grpSpPr>
          <a:xfrm>
            <a:off x="6054614" y="3852762"/>
            <a:ext cx="361149" cy="421272"/>
            <a:chOff x="7668666" y="2013217"/>
            <a:chExt cx="422621" cy="442905"/>
          </a:xfrm>
        </p:grpSpPr>
        <p:sp>
          <p:nvSpPr>
            <p:cNvPr id="75" name="Google Shape;3614;p43">
              <a:extLst>
                <a:ext uri="{FF2B5EF4-FFF2-40B4-BE49-F238E27FC236}">
                  <a16:creationId xmlns:a16="http://schemas.microsoft.com/office/drawing/2014/main" id="{423229A7-E5D4-4990-AE9A-AFE00BD72079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D881874-B167-49A5-B3BD-A330E9C2AC94}"/>
                </a:ext>
              </a:extLst>
            </p:cNvPr>
            <p:cNvSpPr txBox="1"/>
            <p:nvPr/>
          </p:nvSpPr>
          <p:spPr>
            <a:xfrm>
              <a:off x="7689124" y="2051330"/>
              <a:ext cx="338097" cy="388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ب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3B7D07A-087D-430E-9452-075AA34B0BDE}"/>
              </a:ext>
            </a:extLst>
          </p:cNvPr>
          <p:cNvGrpSpPr/>
          <p:nvPr/>
        </p:nvGrpSpPr>
        <p:grpSpPr>
          <a:xfrm>
            <a:off x="2125728" y="3811213"/>
            <a:ext cx="361149" cy="436205"/>
            <a:chOff x="7668666" y="2013217"/>
            <a:chExt cx="422621" cy="458603"/>
          </a:xfrm>
        </p:grpSpPr>
        <p:sp>
          <p:nvSpPr>
            <p:cNvPr id="78" name="Google Shape;3614;p43">
              <a:extLst>
                <a:ext uri="{FF2B5EF4-FFF2-40B4-BE49-F238E27FC236}">
                  <a16:creationId xmlns:a16="http://schemas.microsoft.com/office/drawing/2014/main" id="{5FBB86D7-CB2B-48F6-B302-EBBC78B8CD83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B55E07F-30E0-48E7-9BA9-AD7DCAFF086D}"/>
                </a:ext>
              </a:extLst>
            </p:cNvPr>
            <p:cNvSpPr txBox="1"/>
            <p:nvPr/>
          </p:nvSpPr>
          <p:spPr>
            <a:xfrm>
              <a:off x="7753190" y="2083522"/>
              <a:ext cx="338097" cy="388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د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85C5FB0-2F96-49F5-AFB9-E3566180D9C8}"/>
              </a:ext>
            </a:extLst>
          </p:cNvPr>
          <p:cNvGrpSpPr/>
          <p:nvPr/>
        </p:nvGrpSpPr>
        <p:grpSpPr>
          <a:xfrm>
            <a:off x="7830548" y="1804216"/>
            <a:ext cx="361149" cy="448899"/>
            <a:chOff x="7668666" y="2013217"/>
            <a:chExt cx="422621" cy="471951"/>
          </a:xfrm>
        </p:grpSpPr>
        <p:sp>
          <p:nvSpPr>
            <p:cNvPr id="81" name="Google Shape;3614;p43">
              <a:extLst>
                <a:ext uri="{FF2B5EF4-FFF2-40B4-BE49-F238E27FC236}">
                  <a16:creationId xmlns:a16="http://schemas.microsoft.com/office/drawing/2014/main" id="{8E43477C-7BDC-4E9E-9556-9C650BECA954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9118AB8-3A21-41BE-8D28-EE3378F9DF5E}"/>
                </a:ext>
              </a:extLst>
            </p:cNvPr>
            <p:cNvSpPr txBox="1"/>
            <p:nvPr/>
          </p:nvSpPr>
          <p:spPr>
            <a:xfrm>
              <a:off x="7753190" y="2115836"/>
              <a:ext cx="338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أ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39F0CC4-5F73-40CE-9BE8-5B8777205B81}"/>
              </a:ext>
            </a:extLst>
          </p:cNvPr>
          <p:cNvGrpSpPr/>
          <p:nvPr/>
        </p:nvGrpSpPr>
        <p:grpSpPr>
          <a:xfrm>
            <a:off x="4043028" y="1811319"/>
            <a:ext cx="361149" cy="421274"/>
            <a:chOff x="7668666" y="2013217"/>
            <a:chExt cx="422621" cy="442905"/>
          </a:xfrm>
        </p:grpSpPr>
        <p:sp>
          <p:nvSpPr>
            <p:cNvPr id="84" name="Google Shape;3614;p43">
              <a:extLst>
                <a:ext uri="{FF2B5EF4-FFF2-40B4-BE49-F238E27FC236}">
                  <a16:creationId xmlns:a16="http://schemas.microsoft.com/office/drawing/2014/main" id="{AF95CA1B-C2A0-4C7F-9DCC-F03EE78E4A48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1A317B3-7064-41A7-A18E-D9B755C94ABA}"/>
                </a:ext>
              </a:extLst>
            </p:cNvPr>
            <p:cNvSpPr txBox="1"/>
            <p:nvPr/>
          </p:nvSpPr>
          <p:spPr>
            <a:xfrm>
              <a:off x="7717223" y="2035050"/>
              <a:ext cx="338097" cy="388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ج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3DE8DEE-1DAB-4BCF-928A-1921C988F549}"/>
              </a:ext>
            </a:extLst>
          </p:cNvPr>
          <p:cNvGrpSpPr/>
          <p:nvPr/>
        </p:nvGrpSpPr>
        <p:grpSpPr>
          <a:xfrm>
            <a:off x="6022214" y="1810719"/>
            <a:ext cx="361149" cy="421272"/>
            <a:chOff x="7668666" y="2013217"/>
            <a:chExt cx="422621" cy="442905"/>
          </a:xfrm>
        </p:grpSpPr>
        <p:sp>
          <p:nvSpPr>
            <p:cNvPr id="87" name="Google Shape;3614;p43">
              <a:extLst>
                <a:ext uri="{FF2B5EF4-FFF2-40B4-BE49-F238E27FC236}">
                  <a16:creationId xmlns:a16="http://schemas.microsoft.com/office/drawing/2014/main" id="{075A75D5-FBF1-43A8-906D-48C1D9695BA0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00BC446-C2D3-4E7A-A2F9-447559FC61C2}"/>
                </a:ext>
              </a:extLst>
            </p:cNvPr>
            <p:cNvSpPr txBox="1"/>
            <p:nvPr/>
          </p:nvSpPr>
          <p:spPr>
            <a:xfrm>
              <a:off x="7689124" y="2051330"/>
              <a:ext cx="338097" cy="388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ب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2DAB8D2-8F1A-4B77-AAB6-9E749CE1C521}"/>
              </a:ext>
            </a:extLst>
          </p:cNvPr>
          <p:cNvGrpSpPr/>
          <p:nvPr/>
        </p:nvGrpSpPr>
        <p:grpSpPr>
          <a:xfrm>
            <a:off x="2201853" y="1787217"/>
            <a:ext cx="361149" cy="436205"/>
            <a:chOff x="7668666" y="2013217"/>
            <a:chExt cx="422621" cy="458603"/>
          </a:xfrm>
        </p:grpSpPr>
        <p:sp>
          <p:nvSpPr>
            <p:cNvPr id="90" name="Google Shape;3614;p43">
              <a:extLst>
                <a:ext uri="{FF2B5EF4-FFF2-40B4-BE49-F238E27FC236}">
                  <a16:creationId xmlns:a16="http://schemas.microsoft.com/office/drawing/2014/main" id="{48E30949-D605-4325-B055-2EC55B093CEC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DECF9F2-F74D-4A64-AEA1-28F6EBD1ADE0}"/>
                </a:ext>
              </a:extLst>
            </p:cNvPr>
            <p:cNvSpPr txBox="1"/>
            <p:nvPr/>
          </p:nvSpPr>
          <p:spPr>
            <a:xfrm>
              <a:off x="7753190" y="2083522"/>
              <a:ext cx="338097" cy="388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د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A048B30-9089-45F4-A24A-3068B7148DCE}"/>
              </a:ext>
            </a:extLst>
          </p:cNvPr>
          <p:cNvGrpSpPr/>
          <p:nvPr/>
        </p:nvGrpSpPr>
        <p:grpSpPr>
          <a:xfrm>
            <a:off x="5341138" y="1699881"/>
            <a:ext cx="694686" cy="722875"/>
            <a:chOff x="7151710" y="1701408"/>
            <a:chExt cx="694686" cy="72287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E2FB2C2-5478-4636-86F7-2C24C1E35347}"/>
                </a:ext>
              </a:extLst>
            </p:cNvPr>
            <p:cNvSpPr txBox="1"/>
            <p:nvPr/>
          </p:nvSpPr>
          <p:spPr>
            <a:xfrm>
              <a:off x="7221524" y="2024173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4</a:t>
              </a:r>
              <a:endParaRPr lang="en-US" sz="2000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40897D6-EBE6-442E-8DA5-C71292707041}"/>
                </a:ext>
              </a:extLst>
            </p:cNvPr>
            <p:cNvSpPr txBox="1"/>
            <p:nvPr/>
          </p:nvSpPr>
          <p:spPr>
            <a:xfrm>
              <a:off x="7228329" y="1701408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</a:t>
              </a:r>
              <a:endParaRPr lang="en-US" sz="2000" dirty="0"/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8002FE7-4436-4AC1-A9AB-22B88CA17B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51710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BBFEAC5-FEEA-4C1D-AC1D-3A7E3ADC6E5E}"/>
              </a:ext>
            </a:extLst>
          </p:cNvPr>
          <p:cNvGrpSpPr/>
          <p:nvPr/>
        </p:nvGrpSpPr>
        <p:grpSpPr>
          <a:xfrm>
            <a:off x="3363667" y="1683017"/>
            <a:ext cx="694686" cy="722875"/>
            <a:chOff x="7151710" y="1701408"/>
            <a:chExt cx="694686" cy="72287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CA2D2E7-6EB8-481C-9D31-F85863B51461}"/>
                </a:ext>
              </a:extLst>
            </p:cNvPr>
            <p:cNvSpPr txBox="1"/>
            <p:nvPr/>
          </p:nvSpPr>
          <p:spPr>
            <a:xfrm>
              <a:off x="7221524" y="2024173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120</a:t>
              </a:r>
              <a:endParaRPr lang="en-US" sz="2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792F814-0037-457C-A463-5A3E40D127D6}"/>
                </a:ext>
              </a:extLst>
            </p:cNvPr>
            <p:cNvSpPr txBox="1"/>
            <p:nvPr/>
          </p:nvSpPr>
          <p:spPr>
            <a:xfrm>
              <a:off x="7228329" y="1701408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3</a:t>
              </a:r>
              <a:endParaRPr lang="en-US" sz="2000" dirty="0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3B755B98-AFD6-4257-ABE1-F4109AFB82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51710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BCB10F2-9220-4C0C-BC97-21CBE664D228}"/>
              </a:ext>
            </a:extLst>
          </p:cNvPr>
          <p:cNvGrpSpPr/>
          <p:nvPr/>
        </p:nvGrpSpPr>
        <p:grpSpPr>
          <a:xfrm>
            <a:off x="7094368" y="1690356"/>
            <a:ext cx="694686" cy="722875"/>
            <a:chOff x="7151710" y="1701408"/>
            <a:chExt cx="694686" cy="72287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967637A-C2F3-44BF-8BF0-B88C5DD4F086}"/>
                </a:ext>
              </a:extLst>
            </p:cNvPr>
            <p:cNvSpPr txBox="1"/>
            <p:nvPr/>
          </p:nvSpPr>
          <p:spPr>
            <a:xfrm>
              <a:off x="7221524" y="2024173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12</a:t>
              </a:r>
              <a:endParaRPr lang="en-US" sz="2000" dirty="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75327BE-AFDF-4DEF-8922-37A70DDC58D4}"/>
                </a:ext>
              </a:extLst>
            </p:cNvPr>
            <p:cNvSpPr txBox="1"/>
            <p:nvPr/>
          </p:nvSpPr>
          <p:spPr>
            <a:xfrm>
              <a:off x="7228329" y="1701408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</a:t>
              </a:r>
              <a:endParaRPr lang="en-US" sz="2000" dirty="0"/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6FAD676-8770-4568-9E1D-539E6CE0CE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51710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57761D5-0DE9-4303-9184-C5E42DFA9619}"/>
              </a:ext>
            </a:extLst>
          </p:cNvPr>
          <p:cNvGrpSpPr/>
          <p:nvPr/>
        </p:nvGrpSpPr>
        <p:grpSpPr>
          <a:xfrm>
            <a:off x="1520337" y="1705495"/>
            <a:ext cx="694686" cy="722875"/>
            <a:chOff x="7151710" y="1701408"/>
            <a:chExt cx="694686" cy="72287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398D430-76B0-41E8-8330-E0874F828C6D}"/>
                </a:ext>
              </a:extLst>
            </p:cNvPr>
            <p:cNvSpPr txBox="1"/>
            <p:nvPr/>
          </p:nvSpPr>
          <p:spPr>
            <a:xfrm>
              <a:off x="7221524" y="2024173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40</a:t>
              </a:r>
              <a:endParaRPr lang="en-US" sz="2000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6C7516E-41BF-4FC4-8689-D44EE82F2010}"/>
                </a:ext>
              </a:extLst>
            </p:cNvPr>
            <p:cNvSpPr txBox="1"/>
            <p:nvPr/>
          </p:nvSpPr>
          <p:spPr>
            <a:xfrm>
              <a:off x="7228329" y="1701408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</a:t>
              </a:r>
              <a:endParaRPr lang="en-US" sz="2000" dirty="0"/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FBD1A4E7-F2B9-4805-8109-CC091F7EF6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51710" y="2067374"/>
              <a:ext cx="514888" cy="0"/>
            </a:xfrm>
            <a:prstGeom prst="line">
              <a:avLst/>
            </a:prstGeom>
            <a:ln w="28575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B82E4CD-09FD-4900-9A5F-74088222F196}"/>
              </a:ext>
            </a:extLst>
          </p:cNvPr>
          <p:cNvSpPr txBox="1"/>
          <p:nvPr/>
        </p:nvSpPr>
        <p:spPr>
          <a:xfrm>
            <a:off x="3619859" y="3873924"/>
            <a:ext cx="455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08850F2-3F63-4582-8AEA-5E40C71C8DEE}"/>
              </a:ext>
            </a:extLst>
          </p:cNvPr>
          <p:cNvSpPr txBox="1"/>
          <p:nvPr/>
        </p:nvSpPr>
        <p:spPr>
          <a:xfrm>
            <a:off x="1630645" y="3779350"/>
            <a:ext cx="455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284E0A60-60F9-406C-9FE9-0778DA66D08E}"/>
              </a:ext>
            </a:extLst>
          </p:cNvPr>
          <p:cNvSpPr txBox="1"/>
          <p:nvPr/>
        </p:nvSpPr>
        <p:spPr>
          <a:xfrm>
            <a:off x="5568515" y="3843353"/>
            <a:ext cx="455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DBDB05F-18AC-4AE9-BB6A-631CBAE6C587}"/>
              </a:ext>
            </a:extLst>
          </p:cNvPr>
          <p:cNvSpPr txBox="1"/>
          <p:nvPr/>
        </p:nvSpPr>
        <p:spPr>
          <a:xfrm>
            <a:off x="7352837" y="3911311"/>
            <a:ext cx="455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1BD0420-E60A-4D75-928B-98DCF3007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89" y="693504"/>
            <a:ext cx="1130043" cy="45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65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36"/>
          <p:cNvSpPr/>
          <p:nvPr/>
        </p:nvSpPr>
        <p:spPr>
          <a:xfrm flipH="1">
            <a:off x="1696664" y="549425"/>
            <a:ext cx="5520061" cy="3791582"/>
          </a:xfrm>
          <a:custGeom>
            <a:avLst/>
            <a:gdLst/>
            <a:ahLst/>
            <a:cxnLst/>
            <a:rect l="l" t="t" r="r" b="b"/>
            <a:pathLst>
              <a:path w="34424" h="23680" extrusionOk="0">
                <a:moveTo>
                  <a:pt x="17172" y="0"/>
                </a:moveTo>
                <a:cubicBezTo>
                  <a:pt x="15954" y="0"/>
                  <a:pt x="14750" y="27"/>
                  <a:pt x="13613" y="68"/>
                </a:cubicBezTo>
                <a:cubicBezTo>
                  <a:pt x="12463" y="108"/>
                  <a:pt x="11299" y="176"/>
                  <a:pt x="10190" y="257"/>
                </a:cubicBezTo>
                <a:cubicBezTo>
                  <a:pt x="9635" y="298"/>
                  <a:pt x="9066" y="352"/>
                  <a:pt x="8498" y="406"/>
                </a:cubicBezTo>
                <a:cubicBezTo>
                  <a:pt x="8133" y="447"/>
                  <a:pt x="7592" y="501"/>
                  <a:pt x="7037" y="582"/>
                </a:cubicBezTo>
                <a:cubicBezTo>
                  <a:pt x="6306" y="677"/>
                  <a:pt x="5562" y="812"/>
                  <a:pt x="4845" y="1001"/>
                </a:cubicBezTo>
                <a:cubicBezTo>
                  <a:pt x="4101" y="1191"/>
                  <a:pt x="3383" y="1461"/>
                  <a:pt x="2720" y="1827"/>
                </a:cubicBezTo>
                <a:cubicBezTo>
                  <a:pt x="2396" y="2003"/>
                  <a:pt x="2084" y="2206"/>
                  <a:pt x="1800" y="2436"/>
                </a:cubicBezTo>
                <a:cubicBezTo>
                  <a:pt x="1516" y="2666"/>
                  <a:pt x="1259" y="2923"/>
                  <a:pt x="1043" y="3207"/>
                </a:cubicBezTo>
                <a:cubicBezTo>
                  <a:pt x="637" y="3748"/>
                  <a:pt x="366" y="4371"/>
                  <a:pt x="231" y="5034"/>
                </a:cubicBezTo>
                <a:cubicBezTo>
                  <a:pt x="95" y="5697"/>
                  <a:pt x="14" y="6373"/>
                  <a:pt x="14" y="7063"/>
                </a:cubicBezTo>
                <a:cubicBezTo>
                  <a:pt x="1" y="7808"/>
                  <a:pt x="55" y="8565"/>
                  <a:pt x="149" y="9309"/>
                </a:cubicBezTo>
                <a:cubicBezTo>
                  <a:pt x="352" y="10852"/>
                  <a:pt x="731" y="12367"/>
                  <a:pt x="1259" y="13842"/>
                </a:cubicBezTo>
                <a:cubicBezTo>
                  <a:pt x="1503" y="14519"/>
                  <a:pt x="1800" y="15182"/>
                  <a:pt x="2125" y="15831"/>
                </a:cubicBezTo>
                <a:cubicBezTo>
                  <a:pt x="2409" y="16386"/>
                  <a:pt x="2747" y="16927"/>
                  <a:pt x="3126" y="17428"/>
                </a:cubicBezTo>
                <a:cubicBezTo>
                  <a:pt x="3586" y="17996"/>
                  <a:pt x="4155" y="18484"/>
                  <a:pt x="4804" y="18849"/>
                </a:cubicBezTo>
                <a:cubicBezTo>
                  <a:pt x="5129" y="19038"/>
                  <a:pt x="5481" y="19187"/>
                  <a:pt x="5833" y="19336"/>
                </a:cubicBezTo>
                <a:cubicBezTo>
                  <a:pt x="6198" y="19471"/>
                  <a:pt x="6563" y="19593"/>
                  <a:pt x="6942" y="19688"/>
                </a:cubicBezTo>
                <a:cubicBezTo>
                  <a:pt x="7930" y="19931"/>
                  <a:pt x="8918" y="20094"/>
                  <a:pt x="9932" y="20175"/>
                </a:cubicBezTo>
                <a:cubicBezTo>
                  <a:pt x="10162" y="20202"/>
                  <a:pt x="10406" y="20216"/>
                  <a:pt x="10650" y="20229"/>
                </a:cubicBezTo>
                <a:cubicBezTo>
                  <a:pt x="10663" y="20283"/>
                  <a:pt x="10677" y="20351"/>
                  <a:pt x="10690" y="20405"/>
                </a:cubicBezTo>
                <a:cubicBezTo>
                  <a:pt x="10704" y="20554"/>
                  <a:pt x="10704" y="20689"/>
                  <a:pt x="10690" y="20838"/>
                </a:cubicBezTo>
                <a:cubicBezTo>
                  <a:pt x="10650" y="21027"/>
                  <a:pt x="10609" y="21203"/>
                  <a:pt x="10541" y="21379"/>
                </a:cubicBezTo>
                <a:cubicBezTo>
                  <a:pt x="10447" y="21569"/>
                  <a:pt x="10338" y="21758"/>
                  <a:pt x="10217" y="21920"/>
                </a:cubicBezTo>
                <a:cubicBezTo>
                  <a:pt x="10081" y="22083"/>
                  <a:pt x="9919" y="22232"/>
                  <a:pt x="9757" y="22353"/>
                </a:cubicBezTo>
                <a:cubicBezTo>
                  <a:pt x="9594" y="22462"/>
                  <a:pt x="9432" y="22556"/>
                  <a:pt x="9269" y="22624"/>
                </a:cubicBezTo>
                <a:cubicBezTo>
                  <a:pt x="9053" y="22719"/>
                  <a:pt x="8809" y="22759"/>
                  <a:pt x="8566" y="22759"/>
                </a:cubicBezTo>
                <a:lnTo>
                  <a:pt x="8403" y="22759"/>
                </a:lnTo>
                <a:cubicBezTo>
                  <a:pt x="8349" y="22746"/>
                  <a:pt x="8295" y="22746"/>
                  <a:pt x="8255" y="22732"/>
                </a:cubicBezTo>
                <a:lnTo>
                  <a:pt x="8200" y="22732"/>
                </a:lnTo>
                <a:cubicBezTo>
                  <a:pt x="8119" y="22732"/>
                  <a:pt x="8052" y="22759"/>
                  <a:pt x="8011" y="22827"/>
                </a:cubicBezTo>
                <a:cubicBezTo>
                  <a:pt x="7984" y="22868"/>
                  <a:pt x="7984" y="22922"/>
                  <a:pt x="7997" y="22976"/>
                </a:cubicBezTo>
                <a:cubicBezTo>
                  <a:pt x="8011" y="23030"/>
                  <a:pt x="8052" y="23071"/>
                  <a:pt x="8092" y="23098"/>
                </a:cubicBezTo>
                <a:cubicBezTo>
                  <a:pt x="8241" y="23192"/>
                  <a:pt x="8403" y="23287"/>
                  <a:pt x="8579" y="23341"/>
                </a:cubicBezTo>
                <a:cubicBezTo>
                  <a:pt x="9121" y="23571"/>
                  <a:pt x="9689" y="23679"/>
                  <a:pt x="10271" y="23679"/>
                </a:cubicBezTo>
                <a:lnTo>
                  <a:pt x="10338" y="23679"/>
                </a:lnTo>
                <a:cubicBezTo>
                  <a:pt x="10704" y="23679"/>
                  <a:pt x="11083" y="23639"/>
                  <a:pt x="11434" y="23571"/>
                </a:cubicBezTo>
                <a:cubicBezTo>
                  <a:pt x="11827" y="23490"/>
                  <a:pt x="12206" y="23368"/>
                  <a:pt x="12557" y="23206"/>
                </a:cubicBezTo>
                <a:cubicBezTo>
                  <a:pt x="12882" y="23071"/>
                  <a:pt x="13193" y="22895"/>
                  <a:pt x="13478" y="22692"/>
                </a:cubicBezTo>
                <a:cubicBezTo>
                  <a:pt x="13775" y="22489"/>
                  <a:pt x="14046" y="22245"/>
                  <a:pt x="14289" y="21975"/>
                </a:cubicBezTo>
                <a:cubicBezTo>
                  <a:pt x="14519" y="21704"/>
                  <a:pt x="14709" y="21406"/>
                  <a:pt x="14844" y="21082"/>
                </a:cubicBezTo>
                <a:cubicBezTo>
                  <a:pt x="14898" y="20973"/>
                  <a:pt x="14939" y="20851"/>
                  <a:pt x="14980" y="20730"/>
                </a:cubicBezTo>
                <a:lnTo>
                  <a:pt x="15020" y="20730"/>
                </a:lnTo>
                <a:lnTo>
                  <a:pt x="15494" y="20784"/>
                </a:lnTo>
                <a:cubicBezTo>
                  <a:pt x="16536" y="20906"/>
                  <a:pt x="17659" y="21027"/>
                  <a:pt x="18768" y="21122"/>
                </a:cubicBezTo>
                <a:cubicBezTo>
                  <a:pt x="20433" y="21271"/>
                  <a:pt x="21813" y="21339"/>
                  <a:pt x="23112" y="21339"/>
                </a:cubicBezTo>
                <a:cubicBezTo>
                  <a:pt x="23883" y="21339"/>
                  <a:pt x="24627" y="21312"/>
                  <a:pt x="25358" y="21257"/>
                </a:cubicBezTo>
                <a:cubicBezTo>
                  <a:pt x="26440" y="21190"/>
                  <a:pt x="27509" y="21027"/>
                  <a:pt x="28578" y="20797"/>
                </a:cubicBezTo>
                <a:cubicBezTo>
                  <a:pt x="28835" y="20743"/>
                  <a:pt x="29025" y="20689"/>
                  <a:pt x="29187" y="20635"/>
                </a:cubicBezTo>
                <a:cubicBezTo>
                  <a:pt x="29363" y="20594"/>
                  <a:pt x="29566" y="20527"/>
                  <a:pt x="29769" y="20446"/>
                </a:cubicBezTo>
                <a:cubicBezTo>
                  <a:pt x="30107" y="20324"/>
                  <a:pt x="30419" y="20188"/>
                  <a:pt x="30730" y="20013"/>
                </a:cubicBezTo>
                <a:cubicBezTo>
                  <a:pt x="31312" y="19688"/>
                  <a:pt x="31839" y="19282"/>
                  <a:pt x="32286" y="18795"/>
                </a:cubicBezTo>
                <a:cubicBezTo>
                  <a:pt x="32719" y="18321"/>
                  <a:pt x="33084" y="17793"/>
                  <a:pt x="33368" y="17212"/>
                </a:cubicBezTo>
                <a:cubicBezTo>
                  <a:pt x="33896" y="16156"/>
                  <a:pt x="34207" y="14925"/>
                  <a:pt x="34329" y="13436"/>
                </a:cubicBezTo>
                <a:cubicBezTo>
                  <a:pt x="34424" y="12097"/>
                  <a:pt x="34370" y="10757"/>
                  <a:pt x="34194" y="9431"/>
                </a:cubicBezTo>
                <a:cubicBezTo>
                  <a:pt x="34153" y="9188"/>
                  <a:pt x="34113" y="8958"/>
                  <a:pt x="34085" y="8714"/>
                </a:cubicBezTo>
                <a:lnTo>
                  <a:pt x="34045" y="8457"/>
                </a:lnTo>
                <a:lnTo>
                  <a:pt x="33977" y="8078"/>
                </a:lnTo>
                <a:lnTo>
                  <a:pt x="33964" y="7916"/>
                </a:lnTo>
                <a:cubicBezTo>
                  <a:pt x="33937" y="7726"/>
                  <a:pt x="33910" y="7550"/>
                  <a:pt x="33883" y="7375"/>
                </a:cubicBezTo>
                <a:cubicBezTo>
                  <a:pt x="33774" y="6630"/>
                  <a:pt x="33625" y="5886"/>
                  <a:pt x="33422" y="5155"/>
                </a:cubicBezTo>
                <a:cubicBezTo>
                  <a:pt x="33233" y="4425"/>
                  <a:pt x="32922" y="3735"/>
                  <a:pt x="32502" y="3099"/>
                </a:cubicBezTo>
                <a:cubicBezTo>
                  <a:pt x="32299" y="2787"/>
                  <a:pt x="32042" y="2490"/>
                  <a:pt x="31772" y="2233"/>
                </a:cubicBezTo>
                <a:cubicBezTo>
                  <a:pt x="31474" y="1976"/>
                  <a:pt x="31149" y="1746"/>
                  <a:pt x="30797" y="1556"/>
                </a:cubicBezTo>
                <a:cubicBezTo>
                  <a:pt x="30432" y="1353"/>
                  <a:pt x="30053" y="1177"/>
                  <a:pt x="29661" y="1042"/>
                </a:cubicBezTo>
                <a:cubicBezTo>
                  <a:pt x="29255" y="893"/>
                  <a:pt x="28849" y="771"/>
                  <a:pt x="28429" y="663"/>
                </a:cubicBezTo>
                <a:cubicBezTo>
                  <a:pt x="27550" y="460"/>
                  <a:pt x="26657" y="325"/>
                  <a:pt x="25764" y="257"/>
                </a:cubicBezTo>
                <a:cubicBezTo>
                  <a:pt x="24803" y="162"/>
                  <a:pt x="23869" y="135"/>
                  <a:pt x="23085" y="108"/>
                </a:cubicBezTo>
                <a:lnTo>
                  <a:pt x="22178" y="95"/>
                </a:lnTo>
                <a:lnTo>
                  <a:pt x="21826" y="81"/>
                </a:lnTo>
                <a:cubicBezTo>
                  <a:pt x="21623" y="81"/>
                  <a:pt x="21420" y="68"/>
                  <a:pt x="21217" y="68"/>
                </a:cubicBezTo>
                <a:lnTo>
                  <a:pt x="21014" y="54"/>
                </a:lnTo>
                <a:lnTo>
                  <a:pt x="20446" y="54"/>
                </a:lnTo>
                <a:cubicBezTo>
                  <a:pt x="19296" y="14"/>
                  <a:pt x="18227" y="0"/>
                  <a:pt x="17172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p36"/>
          <p:cNvSpPr/>
          <p:nvPr/>
        </p:nvSpPr>
        <p:spPr>
          <a:xfrm>
            <a:off x="3114200" y="-1002550"/>
            <a:ext cx="8475" cy="11875"/>
          </a:xfrm>
          <a:custGeom>
            <a:avLst/>
            <a:gdLst/>
            <a:ahLst/>
            <a:cxnLst/>
            <a:rect l="l" t="t" r="r" b="b"/>
            <a:pathLst>
              <a:path w="339" h="475" extrusionOk="0">
                <a:moveTo>
                  <a:pt x="109" y="1"/>
                </a:moveTo>
                <a:cubicBezTo>
                  <a:pt x="95" y="1"/>
                  <a:pt x="82" y="1"/>
                  <a:pt x="68" y="14"/>
                </a:cubicBezTo>
                <a:cubicBezTo>
                  <a:pt x="14" y="41"/>
                  <a:pt x="0" y="96"/>
                  <a:pt x="27" y="136"/>
                </a:cubicBezTo>
                <a:cubicBezTo>
                  <a:pt x="54" y="177"/>
                  <a:pt x="68" y="231"/>
                  <a:pt x="95" y="271"/>
                </a:cubicBezTo>
                <a:cubicBezTo>
                  <a:pt x="109" y="312"/>
                  <a:pt x="122" y="353"/>
                  <a:pt x="136" y="407"/>
                </a:cubicBezTo>
                <a:cubicBezTo>
                  <a:pt x="149" y="420"/>
                  <a:pt x="163" y="447"/>
                  <a:pt x="190" y="461"/>
                </a:cubicBezTo>
                <a:cubicBezTo>
                  <a:pt x="203" y="474"/>
                  <a:pt x="230" y="474"/>
                  <a:pt x="257" y="474"/>
                </a:cubicBezTo>
                <a:cubicBezTo>
                  <a:pt x="312" y="447"/>
                  <a:pt x="339" y="407"/>
                  <a:pt x="325" y="353"/>
                </a:cubicBezTo>
                <a:cubicBezTo>
                  <a:pt x="284" y="244"/>
                  <a:pt x="244" y="136"/>
                  <a:pt x="190" y="41"/>
                </a:cubicBezTo>
                <a:cubicBezTo>
                  <a:pt x="176" y="14"/>
                  <a:pt x="136" y="1"/>
                  <a:pt x="109" y="1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4" name="Google Shape;844;p36"/>
          <p:cNvSpPr/>
          <p:nvPr/>
        </p:nvSpPr>
        <p:spPr>
          <a:xfrm>
            <a:off x="3125700" y="-1003900"/>
            <a:ext cx="7125" cy="9425"/>
          </a:xfrm>
          <a:custGeom>
            <a:avLst/>
            <a:gdLst/>
            <a:ahLst/>
            <a:cxnLst/>
            <a:rect l="l" t="t" r="r" b="b"/>
            <a:pathLst>
              <a:path w="285" h="377" extrusionOk="0">
                <a:moveTo>
                  <a:pt x="95" y="1"/>
                </a:moveTo>
                <a:cubicBezTo>
                  <a:pt x="82" y="1"/>
                  <a:pt x="68" y="1"/>
                  <a:pt x="55" y="14"/>
                </a:cubicBezTo>
                <a:cubicBezTo>
                  <a:pt x="14" y="28"/>
                  <a:pt x="0" y="82"/>
                  <a:pt x="27" y="109"/>
                </a:cubicBezTo>
                <a:cubicBezTo>
                  <a:pt x="68" y="177"/>
                  <a:pt x="95" y="231"/>
                  <a:pt x="122" y="298"/>
                </a:cubicBezTo>
                <a:lnTo>
                  <a:pt x="122" y="325"/>
                </a:lnTo>
                <a:cubicBezTo>
                  <a:pt x="136" y="339"/>
                  <a:pt x="149" y="353"/>
                  <a:pt x="163" y="366"/>
                </a:cubicBezTo>
                <a:cubicBezTo>
                  <a:pt x="170" y="373"/>
                  <a:pt x="180" y="376"/>
                  <a:pt x="190" y="376"/>
                </a:cubicBezTo>
                <a:cubicBezTo>
                  <a:pt x="200" y="376"/>
                  <a:pt x="210" y="373"/>
                  <a:pt x="217" y="366"/>
                </a:cubicBezTo>
                <a:cubicBezTo>
                  <a:pt x="257" y="353"/>
                  <a:pt x="285" y="312"/>
                  <a:pt x="271" y="285"/>
                </a:cubicBezTo>
                <a:cubicBezTo>
                  <a:pt x="244" y="190"/>
                  <a:pt x="203" y="109"/>
                  <a:pt x="163" y="41"/>
                </a:cubicBezTo>
                <a:cubicBezTo>
                  <a:pt x="149" y="14"/>
                  <a:pt x="122" y="1"/>
                  <a:pt x="95" y="1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5" name="Google Shape;845;p36"/>
          <p:cNvSpPr/>
          <p:nvPr/>
        </p:nvSpPr>
        <p:spPr>
          <a:xfrm>
            <a:off x="3139900" y="-993075"/>
            <a:ext cx="8475" cy="9425"/>
          </a:xfrm>
          <a:custGeom>
            <a:avLst/>
            <a:gdLst/>
            <a:ahLst/>
            <a:cxnLst/>
            <a:rect l="l" t="t" r="r" b="b"/>
            <a:pathLst>
              <a:path w="339" h="377" extrusionOk="0">
                <a:moveTo>
                  <a:pt x="95" y="1"/>
                </a:moveTo>
                <a:cubicBezTo>
                  <a:pt x="82" y="1"/>
                  <a:pt x="55" y="14"/>
                  <a:pt x="41" y="28"/>
                </a:cubicBezTo>
                <a:cubicBezTo>
                  <a:pt x="1" y="68"/>
                  <a:pt x="1" y="123"/>
                  <a:pt x="41" y="150"/>
                </a:cubicBezTo>
                <a:cubicBezTo>
                  <a:pt x="68" y="177"/>
                  <a:pt x="95" y="204"/>
                  <a:pt x="109" y="231"/>
                </a:cubicBezTo>
                <a:cubicBezTo>
                  <a:pt x="136" y="258"/>
                  <a:pt x="150" y="271"/>
                  <a:pt x="163" y="298"/>
                </a:cubicBezTo>
                <a:lnTo>
                  <a:pt x="163" y="312"/>
                </a:lnTo>
                <a:cubicBezTo>
                  <a:pt x="163" y="339"/>
                  <a:pt x="177" y="353"/>
                  <a:pt x="204" y="366"/>
                </a:cubicBezTo>
                <a:cubicBezTo>
                  <a:pt x="210" y="373"/>
                  <a:pt x="221" y="376"/>
                  <a:pt x="232" y="376"/>
                </a:cubicBezTo>
                <a:cubicBezTo>
                  <a:pt x="244" y="376"/>
                  <a:pt x="258" y="373"/>
                  <a:pt x="271" y="366"/>
                </a:cubicBezTo>
                <a:cubicBezTo>
                  <a:pt x="298" y="366"/>
                  <a:pt x="312" y="353"/>
                  <a:pt x="325" y="325"/>
                </a:cubicBezTo>
                <a:cubicBezTo>
                  <a:pt x="339" y="298"/>
                  <a:pt x="339" y="285"/>
                  <a:pt x="325" y="258"/>
                </a:cubicBezTo>
                <a:cubicBezTo>
                  <a:pt x="312" y="217"/>
                  <a:pt x="285" y="177"/>
                  <a:pt x="271" y="136"/>
                </a:cubicBezTo>
                <a:cubicBezTo>
                  <a:pt x="244" y="95"/>
                  <a:pt x="204" y="68"/>
                  <a:pt x="163" y="28"/>
                </a:cubicBezTo>
                <a:cubicBezTo>
                  <a:pt x="150" y="14"/>
                  <a:pt x="122" y="1"/>
                  <a:pt x="95" y="1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6" name="Google Shape;846;p36"/>
          <p:cNvSpPr/>
          <p:nvPr/>
        </p:nvSpPr>
        <p:spPr>
          <a:xfrm>
            <a:off x="2979225" y="-1024525"/>
            <a:ext cx="8725" cy="9875"/>
          </a:xfrm>
          <a:custGeom>
            <a:avLst/>
            <a:gdLst/>
            <a:ahLst/>
            <a:cxnLst/>
            <a:rect l="l" t="t" r="r" b="b"/>
            <a:pathLst>
              <a:path w="349" h="395" extrusionOk="0">
                <a:moveTo>
                  <a:pt x="82" y="0"/>
                </a:moveTo>
                <a:cubicBezTo>
                  <a:pt x="68" y="0"/>
                  <a:pt x="55" y="0"/>
                  <a:pt x="41" y="14"/>
                </a:cubicBezTo>
                <a:cubicBezTo>
                  <a:pt x="27" y="14"/>
                  <a:pt x="14" y="27"/>
                  <a:pt x="14" y="54"/>
                </a:cubicBezTo>
                <a:cubicBezTo>
                  <a:pt x="0" y="68"/>
                  <a:pt x="0" y="82"/>
                  <a:pt x="14" y="109"/>
                </a:cubicBezTo>
                <a:cubicBezTo>
                  <a:pt x="82" y="190"/>
                  <a:pt x="136" y="271"/>
                  <a:pt x="176" y="352"/>
                </a:cubicBezTo>
                <a:cubicBezTo>
                  <a:pt x="194" y="383"/>
                  <a:pt x="219" y="395"/>
                  <a:pt x="245" y="395"/>
                </a:cubicBezTo>
                <a:cubicBezTo>
                  <a:pt x="298" y="395"/>
                  <a:pt x="348" y="340"/>
                  <a:pt x="312" y="285"/>
                </a:cubicBezTo>
                <a:cubicBezTo>
                  <a:pt x="258" y="190"/>
                  <a:pt x="203" y="109"/>
                  <a:pt x="149" y="27"/>
                </a:cubicBezTo>
                <a:cubicBezTo>
                  <a:pt x="136" y="14"/>
                  <a:pt x="122" y="0"/>
                  <a:pt x="95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36"/>
          <p:cNvSpPr/>
          <p:nvPr/>
        </p:nvSpPr>
        <p:spPr>
          <a:xfrm>
            <a:off x="2994775" y="-1019925"/>
            <a:ext cx="9175" cy="10100"/>
          </a:xfrm>
          <a:custGeom>
            <a:avLst/>
            <a:gdLst/>
            <a:ahLst/>
            <a:cxnLst/>
            <a:rect l="l" t="t" r="r" b="b"/>
            <a:pathLst>
              <a:path w="367" h="404" extrusionOk="0">
                <a:moveTo>
                  <a:pt x="110" y="0"/>
                </a:moveTo>
                <a:cubicBezTo>
                  <a:pt x="105" y="0"/>
                  <a:pt x="100" y="2"/>
                  <a:pt x="96" y="6"/>
                </a:cubicBezTo>
                <a:cubicBezTo>
                  <a:pt x="69" y="6"/>
                  <a:pt x="55" y="6"/>
                  <a:pt x="28" y="19"/>
                </a:cubicBezTo>
                <a:cubicBezTo>
                  <a:pt x="14" y="33"/>
                  <a:pt x="1" y="60"/>
                  <a:pt x="14" y="87"/>
                </a:cubicBezTo>
                <a:cubicBezTo>
                  <a:pt x="14" y="101"/>
                  <a:pt x="14" y="128"/>
                  <a:pt x="28" y="141"/>
                </a:cubicBezTo>
                <a:lnTo>
                  <a:pt x="96" y="222"/>
                </a:lnTo>
                <a:cubicBezTo>
                  <a:pt x="136" y="276"/>
                  <a:pt x="163" y="317"/>
                  <a:pt x="204" y="371"/>
                </a:cubicBezTo>
                <a:cubicBezTo>
                  <a:pt x="214" y="391"/>
                  <a:pt x="245" y="403"/>
                  <a:pt x="278" y="403"/>
                </a:cubicBezTo>
                <a:cubicBezTo>
                  <a:pt x="289" y="403"/>
                  <a:pt x="301" y="402"/>
                  <a:pt x="312" y="398"/>
                </a:cubicBezTo>
                <a:cubicBezTo>
                  <a:pt x="353" y="371"/>
                  <a:pt x="366" y="317"/>
                  <a:pt x="339" y="276"/>
                </a:cubicBezTo>
                <a:cubicBezTo>
                  <a:pt x="285" y="195"/>
                  <a:pt x="217" y="101"/>
                  <a:pt x="150" y="19"/>
                </a:cubicBezTo>
                <a:cubicBezTo>
                  <a:pt x="140" y="10"/>
                  <a:pt x="124" y="0"/>
                  <a:pt x="110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36"/>
          <p:cNvSpPr/>
          <p:nvPr/>
        </p:nvSpPr>
        <p:spPr>
          <a:xfrm>
            <a:off x="3011700" y="-1003550"/>
            <a:ext cx="8475" cy="11325"/>
          </a:xfrm>
          <a:custGeom>
            <a:avLst/>
            <a:gdLst/>
            <a:ahLst/>
            <a:cxnLst/>
            <a:rect l="l" t="t" r="r" b="b"/>
            <a:pathLst>
              <a:path w="339" h="453" extrusionOk="0">
                <a:moveTo>
                  <a:pt x="122" y="0"/>
                </a:moveTo>
                <a:cubicBezTo>
                  <a:pt x="109" y="0"/>
                  <a:pt x="82" y="0"/>
                  <a:pt x="68" y="14"/>
                </a:cubicBezTo>
                <a:cubicBezTo>
                  <a:pt x="14" y="41"/>
                  <a:pt x="0" y="109"/>
                  <a:pt x="27" y="163"/>
                </a:cubicBezTo>
                <a:cubicBezTo>
                  <a:pt x="55" y="217"/>
                  <a:pt x="82" y="257"/>
                  <a:pt x="109" y="311"/>
                </a:cubicBezTo>
                <a:cubicBezTo>
                  <a:pt x="109" y="339"/>
                  <a:pt x="122" y="366"/>
                  <a:pt x="136" y="379"/>
                </a:cubicBezTo>
                <a:cubicBezTo>
                  <a:pt x="136" y="406"/>
                  <a:pt x="149" y="433"/>
                  <a:pt x="176" y="447"/>
                </a:cubicBezTo>
                <a:cubicBezTo>
                  <a:pt x="194" y="447"/>
                  <a:pt x="212" y="453"/>
                  <a:pt x="230" y="453"/>
                </a:cubicBezTo>
                <a:cubicBezTo>
                  <a:pt x="239" y="453"/>
                  <a:pt x="248" y="451"/>
                  <a:pt x="257" y="447"/>
                </a:cubicBezTo>
                <a:cubicBezTo>
                  <a:pt x="312" y="433"/>
                  <a:pt x="339" y="379"/>
                  <a:pt x="325" y="325"/>
                </a:cubicBezTo>
                <a:cubicBezTo>
                  <a:pt x="298" y="230"/>
                  <a:pt x="257" y="136"/>
                  <a:pt x="217" y="54"/>
                </a:cubicBezTo>
                <a:cubicBezTo>
                  <a:pt x="190" y="14"/>
                  <a:pt x="163" y="0"/>
                  <a:pt x="122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36"/>
          <p:cNvSpPr/>
          <p:nvPr/>
        </p:nvSpPr>
        <p:spPr>
          <a:xfrm>
            <a:off x="2997500" y="-997800"/>
            <a:ext cx="7125" cy="7000"/>
          </a:xfrm>
          <a:custGeom>
            <a:avLst/>
            <a:gdLst/>
            <a:ahLst/>
            <a:cxnLst/>
            <a:rect l="l" t="t" r="r" b="b"/>
            <a:pathLst>
              <a:path w="285" h="280" extrusionOk="0">
                <a:moveTo>
                  <a:pt x="95" y="0"/>
                </a:moveTo>
                <a:cubicBezTo>
                  <a:pt x="68" y="0"/>
                  <a:pt x="41" y="0"/>
                  <a:pt x="27" y="27"/>
                </a:cubicBezTo>
                <a:cubicBezTo>
                  <a:pt x="14" y="41"/>
                  <a:pt x="0" y="54"/>
                  <a:pt x="0" y="81"/>
                </a:cubicBezTo>
                <a:cubicBezTo>
                  <a:pt x="0" y="95"/>
                  <a:pt x="14" y="122"/>
                  <a:pt x="27" y="136"/>
                </a:cubicBezTo>
                <a:lnTo>
                  <a:pt x="135" y="257"/>
                </a:lnTo>
                <a:cubicBezTo>
                  <a:pt x="151" y="273"/>
                  <a:pt x="167" y="280"/>
                  <a:pt x="186" y="280"/>
                </a:cubicBezTo>
                <a:cubicBezTo>
                  <a:pt x="199" y="280"/>
                  <a:pt x="213" y="277"/>
                  <a:pt x="230" y="271"/>
                </a:cubicBezTo>
                <a:cubicBezTo>
                  <a:pt x="271" y="244"/>
                  <a:pt x="284" y="203"/>
                  <a:pt x="257" y="163"/>
                </a:cubicBezTo>
                <a:cubicBezTo>
                  <a:pt x="217" y="122"/>
                  <a:pt x="190" y="68"/>
                  <a:pt x="149" y="27"/>
                </a:cubicBezTo>
                <a:cubicBezTo>
                  <a:pt x="135" y="14"/>
                  <a:pt x="108" y="0"/>
                  <a:pt x="95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0" name="Google Shape;850;p36"/>
          <p:cNvSpPr/>
          <p:nvPr/>
        </p:nvSpPr>
        <p:spPr>
          <a:xfrm>
            <a:off x="2930500" y="-1042800"/>
            <a:ext cx="7100" cy="7450"/>
          </a:xfrm>
          <a:custGeom>
            <a:avLst/>
            <a:gdLst/>
            <a:ahLst/>
            <a:cxnLst/>
            <a:rect l="l" t="t" r="r" b="b"/>
            <a:pathLst>
              <a:path w="284" h="298" extrusionOk="0">
                <a:moveTo>
                  <a:pt x="82" y="1"/>
                </a:moveTo>
                <a:cubicBezTo>
                  <a:pt x="69" y="1"/>
                  <a:pt x="55" y="1"/>
                  <a:pt x="42" y="14"/>
                </a:cubicBezTo>
                <a:cubicBezTo>
                  <a:pt x="14" y="28"/>
                  <a:pt x="1" y="68"/>
                  <a:pt x="28" y="109"/>
                </a:cubicBezTo>
                <a:cubicBezTo>
                  <a:pt x="55" y="150"/>
                  <a:pt x="96" y="217"/>
                  <a:pt x="123" y="271"/>
                </a:cubicBezTo>
                <a:cubicBezTo>
                  <a:pt x="134" y="290"/>
                  <a:pt x="152" y="297"/>
                  <a:pt x="171" y="297"/>
                </a:cubicBezTo>
                <a:cubicBezTo>
                  <a:pt x="223" y="297"/>
                  <a:pt x="284" y="243"/>
                  <a:pt x="244" y="204"/>
                </a:cubicBezTo>
                <a:cubicBezTo>
                  <a:pt x="217" y="136"/>
                  <a:pt x="177" y="82"/>
                  <a:pt x="136" y="28"/>
                </a:cubicBezTo>
                <a:cubicBezTo>
                  <a:pt x="123" y="14"/>
                  <a:pt x="109" y="1"/>
                  <a:pt x="82" y="1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1" name="Google Shape;851;p36"/>
          <p:cNvSpPr/>
          <p:nvPr/>
        </p:nvSpPr>
        <p:spPr>
          <a:xfrm>
            <a:off x="2938975" y="-1045175"/>
            <a:ext cx="8475" cy="8650"/>
          </a:xfrm>
          <a:custGeom>
            <a:avLst/>
            <a:gdLst/>
            <a:ahLst/>
            <a:cxnLst/>
            <a:rect l="l" t="t" r="r" b="b"/>
            <a:pathLst>
              <a:path w="339" h="346" extrusionOk="0">
                <a:moveTo>
                  <a:pt x="81" y="1"/>
                </a:moveTo>
                <a:cubicBezTo>
                  <a:pt x="68" y="1"/>
                  <a:pt x="41" y="14"/>
                  <a:pt x="27" y="28"/>
                </a:cubicBezTo>
                <a:cubicBezTo>
                  <a:pt x="0" y="55"/>
                  <a:pt x="0" y="109"/>
                  <a:pt x="27" y="136"/>
                </a:cubicBezTo>
                <a:cubicBezTo>
                  <a:pt x="81" y="190"/>
                  <a:pt x="136" y="258"/>
                  <a:pt x="190" y="326"/>
                </a:cubicBezTo>
                <a:cubicBezTo>
                  <a:pt x="210" y="339"/>
                  <a:pt x="230" y="346"/>
                  <a:pt x="251" y="346"/>
                </a:cubicBezTo>
                <a:cubicBezTo>
                  <a:pt x="271" y="346"/>
                  <a:pt x="291" y="339"/>
                  <a:pt x="311" y="326"/>
                </a:cubicBezTo>
                <a:cubicBezTo>
                  <a:pt x="325" y="312"/>
                  <a:pt x="325" y="285"/>
                  <a:pt x="338" y="272"/>
                </a:cubicBezTo>
                <a:cubicBezTo>
                  <a:pt x="325" y="245"/>
                  <a:pt x="325" y="231"/>
                  <a:pt x="311" y="217"/>
                </a:cubicBezTo>
                <a:cubicBezTo>
                  <a:pt x="257" y="150"/>
                  <a:pt x="203" y="82"/>
                  <a:pt x="136" y="28"/>
                </a:cubicBezTo>
                <a:cubicBezTo>
                  <a:pt x="122" y="14"/>
                  <a:pt x="108" y="1"/>
                  <a:pt x="81" y="1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2" name="Google Shape;852;p36"/>
          <p:cNvSpPr/>
          <p:nvPr/>
        </p:nvSpPr>
        <p:spPr>
          <a:xfrm>
            <a:off x="2944725" y="-1026225"/>
            <a:ext cx="8825" cy="11200"/>
          </a:xfrm>
          <a:custGeom>
            <a:avLst/>
            <a:gdLst/>
            <a:ahLst/>
            <a:cxnLst/>
            <a:rect l="l" t="t" r="r" b="b"/>
            <a:pathLst>
              <a:path w="353" h="448" extrusionOk="0">
                <a:moveTo>
                  <a:pt x="95" y="1"/>
                </a:moveTo>
                <a:cubicBezTo>
                  <a:pt x="81" y="1"/>
                  <a:pt x="68" y="1"/>
                  <a:pt x="54" y="14"/>
                </a:cubicBezTo>
                <a:cubicBezTo>
                  <a:pt x="14" y="41"/>
                  <a:pt x="0" y="95"/>
                  <a:pt x="14" y="136"/>
                </a:cubicBezTo>
                <a:cubicBezTo>
                  <a:pt x="68" y="217"/>
                  <a:pt x="122" y="312"/>
                  <a:pt x="163" y="407"/>
                </a:cubicBezTo>
                <a:cubicBezTo>
                  <a:pt x="180" y="433"/>
                  <a:pt x="209" y="448"/>
                  <a:pt x="238" y="448"/>
                </a:cubicBezTo>
                <a:cubicBezTo>
                  <a:pt x="254" y="448"/>
                  <a:pt x="270" y="443"/>
                  <a:pt x="284" y="434"/>
                </a:cubicBezTo>
                <a:cubicBezTo>
                  <a:pt x="339" y="407"/>
                  <a:pt x="352" y="353"/>
                  <a:pt x="325" y="312"/>
                </a:cubicBezTo>
                <a:cubicBezTo>
                  <a:pt x="284" y="217"/>
                  <a:pt x="230" y="136"/>
                  <a:pt x="176" y="41"/>
                </a:cubicBezTo>
                <a:cubicBezTo>
                  <a:pt x="163" y="14"/>
                  <a:pt x="136" y="1"/>
                  <a:pt x="95" y="1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3" name="Google Shape;853;p36"/>
          <p:cNvSpPr/>
          <p:nvPr/>
        </p:nvSpPr>
        <p:spPr>
          <a:xfrm>
            <a:off x="2942000" y="-978175"/>
            <a:ext cx="375" cy="25"/>
          </a:xfrm>
          <a:custGeom>
            <a:avLst/>
            <a:gdLst/>
            <a:ahLst/>
            <a:cxnLst/>
            <a:rect l="l" t="t" r="r" b="b"/>
            <a:pathLst>
              <a:path w="15" h="1" extrusionOk="0">
                <a:moveTo>
                  <a:pt x="15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EC8D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4" name="Google Shape;854;p36"/>
          <p:cNvGrpSpPr/>
          <p:nvPr/>
        </p:nvGrpSpPr>
        <p:grpSpPr>
          <a:xfrm>
            <a:off x="6049250" y="2060375"/>
            <a:ext cx="2623842" cy="2759812"/>
            <a:chOff x="5699225" y="1848700"/>
            <a:chExt cx="2623842" cy="2759812"/>
          </a:xfrm>
        </p:grpSpPr>
        <p:sp>
          <p:nvSpPr>
            <p:cNvPr id="855" name="Google Shape;855;p36"/>
            <p:cNvSpPr/>
            <p:nvPr/>
          </p:nvSpPr>
          <p:spPr>
            <a:xfrm>
              <a:off x="5699225" y="1848700"/>
              <a:ext cx="2623842" cy="2759812"/>
            </a:xfrm>
            <a:custGeom>
              <a:avLst/>
              <a:gdLst/>
              <a:ahLst/>
              <a:cxnLst/>
              <a:rect l="l" t="t" r="r" b="b"/>
              <a:pathLst>
                <a:path w="33693" h="35439" extrusionOk="0">
                  <a:moveTo>
                    <a:pt x="27496" y="5535"/>
                  </a:moveTo>
                  <a:cubicBezTo>
                    <a:pt x="27496" y="5589"/>
                    <a:pt x="27509" y="5643"/>
                    <a:pt x="27509" y="5698"/>
                  </a:cubicBezTo>
                  <a:lnTo>
                    <a:pt x="27509" y="5765"/>
                  </a:lnTo>
                  <a:cubicBezTo>
                    <a:pt x="27387" y="5873"/>
                    <a:pt x="27266" y="5982"/>
                    <a:pt x="27130" y="6131"/>
                  </a:cubicBezTo>
                  <a:cubicBezTo>
                    <a:pt x="26968" y="6279"/>
                    <a:pt x="26819" y="6455"/>
                    <a:pt x="26684" y="6631"/>
                  </a:cubicBezTo>
                  <a:cubicBezTo>
                    <a:pt x="26616" y="6604"/>
                    <a:pt x="26535" y="6563"/>
                    <a:pt x="26467" y="6550"/>
                  </a:cubicBezTo>
                  <a:cubicBezTo>
                    <a:pt x="26630" y="6455"/>
                    <a:pt x="26792" y="6347"/>
                    <a:pt x="26927" y="6212"/>
                  </a:cubicBezTo>
                  <a:cubicBezTo>
                    <a:pt x="27103" y="6049"/>
                    <a:pt x="27252" y="5873"/>
                    <a:pt x="27387" y="5684"/>
                  </a:cubicBezTo>
                  <a:cubicBezTo>
                    <a:pt x="27428" y="5630"/>
                    <a:pt x="27469" y="5576"/>
                    <a:pt x="27496" y="5535"/>
                  </a:cubicBezTo>
                  <a:close/>
                  <a:moveTo>
                    <a:pt x="25398" y="1"/>
                  </a:moveTo>
                  <a:cubicBezTo>
                    <a:pt x="25358" y="1"/>
                    <a:pt x="25317" y="1"/>
                    <a:pt x="25263" y="14"/>
                  </a:cubicBezTo>
                  <a:cubicBezTo>
                    <a:pt x="25060" y="42"/>
                    <a:pt x="24871" y="163"/>
                    <a:pt x="24762" y="353"/>
                  </a:cubicBezTo>
                  <a:cubicBezTo>
                    <a:pt x="24654" y="529"/>
                    <a:pt x="24614" y="732"/>
                    <a:pt x="24668" y="935"/>
                  </a:cubicBezTo>
                  <a:cubicBezTo>
                    <a:pt x="24695" y="1043"/>
                    <a:pt x="24722" y="1151"/>
                    <a:pt x="24735" y="1259"/>
                  </a:cubicBezTo>
                  <a:cubicBezTo>
                    <a:pt x="24221" y="1368"/>
                    <a:pt x="23761" y="1692"/>
                    <a:pt x="23490" y="2152"/>
                  </a:cubicBezTo>
                  <a:cubicBezTo>
                    <a:pt x="23382" y="2328"/>
                    <a:pt x="23301" y="2518"/>
                    <a:pt x="23233" y="2734"/>
                  </a:cubicBezTo>
                  <a:cubicBezTo>
                    <a:pt x="23152" y="2991"/>
                    <a:pt x="23125" y="3275"/>
                    <a:pt x="23166" y="3560"/>
                  </a:cubicBezTo>
                  <a:cubicBezTo>
                    <a:pt x="23233" y="3857"/>
                    <a:pt x="23423" y="4128"/>
                    <a:pt x="23693" y="4290"/>
                  </a:cubicBezTo>
                  <a:cubicBezTo>
                    <a:pt x="23869" y="4385"/>
                    <a:pt x="24059" y="4439"/>
                    <a:pt x="24262" y="4439"/>
                  </a:cubicBezTo>
                  <a:lnTo>
                    <a:pt x="24302" y="4439"/>
                  </a:lnTo>
                  <a:cubicBezTo>
                    <a:pt x="24221" y="4615"/>
                    <a:pt x="24167" y="4818"/>
                    <a:pt x="24153" y="5021"/>
                  </a:cubicBezTo>
                  <a:cubicBezTo>
                    <a:pt x="24126" y="5319"/>
                    <a:pt x="24153" y="5616"/>
                    <a:pt x="24248" y="5900"/>
                  </a:cubicBezTo>
                  <a:cubicBezTo>
                    <a:pt x="24356" y="6171"/>
                    <a:pt x="24532" y="6415"/>
                    <a:pt x="24776" y="6577"/>
                  </a:cubicBezTo>
                  <a:cubicBezTo>
                    <a:pt x="24438" y="6672"/>
                    <a:pt x="24099" y="6794"/>
                    <a:pt x="23761" y="6942"/>
                  </a:cubicBezTo>
                  <a:cubicBezTo>
                    <a:pt x="23044" y="7294"/>
                    <a:pt x="22340" y="7700"/>
                    <a:pt x="21677" y="8174"/>
                  </a:cubicBezTo>
                  <a:cubicBezTo>
                    <a:pt x="21068" y="8593"/>
                    <a:pt x="20432" y="9094"/>
                    <a:pt x="19729" y="9676"/>
                  </a:cubicBezTo>
                  <a:cubicBezTo>
                    <a:pt x="19255" y="10068"/>
                    <a:pt x="18768" y="10501"/>
                    <a:pt x="18267" y="10961"/>
                  </a:cubicBezTo>
                  <a:cubicBezTo>
                    <a:pt x="18308" y="10812"/>
                    <a:pt x="18335" y="10663"/>
                    <a:pt x="18349" y="10488"/>
                  </a:cubicBezTo>
                  <a:cubicBezTo>
                    <a:pt x="18403" y="10149"/>
                    <a:pt x="18457" y="9811"/>
                    <a:pt x="18497" y="9459"/>
                  </a:cubicBezTo>
                  <a:cubicBezTo>
                    <a:pt x="18511" y="9324"/>
                    <a:pt x="18552" y="9013"/>
                    <a:pt x="18552" y="9013"/>
                  </a:cubicBezTo>
                  <a:cubicBezTo>
                    <a:pt x="18552" y="8999"/>
                    <a:pt x="18565" y="8891"/>
                    <a:pt x="18565" y="8891"/>
                  </a:cubicBezTo>
                  <a:cubicBezTo>
                    <a:pt x="18592" y="8769"/>
                    <a:pt x="18606" y="8634"/>
                    <a:pt x="18619" y="8512"/>
                  </a:cubicBezTo>
                  <a:cubicBezTo>
                    <a:pt x="18646" y="8025"/>
                    <a:pt x="18254" y="7619"/>
                    <a:pt x="17767" y="7619"/>
                  </a:cubicBezTo>
                  <a:cubicBezTo>
                    <a:pt x="17713" y="7619"/>
                    <a:pt x="17659" y="7619"/>
                    <a:pt x="17604" y="7632"/>
                  </a:cubicBezTo>
                  <a:cubicBezTo>
                    <a:pt x="17483" y="7660"/>
                    <a:pt x="17361" y="7673"/>
                    <a:pt x="17239" y="7700"/>
                  </a:cubicBezTo>
                  <a:lnTo>
                    <a:pt x="17009" y="7727"/>
                  </a:lnTo>
                  <a:cubicBezTo>
                    <a:pt x="16779" y="7768"/>
                    <a:pt x="16549" y="7822"/>
                    <a:pt x="16332" y="7862"/>
                  </a:cubicBezTo>
                  <a:cubicBezTo>
                    <a:pt x="15845" y="7971"/>
                    <a:pt x="15372" y="8120"/>
                    <a:pt x="14912" y="8295"/>
                  </a:cubicBezTo>
                  <a:cubicBezTo>
                    <a:pt x="14682" y="8390"/>
                    <a:pt x="14452" y="8498"/>
                    <a:pt x="14235" y="8620"/>
                  </a:cubicBezTo>
                  <a:cubicBezTo>
                    <a:pt x="14019" y="8742"/>
                    <a:pt x="13816" y="8891"/>
                    <a:pt x="13626" y="9040"/>
                  </a:cubicBezTo>
                  <a:cubicBezTo>
                    <a:pt x="13572" y="8959"/>
                    <a:pt x="13504" y="8877"/>
                    <a:pt x="13437" y="8810"/>
                  </a:cubicBezTo>
                  <a:cubicBezTo>
                    <a:pt x="13207" y="8553"/>
                    <a:pt x="12896" y="8377"/>
                    <a:pt x="12557" y="8323"/>
                  </a:cubicBezTo>
                  <a:cubicBezTo>
                    <a:pt x="12490" y="8309"/>
                    <a:pt x="12422" y="8309"/>
                    <a:pt x="12341" y="8309"/>
                  </a:cubicBezTo>
                  <a:cubicBezTo>
                    <a:pt x="12111" y="8309"/>
                    <a:pt x="11867" y="8363"/>
                    <a:pt x="11651" y="8471"/>
                  </a:cubicBezTo>
                  <a:cubicBezTo>
                    <a:pt x="11177" y="8715"/>
                    <a:pt x="10771" y="9067"/>
                    <a:pt x="10460" y="9500"/>
                  </a:cubicBezTo>
                  <a:cubicBezTo>
                    <a:pt x="10392" y="9594"/>
                    <a:pt x="10338" y="9703"/>
                    <a:pt x="10298" y="9824"/>
                  </a:cubicBezTo>
                  <a:cubicBezTo>
                    <a:pt x="10271" y="9892"/>
                    <a:pt x="10243" y="9960"/>
                    <a:pt x="10230" y="10027"/>
                  </a:cubicBezTo>
                  <a:cubicBezTo>
                    <a:pt x="10203" y="10122"/>
                    <a:pt x="10203" y="10230"/>
                    <a:pt x="10203" y="10325"/>
                  </a:cubicBezTo>
                  <a:cubicBezTo>
                    <a:pt x="10203" y="10501"/>
                    <a:pt x="10230" y="10677"/>
                    <a:pt x="10284" y="10839"/>
                  </a:cubicBezTo>
                  <a:cubicBezTo>
                    <a:pt x="10338" y="10988"/>
                    <a:pt x="10406" y="11137"/>
                    <a:pt x="10487" y="11286"/>
                  </a:cubicBezTo>
                  <a:cubicBezTo>
                    <a:pt x="10568" y="11408"/>
                    <a:pt x="10649" y="11529"/>
                    <a:pt x="10731" y="11638"/>
                  </a:cubicBezTo>
                  <a:cubicBezTo>
                    <a:pt x="10339" y="11558"/>
                    <a:pt x="9936" y="11517"/>
                    <a:pt x="9534" y="11517"/>
                  </a:cubicBezTo>
                  <a:cubicBezTo>
                    <a:pt x="9185" y="11517"/>
                    <a:pt x="8837" y="11548"/>
                    <a:pt x="8498" y="11611"/>
                  </a:cubicBezTo>
                  <a:cubicBezTo>
                    <a:pt x="8254" y="11665"/>
                    <a:pt x="8011" y="11732"/>
                    <a:pt x="7781" y="11814"/>
                  </a:cubicBezTo>
                  <a:cubicBezTo>
                    <a:pt x="7537" y="11895"/>
                    <a:pt x="7307" y="11989"/>
                    <a:pt x="7091" y="12111"/>
                  </a:cubicBezTo>
                  <a:cubicBezTo>
                    <a:pt x="6644" y="12355"/>
                    <a:pt x="6238" y="12666"/>
                    <a:pt x="5886" y="13031"/>
                  </a:cubicBezTo>
                  <a:cubicBezTo>
                    <a:pt x="5548" y="13370"/>
                    <a:pt x="5250" y="13762"/>
                    <a:pt x="5007" y="14195"/>
                  </a:cubicBezTo>
                  <a:cubicBezTo>
                    <a:pt x="4777" y="14587"/>
                    <a:pt x="4601" y="15020"/>
                    <a:pt x="4479" y="15467"/>
                  </a:cubicBezTo>
                  <a:lnTo>
                    <a:pt x="4182" y="15386"/>
                  </a:lnTo>
                  <a:cubicBezTo>
                    <a:pt x="4127" y="15359"/>
                    <a:pt x="4060" y="15359"/>
                    <a:pt x="4006" y="15345"/>
                  </a:cubicBezTo>
                  <a:lnTo>
                    <a:pt x="3924" y="15345"/>
                  </a:lnTo>
                  <a:cubicBezTo>
                    <a:pt x="3776" y="15345"/>
                    <a:pt x="3627" y="15386"/>
                    <a:pt x="3505" y="15467"/>
                  </a:cubicBezTo>
                  <a:cubicBezTo>
                    <a:pt x="3086" y="15724"/>
                    <a:pt x="2734" y="16076"/>
                    <a:pt x="2490" y="16509"/>
                  </a:cubicBezTo>
                  <a:cubicBezTo>
                    <a:pt x="2260" y="16901"/>
                    <a:pt x="2071" y="17307"/>
                    <a:pt x="1935" y="17740"/>
                  </a:cubicBezTo>
                  <a:cubicBezTo>
                    <a:pt x="1597" y="18728"/>
                    <a:pt x="1489" y="19783"/>
                    <a:pt x="1624" y="20812"/>
                  </a:cubicBezTo>
                  <a:cubicBezTo>
                    <a:pt x="1651" y="21069"/>
                    <a:pt x="1705" y="21312"/>
                    <a:pt x="1787" y="21556"/>
                  </a:cubicBezTo>
                  <a:cubicBezTo>
                    <a:pt x="1800" y="21569"/>
                    <a:pt x="1800" y="21597"/>
                    <a:pt x="1814" y="21610"/>
                  </a:cubicBezTo>
                  <a:cubicBezTo>
                    <a:pt x="1489" y="21867"/>
                    <a:pt x="1205" y="22178"/>
                    <a:pt x="1002" y="22530"/>
                  </a:cubicBezTo>
                  <a:cubicBezTo>
                    <a:pt x="772" y="22923"/>
                    <a:pt x="582" y="23342"/>
                    <a:pt x="447" y="23775"/>
                  </a:cubicBezTo>
                  <a:cubicBezTo>
                    <a:pt x="109" y="24763"/>
                    <a:pt x="0" y="25805"/>
                    <a:pt x="136" y="26847"/>
                  </a:cubicBezTo>
                  <a:cubicBezTo>
                    <a:pt x="163" y="27090"/>
                    <a:pt x="217" y="27334"/>
                    <a:pt x="298" y="27564"/>
                  </a:cubicBezTo>
                  <a:cubicBezTo>
                    <a:pt x="393" y="27848"/>
                    <a:pt x="636" y="28051"/>
                    <a:pt x="921" y="28091"/>
                  </a:cubicBezTo>
                  <a:lnTo>
                    <a:pt x="1895" y="28362"/>
                  </a:lnTo>
                  <a:cubicBezTo>
                    <a:pt x="1895" y="28389"/>
                    <a:pt x="1895" y="28430"/>
                    <a:pt x="1895" y="28470"/>
                  </a:cubicBezTo>
                  <a:cubicBezTo>
                    <a:pt x="1922" y="28646"/>
                    <a:pt x="2003" y="28822"/>
                    <a:pt x="2125" y="28957"/>
                  </a:cubicBezTo>
                  <a:cubicBezTo>
                    <a:pt x="2436" y="29269"/>
                    <a:pt x="2774" y="29526"/>
                    <a:pt x="3167" y="29729"/>
                  </a:cubicBezTo>
                  <a:cubicBezTo>
                    <a:pt x="3559" y="29932"/>
                    <a:pt x="3965" y="30094"/>
                    <a:pt x="4398" y="30216"/>
                  </a:cubicBezTo>
                  <a:cubicBezTo>
                    <a:pt x="4817" y="30338"/>
                    <a:pt x="5264" y="30432"/>
                    <a:pt x="5697" y="30473"/>
                  </a:cubicBezTo>
                  <a:cubicBezTo>
                    <a:pt x="5995" y="30514"/>
                    <a:pt x="6279" y="30527"/>
                    <a:pt x="6577" y="30527"/>
                  </a:cubicBezTo>
                  <a:cubicBezTo>
                    <a:pt x="6698" y="30527"/>
                    <a:pt x="6834" y="30527"/>
                    <a:pt x="6955" y="30514"/>
                  </a:cubicBezTo>
                  <a:cubicBezTo>
                    <a:pt x="7118" y="30514"/>
                    <a:pt x="7294" y="30486"/>
                    <a:pt x="7456" y="30459"/>
                  </a:cubicBezTo>
                  <a:cubicBezTo>
                    <a:pt x="7551" y="30446"/>
                    <a:pt x="7645" y="30405"/>
                    <a:pt x="7727" y="30365"/>
                  </a:cubicBezTo>
                  <a:cubicBezTo>
                    <a:pt x="7889" y="30284"/>
                    <a:pt x="8011" y="30148"/>
                    <a:pt x="8092" y="29986"/>
                  </a:cubicBezTo>
                  <a:lnTo>
                    <a:pt x="16332" y="32164"/>
                  </a:lnTo>
                  <a:lnTo>
                    <a:pt x="16387" y="32178"/>
                  </a:lnTo>
                  <a:lnTo>
                    <a:pt x="20879" y="33355"/>
                  </a:lnTo>
                  <a:cubicBezTo>
                    <a:pt x="20879" y="33369"/>
                    <a:pt x="20879" y="33369"/>
                    <a:pt x="20879" y="33382"/>
                  </a:cubicBezTo>
                  <a:cubicBezTo>
                    <a:pt x="20906" y="33558"/>
                    <a:pt x="20974" y="33734"/>
                    <a:pt x="21109" y="33869"/>
                  </a:cubicBezTo>
                  <a:cubicBezTo>
                    <a:pt x="21407" y="34180"/>
                    <a:pt x="21758" y="34438"/>
                    <a:pt x="22137" y="34641"/>
                  </a:cubicBezTo>
                  <a:cubicBezTo>
                    <a:pt x="22530" y="34843"/>
                    <a:pt x="22949" y="35006"/>
                    <a:pt x="23382" y="35128"/>
                  </a:cubicBezTo>
                  <a:cubicBezTo>
                    <a:pt x="23802" y="35249"/>
                    <a:pt x="24235" y="35344"/>
                    <a:pt x="24681" y="35385"/>
                  </a:cubicBezTo>
                  <a:cubicBezTo>
                    <a:pt x="24965" y="35425"/>
                    <a:pt x="25263" y="35439"/>
                    <a:pt x="25561" y="35439"/>
                  </a:cubicBezTo>
                  <a:cubicBezTo>
                    <a:pt x="25682" y="35439"/>
                    <a:pt x="25818" y="35439"/>
                    <a:pt x="25940" y="35425"/>
                  </a:cubicBezTo>
                  <a:cubicBezTo>
                    <a:pt x="26102" y="35425"/>
                    <a:pt x="26278" y="35412"/>
                    <a:pt x="26440" y="35371"/>
                  </a:cubicBezTo>
                  <a:cubicBezTo>
                    <a:pt x="26535" y="35358"/>
                    <a:pt x="26630" y="35331"/>
                    <a:pt x="26711" y="35276"/>
                  </a:cubicBezTo>
                  <a:cubicBezTo>
                    <a:pt x="26846" y="35209"/>
                    <a:pt x="26954" y="35101"/>
                    <a:pt x="27022" y="34979"/>
                  </a:cubicBezTo>
                  <a:lnTo>
                    <a:pt x="27902" y="35209"/>
                  </a:lnTo>
                  <a:cubicBezTo>
                    <a:pt x="27969" y="35236"/>
                    <a:pt x="28050" y="35249"/>
                    <a:pt x="28118" y="35249"/>
                  </a:cubicBezTo>
                  <a:cubicBezTo>
                    <a:pt x="28307" y="35249"/>
                    <a:pt x="28497" y="35182"/>
                    <a:pt x="28646" y="35046"/>
                  </a:cubicBezTo>
                  <a:lnTo>
                    <a:pt x="28659" y="35033"/>
                  </a:lnTo>
                  <a:cubicBezTo>
                    <a:pt x="28849" y="34857"/>
                    <a:pt x="29011" y="34681"/>
                    <a:pt x="29160" y="34478"/>
                  </a:cubicBezTo>
                  <a:cubicBezTo>
                    <a:pt x="29309" y="34275"/>
                    <a:pt x="29444" y="34072"/>
                    <a:pt x="29552" y="33842"/>
                  </a:cubicBezTo>
                  <a:cubicBezTo>
                    <a:pt x="29769" y="33423"/>
                    <a:pt x="29945" y="32963"/>
                    <a:pt x="30053" y="32489"/>
                  </a:cubicBezTo>
                  <a:cubicBezTo>
                    <a:pt x="30175" y="32056"/>
                    <a:pt x="30256" y="31610"/>
                    <a:pt x="30297" y="31149"/>
                  </a:cubicBezTo>
                  <a:cubicBezTo>
                    <a:pt x="30364" y="30581"/>
                    <a:pt x="30351" y="30013"/>
                    <a:pt x="30256" y="29445"/>
                  </a:cubicBezTo>
                  <a:cubicBezTo>
                    <a:pt x="30229" y="29309"/>
                    <a:pt x="30188" y="29160"/>
                    <a:pt x="30148" y="29025"/>
                  </a:cubicBezTo>
                  <a:lnTo>
                    <a:pt x="30148" y="28998"/>
                  </a:lnTo>
                  <a:cubicBezTo>
                    <a:pt x="30324" y="28836"/>
                    <a:pt x="30486" y="28646"/>
                    <a:pt x="30635" y="28443"/>
                  </a:cubicBezTo>
                  <a:cubicBezTo>
                    <a:pt x="30784" y="28254"/>
                    <a:pt x="30919" y="28037"/>
                    <a:pt x="31027" y="27821"/>
                  </a:cubicBezTo>
                  <a:cubicBezTo>
                    <a:pt x="31257" y="27388"/>
                    <a:pt x="31420" y="26941"/>
                    <a:pt x="31541" y="26468"/>
                  </a:cubicBezTo>
                  <a:cubicBezTo>
                    <a:pt x="31650" y="26021"/>
                    <a:pt x="31731" y="25575"/>
                    <a:pt x="31771" y="25128"/>
                  </a:cubicBezTo>
                  <a:cubicBezTo>
                    <a:pt x="31853" y="24560"/>
                    <a:pt x="31839" y="23978"/>
                    <a:pt x="31744" y="23410"/>
                  </a:cubicBezTo>
                  <a:cubicBezTo>
                    <a:pt x="31717" y="23274"/>
                    <a:pt x="31677" y="23139"/>
                    <a:pt x="31623" y="23004"/>
                  </a:cubicBezTo>
                  <a:cubicBezTo>
                    <a:pt x="31541" y="22747"/>
                    <a:pt x="31338" y="22544"/>
                    <a:pt x="31068" y="22476"/>
                  </a:cubicBezTo>
                  <a:lnTo>
                    <a:pt x="30973" y="22449"/>
                  </a:lnTo>
                  <a:cubicBezTo>
                    <a:pt x="31054" y="22205"/>
                    <a:pt x="31136" y="21962"/>
                    <a:pt x="31203" y="21718"/>
                  </a:cubicBezTo>
                  <a:cubicBezTo>
                    <a:pt x="31541" y="20622"/>
                    <a:pt x="31812" y="19526"/>
                    <a:pt x="32015" y="18687"/>
                  </a:cubicBezTo>
                  <a:lnTo>
                    <a:pt x="32069" y="18444"/>
                  </a:lnTo>
                  <a:cubicBezTo>
                    <a:pt x="32123" y="18227"/>
                    <a:pt x="32177" y="18011"/>
                    <a:pt x="32218" y="17794"/>
                  </a:cubicBezTo>
                  <a:cubicBezTo>
                    <a:pt x="32259" y="17578"/>
                    <a:pt x="32299" y="17402"/>
                    <a:pt x="32326" y="17199"/>
                  </a:cubicBezTo>
                  <a:cubicBezTo>
                    <a:pt x="32421" y="16631"/>
                    <a:pt x="32502" y="16049"/>
                    <a:pt x="32570" y="15440"/>
                  </a:cubicBezTo>
                  <a:cubicBezTo>
                    <a:pt x="32665" y="14655"/>
                    <a:pt x="32705" y="13938"/>
                    <a:pt x="32719" y="13275"/>
                  </a:cubicBezTo>
                  <a:cubicBezTo>
                    <a:pt x="32719" y="12896"/>
                    <a:pt x="32719" y="12531"/>
                    <a:pt x="32692" y="12165"/>
                  </a:cubicBezTo>
                  <a:cubicBezTo>
                    <a:pt x="32665" y="11814"/>
                    <a:pt x="32624" y="11462"/>
                    <a:pt x="32570" y="11123"/>
                  </a:cubicBezTo>
                  <a:cubicBezTo>
                    <a:pt x="32516" y="10799"/>
                    <a:pt x="32421" y="10474"/>
                    <a:pt x="32313" y="10163"/>
                  </a:cubicBezTo>
                  <a:cubicBezTo>
                    <a:pt x="32204" y="9865"/>
                    <a:pt x="32042" y="9594"/>
                    <a:pt x="31839" y="9337"/>
                  </a:cubicBezTo>
                  <a:cubicBezTo>
                    <a:pt x="31636" y="9080"/>
                    <a:pt x="31352" y="8877"/>
                    <a:pt x="31041" y="8756"/>
                  </a:cubicBezTo>
                  <a:cubicBezTo>
                    <a:pt x="30960" y="8728"/>
                    <a:pt x="30892" y="8701"/>
                    <a:pt x="30811" y="8688"/>
                  </a:cubicBezTo>
                  <a:cubicBezTo>
                    <a:pt x="30824" y="8580"/>
                    <a:pt x="30824" y="8471"/>
                    <a:pt x="30851" y="8377"/>
                  </a:cubicBezTo>
                  <a:cubicBezTo>
                    <a:pt x="30865" y="8282"/>
                    <a:pt x="30892" y="8187"/>
                    <a:pt x="30933" y="8093"/>
                  </a:cubicBezTo>
                  <a:cubicBezTo>
                    <a:pt x="30960" y="8065"/>
                    <a:pt x="30973" y="8025"/>
                    <a:pt x="31000" y="7984"/>
                  </a:cubicBezTo>
                  <a:cubicBezTo>
                    <a:pt x="31027" y="7971"/>
                    <a:pt x="31054" y="7944"/>
                    <a:pt x="31068" y="7930"/>
                  </a:cubicBezTo>
                  <a:cubicBezTo>
                    <a:pt x="31136" y="7890"/>
                    <a:pt x="31190" y="7862"/>
                    <a:pt x="31257" y="7835"/>
                  </a:cubicBezTo>
                  <a:lnTo>
                    <a:pt x="31284" y="7822"/>
                  </a:lnTo>
                  <a:cubicBezTo>
                    <a:pt x="31366" y="7808"/>
                    <a:pt x="31433" y="7795"/>
                    <a:pt x="31514" y="7781"/>
                  </a:cubicBezTo>
                  <a:lnTo>
                    <a:pt x="31541" y="7781"/>
                  </a:lnTo>
                  <a:cubicBezTo>
                    <a:pt x="31623" y="7781"/>
                    <a:pt x="31717" y="7795"/>
                    <a:pt x="31799" y="7808"/>
                  </a:cubicBezTo>
                  <a:lnTo>
                    <a:pt x="31893" y="7822"/>
                  </a:lnTo>
                  <a:cubicBezTo>
                    <a:pt x="32029" y="7835"/>
                    <a:pt x="32164" y="7862"/>
                    <a:pt x="32299" y="7862"/>
                  </a:cubicBezTo>
                  <a:lnTo>
                    <a:pt x="32367" y="7862"/>
                  </a:lnTo>
                  <a:cubicBezTo>
                    <a:pt x="32597" y="7862"/>
                    <a:pt x="32827" y="7808"/>
                    <a:pt x="33043" y="7687"/>
                  </a:cubicBezTo>
                  <a:cubicBezTo>
                    <a:pt x="33314" y="7524"/>
                    <a:pt x="33517" y="7267"/>
                    <a:pt x="33598" y="6956"/>
                  </a:cubicBezTo>
                  <a:cubicBezTo>
                    <a:pt x="33639" y="6821"/>
                    <a:pt x="33666" y="6685"/>
                    <a:pt x="33679" y="6536"/>
                  </a:cubicBezTo>
                  <a:cubicBezTo>
                    <a:pt x="33693" y="6415"/>
                    <a:pt x="33693" y="6279"/>
                    <a:pt x="33679" y="6144"/>
                  </a:cubicBezTo>
                  <a:cubicBezTo>
                    <a:pt x="33652" y="5914"/>
                    <a:pt x="33558" y="5684"/>
                    <a:pt x="33436" y="5467"/>
                  </a:cubicBezTo>
                  <a:cubicBezTo>
                    <a:pt x="33314" y="5278"/>
                    <a:pt x="33152" y="5116"/>
                    <a:pt x="32976" y="4980"/>
                  </a:cubicBezTo>
                  <a:cubicBezTo>
                    <a:pt x="32800" y="4845"/>
                    <a:pt x="32624" y="4750"/>
                    <a:pt x="32421" y="4683"/>
                  </a:cubicBezTo>
                  <a:cubicBezTo>
                    <a:pt x="32286" y="4629"/>
                    <a:pt x="32137" y="4574"/>
                    <a:pt x="31988" y="4547"/>
                  </a:cubicBezTo>
                  <a:lnTo>
                    <a:pt x="31866" y="4520"/>
                  </a:lnTo>
                  <a:cubicBezTo>
                    <a:pt x="31677" y="4480"/>
                    <a:pt x="31487" y="4466"/>
                    <a:pt x="31298" y="4453"/>
                  </a:cubicBezTo>
                  <a:cubicBezTo>
                    <a:pt x="31176" y="4439"/>
                    <a:pt x="31054" y="4439"/>
                    <a:pt x="30919" y="4439"/>
                  </a:cubicBezTo>
                  <a:cubicBezTo>
                    <a:pt x="30716" y="4439"/>
                    <a:pt x="30500" y="4439"/>
                    <a:pt x="30270" y="4466"/>
                  </a:cubicBezTo>
                  <a:cubicBezTo>
                    <a:pt x="29918" y="4507"/>
                    <a:pt x="29552" y="4588"/>
                    <a:pt x="29214" y="4710"/>
                  </a:cubicBezTo>
                  <a:cubicBezTo>
                    <a:pt x="29173" y="4601"/>
                    <a:pt x="29146" y="4480"/>
                    <a:pt x="29092" y="4371"/>
                  </a:cubicBezTo>
                  <a:cubicBezTo>
                    <a:pt x="28916" y="3911"/>
                    <a:pt x="28619" y="3519"/>
                    <a:pt x="28226" y="3235"/>
                  </a:cubicBezTo>
                  <a:cubicBezTo>
                    <a:pt x="28118" y="3154"/>
                    <a:pt x="27996" y="3100"/>
                    <a:pt x="27888" y="3032"/>
                  </a:cubicBezTo>
                  <a:cubicBezTo>
                    <a:pt x="27820" y="3005"/>
                    <a:pt x="27753" y="2978"/>
                    <a:pt x="27685" y="2951"/>
                  </a:cubicBezTo>
                  <a:cubicBezTo>
                    <a:pt x="27685" y="2937"/>
                    <a:pt x="27672" y="2910"/>
                    <a:pt x="27658" y="2897"/>
                  </a:cubicBezTo>
                  <a:cubicBezTo>
                    <a:pt x="27509" y="2585"/>
                    <a:pt x="27320" y="2301"/>
                    <a:pt x="27076" y="2071"/>
                  </a:cubicBezTo>
                  <a:cubicBezTo>
                    <a:pt x="26833" y="1828"/>
                    <a:pt x="26562" y="1638"/>
                    <a:pt x="26278" y="1489"/>
                  </a:cubicBezTo>
                  <a:cubicBezTo>
                    <a:pt x="26251" y="1178"/>
                    <a:pt x="26197" y="867"/>
                    <a:pt x="26115" y="569"/>
                  </a:cubicBezTo>
                  <a:cubicBezTo>
                    <a:pt x="26034" y="231"/>
                    <a:pt x="25737" y="1"/>
                    <a:pt x="253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6"/>
            <p:cNvSpPr/>
            <p:nvPr/>
          </p:nvSpPr>
          <p:spPr>
            <a:xfrm>
              <a:off x="7553824" y="1900331"/>
              <a:ext cx="380419" cy="486797"/>
            </a:xfrm>
            <a:custGeom>
              <a:avLst/>
              <a:gdLst/>
              <a:ahLst/>
              <a:cxnLst/>
              <a:rect l="l" t="t" r="r" b="b"/>
              <a:pathLst>
                <a:path w="4885" h="6251" extrusionOk="0">
                  <a:moveTo>
                    <a:pt x="1272" y="1516"/>
                  </a:moveTo>
                  <a:cubicBezTo>
                    <a:pt x="1380" y="1530"/>
                    <a:pt x="1489" y="1530"/>
                    <a:pt x="1597" y="1557"/>
                  </a:cubicBezTo>
                  <a:cubicBezTo>
                    <a:pt x="1597" y="1598"/>
                    <a:pt x="1583" y="1638"/>
                    <a:pt x="1570" y="1679"/>
                  </a:cubicBezTo>
                  <a:lnTo>
                    <a:pt x="1570" y="1665"/>
                  </a:lnTo>
                  <a:cubicBezTo>
                    <a:pt x="1529" y="1841"/>
                    <a:pt x="1462" y="2017"/>
                    <a:pt x="1380" y="2179"/>
                  </a:cubicBezTo>
                  <a:cubicBezTo>
                    <a:pt x="1313" y="2301"/>
                    <a:pt x="1232" y="2423"/>
                    <a:pt x="1137" y="2518"/>
                  </a:cubicBezTo>
                  <a:cubicBezTo>
                    <a:pt x="1056" y="2612"/>
                    <a:pt x="961" y="2680"/>
                    <a:pt x="853" y="2748"/>
                  </a:cubicBezTo>
                  <a:lnTo>
                    <a:pt x="853" y="2748"/>
                  </a:lnTo>
                  <a:cubicBezTo>
                    <a:pt x="780" y="2784"/>
                    <a:pt x="707" y="2818"/>
                    <a:pt x="623" y="2842"/>
                  </a:cubicBezTo>
                  <a:cubicBezTo>
                    <a:pt x="582" y="2856"/>
                    <a:pt x="528" y="2870"/>
                    <a:pt x="474" y="2870"/>
                  </a:cubicBezTo>
                  <a:cubicBezTo>
                    <a:pt x="447" y="2870"/>
                    <a:pt x="420" y="2870"/>
                    <a:pt x="393" y="2856"/>
                  </a:cubicBezTo>
                  <a:cubicBezTo>
                    <a:pt x="379" y="2856"/>
                    <a:pt x="352" y="2856"/>
                    <a:pt x="338" y="2842"/>
                  </a:cubicBezTo>
                  <a:cubicBezTo>
                    <a:pt x="325" y="2842"/>
                    <a:pt x="325" y="2829"/>
                    <a:pt x="311" y="2815"/>
                  </a:cubicBezTo>
                  <a:cubicBezTo>
                    <a:pt x="298" y="2815"/>
                    <a:pt x="298" y="2802"/>
                    <a:pt x="284" y="2788"/>
                  </a:cubicBezTo>
                  <a:cubicBezTo>
                    <a:pt x="271" y="2775"/>
                    <a:pt x="271" y="2761"/>
                    <a:pt x="271" y="2748"/>
                  </a:cubicBezTo>
                  <a:cubicBezTo>
                    <a:pt x="257" y="2721"/>
                    <a:pt x="257" y="2694"/>
                    <a:pt x="257" y="2667"/>
                  </a:cubicBezTo>
                  <a:cubicBezTo>
                    <a:pt x="257" y="2599"/>
                    <a:pt x="257" y="2531"/>
                    <a:pt x="271" y="2464"/>
                  </a:cubicBezTo>
                  <a:cubicBezTo>
                    <a:pt x="311" y="2342"/>
                    <a:pt x="352" y="2220"/>
                    <a:pt x="420" y="2098"/>
                  </a:cubicBezTo>
                  <a:cubicBezTo>
                    <a:pt x="474" y="2004"/>
                    <a:pt x="541" y="1909"/>
                    <a:pt x="609" y="1828"/>
                  </a:cubicBezTo>
                  <a:cubicBezTo>
                    <a:pt x="677" y="1760"/>
                    <a:pt x="744" y="1706"/>
                    <a:pt x="812" y="1652"/>
                  </a:cubicBezTo>
                  <a:cubicBezTo>
                    <a:pt x="880" y="1625"/>
                    <a:pt x="947" y="1584"/>
                    <a:pt x="1015" y="1571"/>
                  </a:cubicBezTo>
                  <a:cubicBezTo>
                    <a:pt x="1096" y="1543"/>
                    <a:pt x="1191" y="1530"/>
                    <a:pt x="1272" y="1516"/>
                  </a:cubicBezTo>
                  <a:close/>
                  <a:moveTo>
                    <a:pt x="3045" y="3289"/>
                  </a:moveTo>
                  <a:lnTo>
                    <a:pt x="3045" y="3303"/>
                  </a:lnTo>
                  <a:cubicBezTo>
                    <a:pt x="3045" y="3438"/>
                    <a:pt x="3031" y="3573"/>
                    <a:pt x="3004" y="3708"/>
                  </a:cubicBezTo>
                  <a:cubicBezTo>
                    <a:pt x="2963" y="3857"/>
                    <a:pt x="2909" y="4006"/>
                    <a:pt x="2828" y="4141"/>
                  </a:cubicBezTo>
                  <a:cubicBezTo>
                    <a:pt x="2720" y="4331"/>
                    <a:pt x="2598" y="4507"/>
                    <a:pt x="2449" y="4656"/>
                  </a:cubicBezTo>
                  <a:cubicBezTo>
                    <a:pt x="2368" y="4737"/>
                    <a:pt x="2273" y="4818"/>
                    <a:pt x="2165" y="4886"/>
                  </a:cubicBezTo>
                  <a:cubicBezTo>
                    <a:pt x="2097" y="4940"/>
                    <a:pt x="2016" y="4967"/>
                    <a:pt x="1922" y="4994"/>
                  </a:cubicBezTo>
                  <a:cubicBezTo>
                    <a:pt x="1867" y="5007"/>
                    <a:pt x="1813" y="5021"/>
                    <a:pt x="1759" y="5021"/>
                  </a:cubicBezTo>
                  <a:lnTo>
                    <a:pt x="1664" y="5021"/>
                  </a:lnTo>
                  <a:cubicBezTo>
                    <a:pt x="1637" y="5007"/>
                    <a:pt x="1610" y="5007"/>
                    <a:pt x="1597" y="4994"/>
                  </a:cubicBezTo>
                  <a:cubicBezTo>
                    <a:pt x="1583" y="4980"/>
                    <a:pt x="1556" y="4967"/>
                    <a:pt x="1543" y="4953"/>
                  </a:cubicBezTo>
                  <a:cubicBezTo>
                    <a:pt x="1529" y="4940"/>
                    <a:pt x="1516" y="4926"/>
                    <a:pt x="1502" y="4899"/>
                  </a:cubicBezTo>
                  <a:cubicBezTo>
                    <a:pt x="1489" y="4872"/>
                    <a:pt x="1475" y="4845"/>
                    <a:pt x="1462" y="4818"/>
                  </a:cubicBezTo>
                  <a:cubicBezTo>
                    <a:pt x="1448" y="4750"/>
                    <a:pt x="1434" y="4696"/>
                    <a:pt x="1434" y="4629"/>
                  </a:cubicBezTo>
                  <a:cubicBezTo>
                    <a:pt x="1434" y="4534"/>
                    <a:pt x="1448" y="4453"/>
                    <a:pt x="1462" y="4358"/>
                  </a:cubicBezTo>
                  <a:cubicBezTo>
                    <a:pt x="1489" y="4277"/>
                    <a:pt x="1516" y="4209"/>
                    <a:pt x="1543" y="4128"/>
                  </a:cubicBezTo>
                  <a:cubicBezTo>
                    <a:pt x="1610" y="4033"/>
                    <a:pt x="1678" y="3952"/>
                    <a:pt x="1746" y="3871"/>
                  </a:cubicBezTo>
                  <a:cubicBezTo>
                    <a:pt x="1854" y="3763"/>
                    <a:pt x="1976" y="3668"/>
                    <a:pt x="2097" y="3587"/>
                  </a:cubicBezTo>
                  <a:cubicBezTo>
                    <a:pt x="2260" y="3492"/>
                    <a:pt x="2409" y="3424"/>
                    <a:pt x="2585" y="3370"/>
                  </a:cubicBezTo>
                  <a:cubicBezTo>
                    <a:pt x="2733" y="3330"/>
                    <a:pt x="2882" y="3303"/>
                    <a:pt x="3031" y="3289"/>
                  </a:cubicBezTo>
                  <a:close/>
                  <a:moveTo>
                    <a:pt x="1570" y="1"/>
                  </a:moveTo>
                  <a:lnTo>
                    <a:pt x="1570" y="14"/>
                  </a:lnTo>
                  <a:cubicBezTo>
                    <a:pt x="1529" y="14"/>
                    <a:pt x="1502" y="55"/>
                    <a:pt x="1516" y="96"/>
                  </a:cubicBezTo>
                  <a:cubicBezTo>
                    <a:pt x="1583" y="366"/>
                    <a:pt x="1624" y="637"/>
                    <a:pt x="1637" y="921"/>
                  </a:cubicBezTo>
                  <a:lnTo>
                    <a:pt x="1637" y="1246"/>
                  </a:lnTo>
                  <a:cubicBezTo>
                    <a:pt x="1545" y="1228"/>
                    <a:pt x="1452" y="1219"/>
                    <a:pt x="1358" y="1219"/>
                  </a:cubicBezTo>
                  <a:cubicBezTo>
                    <a:pt x="1164" y="1219"/>
                    <a:pt x="972" y="1258"/>
                    <a:pt x="799" y="1341"/>
                  </a:cubicBezTo>
                  <a:cubicBezTo>
                    <a:pt x="568" y="1449"/>
                    <a:pt x="393" y="1625"/>
                    <a:pt x="271" y="1828"/>
                  </a:cubicBezTo>
                  <a:cubicBezTo>
                    <a:pt x="190" y="1963"/>
                    <a:pt x="122" y="2112"/>
                    <a:pt x="81" y="2261"/>
                  </a:cubicBezTo>
                  <a:cubicBezTo>
                    <a:pt x="27" y="2409"/>
                    <a:pt x="0" y="2585"/>
                    <a:pt x="27" y="2748"/>
                  </a:cubicBezTo>
                  <a:cubicBezTo>
                    <a:pt x="54" y="2870"/>
                    <a:pt x="122" y="2964"/>
                    <a:pt x="217" y="3032"/>
                  </a:cubicBezTo>
                  <a:cubicBezTo>
                    <a:pt x="289" y="3068"/>
                    <a:pt x="361" y="3086"/>
                    <a:pt x="437" y="3086"/>
                  </a:cubicBezTo>
                  <a:cubicBezTo>
                    <a:pt x="475" y="3086"/>
                    <a:pt x="514" y="3082"/>
                    <a:pt x="555" y="3072"/>
                  </a:cubicBezTo>
                  <a:cubicBezTo>
                    <a:pt x="690" y="3045"/>
                    <a:pt x="812" y="3005"/>
                    <a:pt x="920" y="2937"/>
                  </a:cubicBezTo>
                  <a:cubicBezTo>
                    <a:pt x="1056" y="2856"/>
                    <a:pt x="1164" y="2761"/>
                    <a:pt x="1272" y="2653"/>
                  </a:cubicBezTo>
                  <a:cubicBezTo>
                    <a:pt x="1407" y="2491"/>
                    <a:pt x="1529" y="2301"/>
                    <a:pt x="1610" y="2098"/>
                  </a:cubicBezTo>
                  <a:cubicBezTo>
                    <a:pt x="1678" y="1936"/>
                    <a:pt x="1719" y="1774"/>
                    <a:pt x="1746" y="1611"/>
                  </a:cubicBezTo>
                  <a:cubicBezTo>
                    <a:pt x="1840" y="1638"/>
                    <a:pt x="1935" y="1679"/>
                    <a:pt x="2016" y="1719"/>
                  </a:cubicBezTo>
                  <a:cubicBezTo>
                    <a:pt x="2179" y="1814"/>
                    <a:pt x="2314" y="1909"/>
                    <a:pt x="2449" y="2031"/>
                  </a:cubicBezTo>
                  <a:cubicBezTo>
                    <a:pt x="2571" y="2166"/>
                    <a:pt x="2693" y="2301"/>
                    <a:pt x="2788" y="2464"/>
                  </a:cubicBezTo>
                  <a:cubicBezTo>
                    <a:pt x="2855" y="2585"/>
                    <a:pt x="2909" y="2707"/>
                    <a:pt x="2950" y="2829"/>
                  </a:cubicBezTo>
                  <a:cubicBezTo>
                    <a:pt x="2788" y="2842"/>
                    <a:pt x="2612" y="2883"/>
                    <a:pt x="2449" y="2937"/>
                  </a:cubicBezTo>
                  <a:cubicBezTo>
                    <a:pt x="2097" y="3045"/>
                    <a:pt x="1786" y="3235"/>
                    <a:pt x="1516" y="3478"/>
                  </a:cubicBezTo>
                  <a:cubicBezTo>
                    <a:pt x="1448" y="3546"/>
                    <a:pt x="1380" y="3614"/>
                    <a:pt x="1326" y="3681"/>
                  </a:cubicBezTo>
                  <a:cubicBezTo>
                    <a:pt x="1272" y="3763"/>
                    <a:pt x="1218" y="3844"/>
                    <a:pt x="1164" y="3925"/>
                  </a:cubicBezTo>
                  <a:cubicBezTo>
                    <a:pt x="1083" y="4074"/>
                    <a:pt x="1042" y="4250"/>
                    <a:pt x="1015" y="4412"/>
                  </a:cubicBezTo>
                  <a:cubicBezTo>
                    <a:pt x="1001" y="4615"/>
                    <a:pt x="1015" y="4818"/>
                    <a:pt x="1083" y="5007"/>
                  </a:cubicBezTo>
                  <a:cubicBezTo>
                    <a:pt x="1137" y="5143"/>
                    <a:pt x="1232" y="5265"/>
                    <a:pt x="1367" y="5346"/>
                  </a:cubicBezTo>
                  <a:cubicBezTo>
                    <a:pt x="1421" y="5386"/>
                    <a:pt x="1489" y="5413"/>
                    <a:pt x="1556" y="5427"/>
                  </a:cubicBezTo>
                  <a:cubicBezTo>
                    <a:pt x="1597" y="5440"/>
                    <a:pt x="1637" y="5454"/>
                    <a:pt x="1678" y="5454"/>
                  </a:cubicBezTo>
                  <a:lnTo>
                    <a:pt x="1813" y="5454"/>
                  </a:lnTo>
                  <a:cubicBezTo>
                    <a:pt x="1962" y="5440"/>
                    <a:pt x="2111" y="5400"/>
                    <a:pt x="2246" y="5332"/>
                  </a:cubicBezTo>
                  <a:cubicBezTo>
                    <a:pt x="2395" y="5265"/>
                    <a:pt x="2544" y="5170"/>
                    <a:pt x="2666" y="5048"/>
                  </a:cubicBezTo>
                  <a:cubicBezTo>
                    <a:pt x="2801" y="4926"/>
                    <a:pt x="2923" y="4777"/>
                    <a:pt x="3031" y="4629"/>
                  </a:cubicBezTo>
                  <a:cubicBezTo>
                    <a:pt x="3126" y="4480"/>
                    <a:pt x="3221" y="4331"/>
                    <a:pt x="3288" y="4182"/>
                  </a:cubicBezTo>
                  <a:cubicBezTo>
                    <a:pt x="3342" y="4033"/>
                    <a:pt x="3396" y="3884"/>
                    <a:pt x="3424" y="3736"/>
                  </a:cubicBezTo>
                  <a:cubicBezTo>
                    <a:pt x="3437" y="3600"/>
                    <a:pt x="3451" y="3478"/>
                    <a:pt x="3451" y="3343"/>
                  </a:cubicBezTo>
                  <a:cubicBezTo>
                    <a:pt x="3505" y="3370"/>
                    <a:pt x="3559" y="3384"/>
                    <a:pt x="3613" y="3411"/>
                  </a:cubicBezTo>
                  <a:cubicBezTo>
                    <a:pt x="3708" y="3465"/>
                    <a:pt x="3802" y="3533"/>
                    <a:pt x="3884" y="3614"/>
                  </a:cubicBezTo>
                  <a:cubicBezTo>
                    <a:pt x="3951" y="3695"/>
                    <a:pt x="4019" y="3776"/>
                    <a:pt x="4087" y="3871"/>
                  </a:cubicBezTo>
                  <a:cubicBezTo>
                    <a:pt x="4154" y="4006"/>
                    <a:pt x="4222" y="4141"/>
                    <a:pt x="4262" y="4290"/>
                  </a:cubicBezTo>
                  <a:cubicBezTo>
                    <a:pt x="4330" y="4520"/>
                    <a:pt x="4371" y="4764"/>
                    <a:pt x="4371" y="5021"/>
                  </a:cubicBezTo>
                  <a:cubicBezTo>
                    <a:pt x="4384" y="5332"/>
                    <a:pt x="4357" y="5657"/>
                    <a:pt x="4290" y="5982"/>
                  </a:cubicBezTo>
                  <a:cubicBezTo>
                    <a:pt x="4276" y="6036"/>
                    <a:pt x="4303" y="6103"/>
                    <a:pt x="4344" y="6158"/>
                  </a:cubicBezTo>
                  <a:cubicBezTo>
                    <a:pt x="4390" y="6219"/>
                    <a:pt x="4463" y="6250"/>
                    <a:pt x="4537" y="6250"/>
                  </a:cubicBezTo>
                  <a:cubicBezTo>
                    <a:pt x="4593" y="6250"/>
                    <a:pt x="4649" y="6233"/>
                    <a:pt x="4695" y="6198"/>
                  </a:cubicBezTo>
                  <a:cubicBezTo>
                    <a:pt x="4750" y="6158"/>
                    <a:pt x="4777" y="6090"/>
                    <a:pt x="4790" y="6022"/>
                  </a:cubicBezTo>
                  <a:cubicBezTo>
                    <a:pt x="4858" y="5684"/>
                    <a:pt x="4885" y="5346"/>
                    <a:pt x="4871" y="4994"/>
                  </a:cubicBezTo>
                  <a:cubicBezTo>
                    <a:pt x="4858" y="4642"/>
                    <a:pt x="4790" y="4290"/>
                    <a:pt x="4655" y="3952"/>
                  </a:cubicBezTo>
                  <a:cubicBezTo>
                    <a:pt x="4533" y="3614"/>
                    <a:pt x="4317" y="3330"/>
                    <a:pt x="4019" y="3113"/>
                  </a:cubicBezTo>
                  <a:cubicBezTo>
                    <a:pt x="3938" y="3059"/>
                    <a:pt x="3857" y="3018"/>
                    <a:pt x="3775" y="2978"/>
                  </a:cubicBezTo>
                  <a:cubicBezTo>
                    <a:pt x="3694" y="2937"/>
                    <a:pt x="3613" y="2910"/>
                    <a:pt x="3532" y="2883"/>
                  </a:cubicBezTo>
                  <a:cubicBezTo>
                    <a:pt x="3478" y="2870"/>
                    <a:pt x="3424" y="2856"/>
                    <a:pt x="3369" y="2842"/>
                  </a:cubicBezTo>
                  <a:cubicBezTo>
                    <a:pt x="3329" y="2734"/>
                    <a:pt x="3288" y="2626"/>
                    <a:pt x="3234" y="2518"/>
                  </a:cubicBezTo>
                  <a:cubicBezTo>
                    <a:pt x="3126" y="2274"/>
                    <a:pt x="2977" y="2058"/>
                    <a:pt x="2788" y="1882"/>
                  </a:cubicBezTo>
                  <a:cubicBezTo>
                    <a:pt x="2598" y="1692"/>
                    <a:pt x="2382" y="1530"/>
                    <a:pt x="2138" y="1408"/>
                  </a:cubicBezTo>
                  <a:cubicBezTo>
                    <a:pt x="2030" y="1354"/>
                    <a:pt x="1908" y="1313"/>
                    <a:pt x="1786" y="1273"/>
                  </a:cubicBezTo>
                  <a:cubicBezTo>
                    <a:pt x="1813" y="867"/>
                    <a:pt x="1759" y="461"/>
                    <a:pt x="1651" y="69"/>
                  </a:cubicBezTo>
                  <a:cubicBezTo>
                    <a:pt x="1651" y="28"/>
                    <a:pt x="1624" y="14"/>
                    <a:pt x="15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6"/>
            <p:cNvSpPr/>
            <p:nvPr/>
          </p:nvSpPr>
          <p:spPr>
            <a:xfrm>
              <a:off x="7789863" y="2246409"/>
              <a:ext cx="480567" cy="463045"/>
            </a:xfrm>
            <a:custGeom>
              <a:avLst/>
              <a:gdLst/>
              <a:ahLst/>
              <a:cxnLst/>
              <a:rect l="l" t="t" r="r" b="b"/>
              <a:pathLst>
                <a:path w="6171" h="5946" extrusionOk="0">
                  <a:moveTo>
                    <a:pt x="4074" y="1"/>
                  </a:moveTo>
                  <a:cubicBezTo>
                    <a:pt x="3880" y="1"/>
                    <a:pt x="3688" y="10"/>
                    <a:pt x="3491" y="36"/>
                  </a:cubicBezTo>
                  <a:cubicBezTo>
                    <a:pt x="3153" y="63"/>
                    <a:pt x="2815" y="144"/>
                    <a:pt x="2490" y="279"/>
                  </a:cubicBezTo>
                  <a:cubicBezTo>
                    <a:pt x="2111" y="428"/>
                    <a:pt x="1759" y="658"/>
                    <a:pt x="1461" y="929"/>
                  </a:cubicBezTo>
                  <a:cubicBezTo>
                    <a:pt x="1083" y="1267"/>
                    <a:pt x="771" y="1673"/>
                    <a:pt x="541" y="2133"/>
                  </a:cubicBezTo>
                  <a:cubicBezTo>
                    <a:pt x="487" y="2228"/>
                    <a:pt x="447" y="2322"/>
                    <a:pt x="393" y="2417"/>
                  </a:cubicBezTo>
                  <a:cubicBezTo>
                    <a:pt x="393" y="2417"/>
                    <a:pt x="379" y="2404"/>
                    <a:pt x="365" y="2404"/>
                  </a:cubicBezTo>
                  <a:cubicBezTo>
                    <a:pt x="351" y="2398"/>
                    <a:pt x="336" y="2395"/>
                    <a:pt x="321" y="2395"/>
                  </a:cubicBezTo>
                  <a:cubicBezTo>
                    <a:pt x="266" y="2395"/>
                    <a:pt x="214" y="2432"/>
                    <a:pt x="203" y="2485"/>
                  </a:cubicBezTo>
                  <a:cubicBezTo>
                    <a:pt x="68" y="2796"/>
                    <a:pt x="0" y="3134"/>
                    <a:pt x="0" y="3473"/>
                  </a:cubicBezTo>
                  <a:lnTo>
                    <a:pt x="0" y="3635"/>
                  </a:lnTo>
                  <a:cubicBezTo>
                    <a:pt x="0" y="3649"/>
                    <a:pt x="0" y="3662"/>
                    <a:pt x="0" y="3676"/>
                  </a:cubicBezTo>
                  <a:cubicBezTo>
                    <a:pt x="14" y="3946"/>
                    <a:pt x="54" y="4230"/>
                    <a:pt x="135" y="4501"/>
                  </a:cubicBezTo>
                  <a:cubicBezTo>
                    <a:pt x="217" y="4826"/>
                    <a:pt x="379" y="5123"/>
                    <a:pt x="582" y="5394"/>
                  </a:cubicBezTo>
                  <a:cubicBezTo>
                    <a:pt x="785" y="5638"/>
                    <a:pt x="1069" y="5814"/>
                    <a:pt x="1380" y="5895"/>
                  </a:cubicBezTo>
                  <a:lnTo>
                    <a:pt x="1421" y="5908"/>
                  </a:lnTo>
                  <a:cubicBezTo>
                    <a:pt x="1535" y="5933"/>
                    <a:pt x="1651" y="5945"/>
                    <a:pt x="1767" y="5945"/>
                  </a:cubicBezTo>
                  <a:cubicBezTo>
                    <a:pt x="1967" y="5945"/>
                    <a:pt x="2166" y="5909"/>
                    <a:pt x="2355" y="5841"/>
                  </a:cubicBezTo>
                  <a:cubicBezTo>
                    <a:pt x="2517" y="5773"/>
                    <a:pt x="2666" y="5678"/>
                    <a:pt x="2788" y="5556"/>
                  </a:cubicBezTo>
                  <a:cubicBezTo>
                    <a:pt x="2896" y="5435"/>
                    <a:pt x="2991" y="5299"/>
                    <a:pt x="3058" y="5150"/>
                  </a:cubicBezTo>
                  <a:cubicBezTo>
                    <a:pt x="3126" y="4988"/>
                    <a:pt x="3166" y="4826"/>
                    <a:pt x="3193" y="4663"/>
                  </a:cubicBezTo>
                  <a:cubicBezTo>
                    <a:pt x="3234" y="4501"/>
                    <a:pt x="3261" y="4325"/>
                    <a:pt x="3275" y="4149"/>
                  </a:cubicBezTo>
                  <a:cubicBezTo>
                    <a:pt x="3275" y="4041"/>
                    <a:pt x="3288" y="3946"/>
                    <a:pt x="3288" y="3838"/>
                  </a:cubicBezTo>
                  <a:cubicBezTo>
                    <a:pt x="3302" y="3608"/>
                    <a:pt x="3315" y="3364"/>
                    <a:pt x="3356" y="3134"/>
                  </a:cubicBezTo>
                  <a:cubicBezTo>
                    <a:pt x="3383" y="2986"/>
                    <a:pt x="3437" y="2837"/>
                    <a:pt x="3491" y="2701"/>
                  </a:cubicBezTo>
                  <a:cubicBezTo>
                    <a:pt x="3545" y="2607"/>
                    <a:pt x="3599" y="2525"/>
                    <a:pt x="3667" y="2444"/>
                  </a:cubicBezTo>
                  <a:cubicBezTo>
                    <a:pt x="3721" y="2377"/>
                    <a:pt x="3789" y="2309"/>
                    <a:pt x="3870" y="2255"/>
                  </a:cubicBezTo>
                  <a:cubicBezTo>
                    <a:pt x="3978" y="2187"/>
                    <a:pt x="4087" y="2133"/>
                    <a:pt x="4208" y="2092"/>
                  </a:cubicBezTo>
                  <a:lnTo>
                    <a:pt x="4222" y="2092"/>
                  </a:lnTo>
                  <a:cubicBezTo>
                    <a:pt x="4357" y="2052"/>
                    <a:pt x="4492" y="2025"/>
                    <a:pt x="4641" y="2011"/>
                  </a:cubicBezTo>
                  <a:cubicBezTo>
                    <a:pt x="4681" y="2008"/>
                    <a:pt x="4721" y="2006"/>
                    <a:pt x="4761" y="2006"/>
                  </a:cubicBezTo>
                  <a:cubicBezTo>
                    <a:pt x="4869" y="2006"/>
                    <a:pt x="4975" y="2019"/>
                    <a:pt x="5074" y="2038"/>
                  </a:cubicBezTo>
                  <a:lnTo>
                    <a:pt x="5169" y="2052"/>
                  </a:lnTo>
                  <a:cubicBezTo>
                    <a:pt x="5277" y="2065"/>
                    <a:pt x="5386" y="2079"/>
                    <a:pt x="5494" y="2092"/>
                  </a:cubicBezTo>
                  <a:cubicBezTo>
                    <a:pt x="5629" y="2092"/>
                    <a:pt x="5751" y="2065"/>
                    <a:pt x="5873" y="2011"/>
                  </a:cubicBezTo>
                  <a:cubicBezTo>
                    <a:pt x="5994" y="1930"/>
                    <a:pt x="6089" y="1808"/>
                    <a:pt x="6116" y="1673"/>
                  </a:cubicBezTo>
                  <a:cubicBezTo>
                    <a:pt x="6143" y="1578"/>
                    <a:pt x="6157" y="1497"/>
                    <a:pt x="6170" y="1402"/>
                  </a:cubicBezTo>
                  <a:cubicBezTo>
                    <a:pt x="6170" y="1308"/>
                    <a:pt x="6170" y="1226"/>
                    <a:pt x="6170" y="1132"/>
                  </a:cubicBezTo>
                  <a:cubicBezTo>
                    <a:pt x="6143" y="996"/>
                    <a:pt x="6103" y="861"/>
                    <a:pt x="6021" y="739"/>
                  </a:cubicBezTo>
                  <a:cubicBezTo>
                    <a:pt x="5940" y="618"/>
                    <a:pt x="5846" y="509"/>
                    <a:pt x="5724" y="415"/>
                  </a:cubicBezTo>
                  <a:cubicBezTo>
                    <a:pt x="5602" y="333"/>
                    <a:pt x="5480" y="266"/>
                    <a:pt x="5345" y="212"/>
                  </a:cubicBezTo>
                  <a:cubicBezTo>
                    <a:pt x="5223" y="171"/>
                    <a:pt x="5115" y="130"/>
                    <a:pt x="5007" y="103"/>
                  </a:cubicBezTo>
                  <a:lnTo>
                    <a:pt x="4993" y="103"/>
                  </a:lnTo>
                  <a:lnTo>
                    <a:pt x="4898" y="76"/>
                  </a:lnTo>
                  <a:cubicBezTo>
                    <a:pt x="4736" y="49"/>
                    <a:pt x="4574" y="22"/>
                    <a:pt x="4411" y="9"/>
                  </a:cubicBezTo>
                  <a:cubicBezTo>
                    <a:pt x="4297" y="4"/>
                    <a:pt x="4185" y="1"/>
                    <a:pt x="4074" y="1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6"/>
            <p:cNvSpPr/>
            <p:nvPr/>
          </p:nvSpPr>
          <p:spPr>
            <a:xfrm>
              <a:off x="7780363" y="2279740"/>
              <a:ext cx="197102" cy="395761"/>
            </a:xfrm>
            <a:custGeom>
              <a:avLst/>
              <a:gdLst/>
              <a:ahLst/>
              <a:cxnLst/>
              <a:rect l="l" t="t" r="r" b="b"/>
              <a:pathLst>
                <a:path w="2531" h="5082" extrusionOk="0">
                  <a:moveTo>
                    <a:pt x="2477" y="0"/>
                  </a:moveTo>
                  <a:lnTo>
                    <a:pt x="2449" y="14"/>
                  </a:lnTo>
                  <a:cubicBezTo>
                    <a:pt x="2247" y="54"/>
                    <a:pt x="2057" y="122"/>
                    <a:pt x="1895" y="230"/>
                  </a:cubicBezTo>
                  <a:cubicBezTo>
                    <a:pt x="1692" y="352"/>
                    <a:pt x="1516" y="487"/>
                    <a:pt x="1353" y="636"/>
                  </a:cubicBezTo>
                  <a:cubicBezTo>
                    <a:pt x="1178" y="771"/>
                    <a:pt x="1029" y="920"/>
                    <a:pt x="880" y="1069"/>
                  </a:cubicBezTo>
                  <a:cubicBezTo>
                    <a:pt x="718" y="1218"/>
                    <a:pt x="582" y="1394"/>
                    <a:pt x="447" y="1583"/>
                  </a:cubicBezTo>
                  <a:cubicBezTo>
                    <a:pt x="325" y="1773"/>
                    <a:pt x="230" y="1962"/>
                    <a:pt x="149" y="2179"/>
                  </a:cubicBezTo>
                  <a:cubicBezTo>
                    <a:pt x="82" y="2395"/>
                    <a:pt x="27" y="2612"/>
                    <a:pt x="14" y="2842"/>
                  </a:cubicBezTo>
                  <a:cubicBezTo>
                    <a:pt x="0" y="3072"/>
                    <a:pt x="27" y="3315"/>
                    <a:pt x="82" y="3545"/>
                  </a:cubicBezTo>
                  <a:cubicBezTo>
                    <a:pt x="95" y="3654"/>
                    <a:pt x="122" y="3762"/>
                    <a:pt x="163" y="3870"/>
                  </a:cubicBezTo>
                  <a:cubicBezTo>
                    <a:pt x="203" y="3965"/>
                    <a:pt x="244" y="4073"/>
                    <a:pt x="285" y="4168"/>
                  </a:cubicBezTo>
                  <a:cubicBezTo>
                    <a:pt x="366" y="4317"/>
                    <a:pt x="460" y="4465"/>
                    <a:pt x="555" y="4614"/>
                  </a:cubicBezTo>
                  <a:cubicBezTo>
                    <a:pt x="650" y="4750"/>
                    <a:pt x="758" y="4898"/>
                    <a:pt x="866" y="5034"/>
                  </a:cubicBezTo>
                  <a:cubicBezTo>
                    <a:pt x="904" y="5067"/>
                    <a:pt x="949" y="5082"/>
                    <a:pt x="992" y="5082"/>
                  </a:cubicBezTo>
                  <a:cubicBezTo>
                    <a:pt x="1070" y="5082"/>
                    <a:pt x="1142" y="5031"/>
                    <a:pt x="1151" y="4953"/>
                  </a:cubicBezTo>
                  <a:cubicBezTo>
                    <a:pt x="1164" y="4898"/>
                    <a:pt x="1151" y="4858"/>
                    <a:pt x="1123" y="4831"/>
                  </a:cubicBezTo>
                  <a:cubicBezTo>
                    <a:pt x="1042" y="4722"/>
                    <a:pt x="961" y="4614"/>
                    <a:pt x="893" y="4506"/>
                  </a:cubicBezTo>
                  <a:cubicBezTo>
                    <a:pt x="812" y="4371"/>
                    <a:pt x="745" y="4249"/>
                    <a:pt x="677" y="4114"/>
                  </a:cubicBezTo>
                  <a:cubicBezTo>
                    <a:pt x="609" y="3978"/>
                    <a:pt x="555" y="3829"/>
                    <a:pt x="501" y="3681"/>
                  </a:cubicBezTo>
                  <a:cubicBezTo>
                    <a:pt x="433" y="3451"/>
                    <a:pt x="393" y="3221"/>
                    <a:pt x="379" y="2991"/>
                  </a:cubicBezTo>
                  <a:cubicBezTo>
                    <a:pt x="366" y="2815"/>
                    <a:pt x="393" y="2639"/>
                    <a:pt x="420" y="2463"/>
                  </a:cubicBezTo>
                  <a:cubicBezTo>
                    <a:pt x="447" y="2355"/>
                    <a:pt x="474" y="2260"/>
                    <a:pt x="501" y="2165"/>
                  </a:cubicBezTo>
                  <a:cubicBezTo>
                    <a:pt x="542" y="2057"/>
                    <a:pt x="582" y="1949"/>
                    <a:pt x="636" y="1840"/>
                  </a:cubicBezTo>
                  <a:cubicBezTo>
                    <a:pt x="663" y="1773"/>
                    <a:pt x="704" y="1705"/>
                    <a:pt x="745" y="1637"/>
                  </a:cubicBezTo>
                  <a:cubicBezTo>
                    <a:pt x="785" y="1570"/>
                    <a:pt x="826" y="1489"/>
                    <a:pt x="880" y="1421"/>
                  </a:cubicBezTo>
                  <a:cubicBezTo>
                    <a:pt x="988" y="1286"/>
                    <a:pt x="1083" y="1150"/>
                    <a:pt x="1205" y="1028"/>
                  </a:cubicBezTo>
                  <a:cubicBezTo>
                    <a:pt x="1435" y="744"/>
                    <a:pt x="1705" y="501"/>
                    <a:pt x="2003" y="298"/>
                  </a:cubicBezTo>
                  <a:lnTo>
                    <a:pt x="1989" y="298"/>
                  </a:lnTo>
                  <a:cubicBezTo>
                    <a:pt x="2098" y="217"/>
                    <a:pt x="2219" y="163"/>
                    <a:pt x="2355" y="108"/>
                  </a:cubicBezTo>
                  <a:lnTo>
                    <a:pt x="2341" y="108"/>
                  </a:lnTo>
                  <a:cubicBezTo>
                    <a:pt x="2382" y="95"/>
                    <a:pt x="2436" y="81"/>
                    <a:pt x="2477" y="81"/>
                  </a:cubicBezTo>
                  <a:cubicBezTo>
                    <a:pt x="2531" y="81"/>
                    <a:pt x="2531" y="0"/>
                    <a:pt x="2477" y="0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6"/>
            <p:cNvSpPr/>
            <p:nvPr/>
          </p:nvSpPr>
          <p:spPr>
            <a:xfrm>
              <a:off x="7903639" y="2264944"/>
              <a:ext cx="104430" cy="56070"/>
            </a:xfrm>
            <a:custGeom>
              <a:avLst/>
              <a:gdLst/>
              <a:ahLst/>
              <a:cxnLst/>
              <a:rect l="l" t="t" r="r" b="b"/>
              <a:pathLst>
                <a:path w="1341" h="720" extrusionOk="0">
                  <a:moveTo>
                    <a:pt x="1272" y="1"/>
                  </a:moveTo>
                  <a:cubicBezTo>
                    <a:pt x="1164" y="28"/>
                    <a:pt x="1056" y="68"/>
                    <a:pt x="948" y="109"/>
                  </a:cubicBezTo>
                  <a:cubicBezTo>
                    <a:pt x="826" y="150"/>
                    <a:pt x="718" y="190"/>
                    <a:pt x="609" y="244"/>
                  </a:cubicBezTo>
                  <a:cubicBezTo>
                    <a:pt x="393" y="353"/>
                    <a:pt x="203" y="474"/>
                    <a:pt x="28" y="637"/>
                  </a:cubicBezTo>
                  <a:cubicBezTo>
                    <a:pt x="14" y="637"/>
                    <a:pt x="14" y="650"/>
                    <a:pt x="14" y="664"/>
                  </a:cubicBezTo>
                  <a:cubicBezTo>
                    <a:pt x="0" y="677"/>
                    <a:pt x="0" y="691"/>
                    <a:pt x="14" y="704"/>
                  </a:cubicBezTo>
                  <a:cubicBezTo>
                    <a:pt x="22" y="712"/>
                    <a:pt x="34" y="720"/>
                    <a:pt x="48" y="720"/>
                  </a:cubicBezTo>
                  <a:cubicBezTo>
                    <a:pt x="59" y="720"/>
                    <a:pt x="70" y="716"/>
                    <a:pt x="82" y="704"/>
                  </a:cubicBezTo>
                  <a:cubicBezTo>
                    <a:pt x="149" y="650"/>
                    <a:pt x="231" y="596"/>
                    <a:pt x="312" y="542"/>
                  </a:cubicBezTo>
                  <a:cubicBezTo>
                    <a:pt x="379" y="488"/>
                    <a:pt x="474" y="434"/>
                    <a:pt x="555" y="393"/>
                  </a:cubicBezTo>
                  <a:cubicBezTo>
                    <a:pt x="785" y="258"/>
                    <a:pt x="1042" y="150"/>
                    <a:pt x="1299" y="82"/>
                  </a:cubicBezTo>
                  <a:cubicBezTo>
                    <a:pt x="1327" y="68"/>
                    <a:pt x="1340" y="41"/>
                    <a:pt x="1327" y="28"/>
                  </a:cubicBezTo>
                  <a:cubicBezTo>
                    <a:pt x="1327" y="14"/>
                    <a:pt x="1313" y="1"/>
                    <a:pt x="1299" y="1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6"/>
            <p:cNvSpPr/>
            <p:nvPr/>
          </p:nvSpPr>
          <p:spPr>
            <a:xfrm>
              <a:off x="7939462" y="2270239"/>
              <a:ext cx="50697" cy="26400"/>
            </a:xfrm>
            <a:custGeom>
              <a:avLst/>
              <a:gdLst/>
              <a:ahLst/>
              <a:cxnLst/>
              <a:rect l="l" t="t" r="r" b="b"/>
              <a:pathLst>
                <a:path w="651" h="339" extrusionOk="0">
                  <a:moveTo>
                    <a:pt x="596" y="0"/>
                  </a:moveTo>
                  <a:lnTo>
                    <a:pt x="596" y="14"/>
                  </a:lnTo>
                  <a:cubicBezTo>
                    <a:pt x="488" y="41"/>
                    <a:pt x="393" y="82"/>
                    <a:pt x="312" y="122"/>
                  </a:cubicBezTo>
                  <a:cubicBezTo>
                    <a:pt x="217" y="163"/>
                    <a:pt x="122" y="217"/>
                    <a:pt x="28" y="257"/>
                  </a:cubicBezTo>
                  <a:cubicBezTo>
                    <a:pt x="28" y="257"/>
                    <a:pt x="14" y="271"/>
                    <a:pt x="14" y="285"/>
                  </a:cubicBezTo>
                  <a:cubicBezTo>
                    <a:pt x="1" y="298"/>
                    <a:pt x="1" y="312"/>
                    <a:pt x="14" y="312"/>
                  </a:cubicBezTo>
                  <a:cubicBezTo>
                    <a:pt x="14" y="325"/>
                    <a:pt x="14" y="339"/>
                    <a:pt x="28" y="339"/>
                  </a:cubicBezTo>
                  <a:lnTo>
                    <a:pt x="68" y="339"/>
                  </a:lnTo>
                  <a:cubicBezTo>
                    <a:pt x="149" y="285"/>
                    <a:pt x="244" y="244"/>
                    <a:pt x="339" y="203"/>
                  </a:cubicBezTo>
                  <a:cubicBezTo>
                    <a:pt x="434" y="163"/>
                    <a:pt x="528" y="122"/>
                    <a:pt x="623" y="82"/>
                  </a:cubicBezTo>
                  <a:cubicBezTo>
                    <a:pt x="637" y="82"/>
                    <a:pt x="650" y="54"/>
                    <a:pt x="650" y="27"/>
                  </a:cubicBezTo>
                  <a:cubicBezTo>
                    <a:pt x="637" y="14"/>
                    <a:pt x="623" y="0"/>
                    <a:pt x="609" y="0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6"/>
            <p:cNvSpPr/>
            <p:nvPr/>
          </p:nvSpPr>
          <p:spPr>
            <a:xfrm>
              <a:off x="7935256" y="2271252"/>
              <a:ext cx="51709" cy="27490"/>
            </a:xfrm>
            <a:custGeom>
              <a:avLst/>
              <a:gdLst/>
              <a:ahLst/>
              <a:cxnLst/>
              <a:rect l="l" t="t" r="r" b="b"/>
              <a:pathLst>
                <a:path w="664" h="353" extrusionOk="0">
                  <a:moveTo>
                    <a:pt x="609" y="1"/>
                  </a:moveTo>
                  <a:cubicBezTo>
                    <a:pt x="501" y="41"/>
                    <a:pt x="393" y="82"/>
                    <a:pt x="298" y="123"/>
                  </a:cubicBezTo>
                  <a:cubicBezTo>
                    <a:pt x="203" y="163"/>
                    <a:pt x="109" y="217"/>
                    <a:pt x="14" y="272"/>
                  </a:cubicBezTo>
                  <a:cubicBezTo>
                    <a:pt x="14" y="272"/>
                    <a:pt x="0" y="285"/>
                    <a:pt x="0" y="299"/>
                  </a:cubicBezTo>
                  <a:cubicBezTo>
                    <a:pt x="0" y="312"/>
                    <a:pt x="0" y="326"/>
                    <a:pt x="0" y="326"/>
                  </a:cubicBezTo>
                  <a:cubicBezTo>
                    <a:pt x="14" y="339"/>
                    <a:pt x="14" y="339"/>
                    <a:pt x="27" y="353"/>
                  </a:cubicBezTo>
                  <a:lnTo>
                    <a:pt x="68" y="353"/>
                  </a:lnTo>
                  <a:lnTo>
                    <a:pt x="122" y="312"/>
                  </a:lnTo>
                  <a:lnTo>
                    <a:pt x="109" y="312"/>
                  </a:lnTo>
                  <a:cubicBezTo>
                    <a:pt x="190" y="272"/>
                    <a:pt x="271" y="231"/>
                    <a:pt x="352" y="190"/>
                  </a:cubicBezTo>
                  <a:cubicBezTo>
                    <a:pt x="420" y="163"/>
                    <a:pt x="542" y="123"/>
                    <a:pt x="623" y="82"/>
                  </a:cubicBezTo>
                  <a:cubicBezTo>
                    <a:pt x="650" y="69"/>
                    <a:pt x="663" y="41"/>
                    <a:pt x="650" y="28"/>
                  </a:cubicBezTo>
                  <a:cubicBezTo>
                    <a:pt x="650" y="1"/>
                    <a:pt x="623" y="1"/>
                    <a:pt x="609" y="1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6"/>
            <p:cNvSpPr/>
            <p:nvPr/>
          </p:nvSpPr>
          <p:spPr>
            <a:xfrm>
              <a:off x="7946860" y="2271252"/>
              <a:ext cx="38003" cy="21961"/>
            </a:xfrm>
            <a:custGeom>
              <a:avLst/>
              <a:gdLst/>
              <a:ahLst/>
              <a:cxnLst/>
              <a:rect l="l" t="t" r="r" b="b"/>
              <a:pathLst>
                <a:path w="488" h="282" extrusionOk="0">
                  <a:moveTo>
                    <a:pt x="420" y="1"/>
                  </a:moveTo>
                  <a:lnTo>
                    <a:pt x="420" y="14"/>
                  </a:lnTo>
                  <a:cubicBezTo>
                    <a:pt x="284" y="69"/>
                    <a:pt x="163" y="123"/>
                    <a:pt x="27" y="204"/>
                  </a:cubicBezTo>
                  <a:cubicBezTo>
                    <a:pt x="14" y="204"/>
                    <a:pt x="14" y="204"/>
                    <a:pt x="0" y="217"/>
                  </a:cubicBezTo>
                  <a:cubicBezTo>
                    <a:pt x="0" y="231"/>
                    <a:pt x="0" y="244"/>
                    <a:pt x="0" y="258"/>
                  </a:cubicBezTo>
                  <a:cubicBezTo>
                    <a:pt x="14" y="258"/>
                    <a:pt x="14" y="272"/>
                    <a:pt x="27" y="272"/>
                  </a:cubicBezTo>
                  <a:cubicBezTo>
                    <a:pt x="34" y="278"/>
                    <a:pt x="41" y="282"/>
                    <a:pt x="48" y="282"/>
                  </a:cubicBezTo>
                  <a:cubicBezTo>
                    <a:pt x="54" y="282"/>
                    <a:pt x="61" y="278"/>
                    <a:pt x="68" y="272"/>
                  </a:cubicBezTo>
                  <a:cubicBezTo>
                    <a:pt x="190" y="204"/>
                    <a:pt x="325" y="136"/>
                    <a:pt x="460" y="82"/>
                  </a:cubicBezTo>
                  <a:cubicBezTo>
                    <a:pt x="474" y="82"/>
                    <a:pt x="487" y="55"/>
                    <a:pt x="474" y="28"/>
                  </a:cubicBezTo>
                  <a:cubicBezTo>
                    <a:pt x="474" y="14"/>
                    <a:pt x="460" y="1"/>
                    <a:pt x="433" y="1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6"/>
            <p:cNvSpPr/>
            <p:nvPr/>
          </p:nvSpPr>
          <p:spPr>
            <a:xfrm>
              <a:off x="7939462" y="2273354"/>
              <a:ext cx="42208" cy="23285"/>
            </a:xfrm>
            <a:custGeom>
              <a:avLst/>
              <a:gdLst/>
              <a:ahLst/>
              <a:cxnLst/>
              <a:rect l="l" t="t" r="r" b="b"/>
              <a:pathLst>
                <a:path w="542" h="299" extrusionOk="0">
                  <a:moveTo>
                    <a:pt x="461" y="1"/>
                  </a:moveTo>
                  <a:cubicBezTo>
                    <a:pt x="420" y="14"/>
                    <a:pt x="379" y="28"/>
                    <a:pt x="352" y="42"/>
                  </a:cubicBezTo>
                  <a:cubicBezTo>
                    <a:pt x="312" y="55"/>
                    <a:pt x="271" y="82"/>
                    <a:pt x="231" y="96"/>
                  </a:cubicBezTo>
                  <a:cubicBezTo>
                    <a:pt x="163" y="136"/>
                    <a:pt x="82" y="177"/>
                    <a:pt x="14" y="217"/>
                  </a:cubicBezTo>
                  <a:cubicBezTo>
                    <a:pt x="1" y="231"/>
                    <a:pt x="1" y="258"/>
                    <a:pt x="14" y="272"/>
                  </a:cubicBezTo>
                  <a:cubicBezTo>
                    <a:pt x="28" y="285"/>
                    <a:pt x="28" y="285"/>
                    <a:pt x="41" y="299"/>
                  </a:cubicBezTo>
                  <a:cubicBezTo>
                    <a:pt x="55" y="299"/>
                    <a:pt x="68" y="299"/>
                    <a:pt x="82" y="285"/>
                  </a:cubicBezTo>
                  <a:lnTo>
                    <a:pt x="204" y="204"/>
                  </a:lnTo>
                  <a:lnTo>
                    <a:pt x="339" y="150"/>
                  </a:lnTo>
                  <a:cubicBezTo>
                    <a:pt x="393" y="123"/>
                    <a:pt x="447" y="96"/>
                    <a:pt x="501" y="82"/>
                  </a:cubicBezTo>
                  <a:cubicBezTo>
                    <a:pt x="528" y="69"/>
                    <a:pt x="542" y="42"/>
                    <a:pt x="528" y="28"/>
                  </a:cubicBezTo>
                  <a:cubicBezTo>
                    <a:pt x="528" y="1"/>
                    <a:pt x="501" y="1"/>
                    <a:pt x="488" y="1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36"/>
            <p:cNvSpPr/>
            <p:nvPr/>
          </p:nvSpPr>
          <p:spPr>
            <a:xfrm>
              <a:off x="7941564" y="2269149"/>
              <a:ext cx="44311" cy="24063"/>
            </a:xfrm>
            <a:custGeom>
              <a:avLst/>
              <a:gdLst/>
              <a:ahLst/>
              <a:cxnLst/>
              <a:rect l="l" t="t" r="r" b="b"/>
              <a:pathLst>
                <a:path w="569" h="309" extrusionOk="0">
                  <a:moveTo>
                    <a:pt x="501" y="1"/>
                  </a:moveTo>
                  <a:lnTo>
                    <a:pt x="488" y="14"/>
                  </a:lnTo>
                  <a:cubicBezTo>
                    <a:pt x="407" y="41"/>
                    <a:pt x="325" y="82"/>
                    <a:pt x="244" y="123"/>
                  </a:cubicBezTo>
                  <a:cubicBezTo>
                    <a:pt x="163" y="150"/>
                    <a:pt x="95" y="190"/>
                    <a:pt x="14" y="244"/>
                  </a:cubicBezTo>
                  <a:cubicBezTo>
                    <a:pt x="1" y="258"/>
                    <a:pt x="1" y="285"/>
                    <a:pt x="14" y="299"/>
                  </a:cubicBezTo>
                  <a:cubicBezTo>
                    <a:pt x="21" y="305"/>
                    <a:pt x="31" y="309"/>
                    <a:pt x="43" y="309"/>
                  </a:cubicBezTo>
                  <a:cubicBezTo>
                    <a:pt x="55" y="309"/>
                    <a:pt x="68" y="305"/>
                    <a:pt x="82" y="299"/>
                  </a:cubicBezTo>
                  <a:lnTo>
                    <a:pt x="149" y="258"/>
                  </a:lnTo>
                  <a:cubicBezTo>
                    <a:pt x="217" y="217"/>
                    <a:pt x="271" y="190"/>
                    <a:pt x="339" y="163"/>
                  </a:cubicBezTo>
                  <a:cubicBezTo>
                    <a:pt x="407" y="136"/>
                    <a:pt x="461" y="109"/>
                    <a:pt x="528" y="82"/>
                  </a:cubicBezTo>
                  <a:cubicBezTo>
                    <a:pt x="555" y="82"/>
                    <a:pt x="569" y="55"/>
                    <a:pt x="555" y="28"/>
                  </a:cubicBezTo>
                  <a:cubicBezTo>
                    <a:pt x="555" y="14"/>
                    <a:pt x="542" y="1"/>
                    <a:pt x="515" y="1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36"/>
            <p:cNvSpPr/>
            <p:nvPr/>
          </p:nvSpPr>
          <p:spPr>
            <a:xfrm>
              <a:off x="7933154" y="2268137"/>
              <a:ext cx="55914" cy="30605"/>
            </a:xfrm>
            <a:custGeom>
              <a:avLst/>
              <a:gdLst/>
              <a:ahLst/>
              <a:cxnLst/>
              <a:rect l="l" t="t" r="r" b="b"/>
              <a:pathLst>
                <a:path w="718" h="393" extrusionOk="0">
                  <a:moveTo>
                    <a:pt x="650" y="0"/>
                  </a:moveTo>
                  <a:cubicBezTo>
                    <a:pt x="542" y="41"/>
                    <a:pt x="420" y="95"/>
                    <a:pt x="312" y="149"/>
                  </a:cubicBezTo>
                  <a:cubicBezTo>
                    <a:pt x="217" y="203"/>
                    <a:pt x="109" y="271"/>
                    <a:pt x="14" y="325"/>
                  </a:cubicBezTo>
                  <a:cubicBezTo>
                    <a:pt x="0" y="339"/>
                    <a:pt x="0" y="366"/>
                    <a:pt x="14" y="379"/>
                  </a:cubicBezTo>
                  <a:cubicBezTo>
                    <a:pt x="14" y="393"/>
                    <a:pt x="27" y="393"/>
                    <a:pt x="41" y="393"/>
                  </a:cubicBezTo>
                  <a:lnTo>
                    <a:pt x="68" y="393"/>
                  </a:lnTo>
                  <a:cubicBezTo>
                    <a:pt x="149" y="352"/>
                    <a:pt x="230" y="298"/>
                    <a:pt x="312" y="257"/>
                  </a:cubicBezTo>
                  <a:cubicBezTo>
                    <a:pt x="366" y="217"/>
                    <a:pt x="433" y="190"/>
                    <a:pt x="487" y="163"/>
                  </a:cubicBezTo>
                  <a:cubicBezTo>
                    <a:pt x="555" y="136"/>
                    <a:pt x="623" y="109"/>
                    <a:pt x="690" y="81"/>
                  </a:cubicBezTo>
                  <a:cubicBezTo>
                    <a:pt x="704" y="68"/>
                    <a:pt x="718" y="41"/>
                    <a:pt x="718" y="27"/>
                  </a:cubicBezTo>
                  <a:cubicBezTo>
                    <a:pt x="704" y="0"/>
                    <a:pt x="690" y="0"/>
                    <a:pt x="677" y="0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6"/>
            <p:cNvSpPr/>
            <p:nvPr/>
          </p:nvSpPr>
          <p:spPr>
            <a:xfrm>
              <a:off x="7963681" y="2266034"/>
              <a:ext cx="29593" cy="15887"/>
            </a:xfrm>
            <a:custGeom>
              <a:avLst/>
              <a:gdLst/>
              <a:ahLst/>
              <a:cxnLst/>
              <a:rect l="l" t="t" r="r" b="b"/>
              <a:pathLst>
                <a:path w="380" h="204" extrusionOk="0">
                  <a:moveTo>
                    <a:pt x="326" y="0"/>
                  </a:moveTo>
                  <a:lnTo>
                    <a:pt x="326" y="14"/>
                  </a:lnTo>
                  <a:cubicBezTo>
                    <a:pt x="217" y="41"/>
                    <a:pt x="136" y="81"/>
                    <a:pt x="41" y="122"/>
                  </a:cubicBezTo>
                  <a:cubicBezTo>
                    <a:pt x="14" y="122"/>
                    <a:pt x="1" y="149"/>
                    <a:pt x="14" y="176"/>
                  </a:cubicBezTo>
                  <a:cubicBezTo>
                    <a:pt x="28" y="190"/>
                    <a:pt x="41" y="203"/>
                    <a:pt x="68" y="203"/>
                  </a:cubicBezTo>
                  <a:cubicBezTo>
                    <a:pt x="163" y="163"/>
                    <a:pt x="258" y="122"/>
                    <a:pt x="353" y="81"/>
                  </a:cubicBezTo>
                  <a:cubicBezTo>
                    <a:pt x="366" y="81"/>
                    <a:pt x="380" y="54"/>
                    <a:pt x="380" y="27"/>
                  </a:cubicBezTo>
                  <a:cubicBezTo>
                    <a:pt x="366" y="14"/>
                    <a:pt x="353" y="0"/>
                    <a:pt x="339" y="0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6"/>
            <p:cNvSpPr/>
            <p:nvPr/>
          </p:nvSpPr>
          <p:spPr>
            <a:xfrm>
              <a:off x="7951065" y="2266034"/>
              <a:ext cx="44311" cy="22194"/>
            </a:xfrm>
            <a:custGeom>
              <a:avLst/>
              <a:gdLst/>
              <a:ahLst/>
              <a:cxnLst/>
              <a:rect l="l" t="t" r="r" b="b"/>
              <a:pathLst>
                <a:path w="569" h="285" extrusionOk="0">
                  <a:moveTo>
                    <a:pt x="501" y="0"/>
                  </a:moveTo>
                  <a:cubicBezTo>
                    <a:pt x="420" y="27"/>
                    <a:pt x="352" y="41"/>
                    <a:pt x="271" y="81"/>
                  </a:cubicBezTo>
                  <a:cubicBezTo>
                    <a:pt x="190" y="122"/>
                    <a:pt x="109" y="149"/>
                    <a:pt x="27" y="203"/>
                  </a:cubicBezTo>
                  <a:cubicBezTo>
                    <a:pt x="27" y="203"/>
                    <a:pt x="14" y="217"/>
                    <a:pt x="14" y="217"/>
                  </a:cubicBezTo>
                  <a:cubicBezTo>
                    <a:pt x="0" y="230"/>
                    <a:pt x="0" y="244"/>
                    <a:pt x="14" y="257"/>
                  </a:cubicBezTo>
                  <a:cubicBezTo>
                    <a:pt x="14" y="271"/>
                    <a:pt x="27" y="271"/>
                    <a:pt x="27" y="284"/>
                  </a:cubicBezTo>
                  <a:lnTo>
                    <a:pt x="68" y="284"/>
                  </a:lnTo>
                  <a:cubicBezTo>
                    <a:pt x="136" y="244"/>
                    <a:pt x="203" y="203"/>
                    <a:pt x="285" y="176"/>
                  </a:cubicBezTo>
                  <a:cubicBezTo>
                    <a:pt x="366" y="136"/>
                    <a:pt x="447" y="108"/>
                    <a:pt x="528" y="81"/>
                  </a:cubicBezTo>
                  <a:cubicBezTo>
                    <a:pt x="555" y="68"/>
                    <a:pt x="569" y="41"/>
                    <a:pt x="555" y="27"/>
                  </a:cubicBezTo>
                  <a:cubicBezTo>
                    <a:pt x="555" y="14"/>
                    <a:pt x="542" y="0"/>
                    <a:pt x="528" y="0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6"/>
            <p:cNvSpPr/>
            <p:nvPr/>
          </p:nvSpPr>
          <p:spPr>
            <a:xfrm>
              <a:off x="7922641" y="2267046"/>
              <a:ext cx="67518" cy="38704"/>
            </a:xfrm>
            <a:custGeom>
              <a:avLst/>
              <a:gdLst/>
              <a:ahLst/>
              <a:cxnLst/>
              <a:rect l="l" t="t" r="r" b="b"/>
              <a:pathLst>
                <a:path w="867" h="497" extrusionOk="0">
                  <a:moveTo>
                    <a:pt x="798" y="1"/>
                  </a:moveTo>
                  <a:lnTo>
                    <a:pt x="798" y="14"/>
                  </a:lnTo>
                  <a:cubicBezTo>
                    <a:pt x="663" y="55"/>
                    <a:pt x="528" y="109"/>
                    <a:pt x="406" y="177"/>
                  </a:cubicBezTo>
                  <a:cubicBezTo>
                    <a:pt x="271" y="244"/>
                    <a:pt x="149" y="326"/>
                    <a:pt x="27" y="420"/>
                  </a:cubicBezTo>
                  <a:cubicBezTo>
                    <a:pt x="0" y="434"/>
                    <a:pt x="0" y="461"/>
                    <a:pt x="14" y="474"/>
                  </a:cubicBezTo>
                  <a:cubicBezTo>
                    <a:pt x="22" y="490"/>
                    <a:pt x="34" y="497"/>
                    <a:pt x="46" y="497"/>
                  </a:cubicBezTo>
                  <a:cubicBezTo>
                    <a:pt x="54" y="497"/>
                    <a:pt x="62" y="493"/>
                    <a:pt x="68" y="488"/>
                  </a:cubicBezTo>
                  <a:cubicBezTo>
                    <a:pt x="162" y="407"/>
                    <a:pt x="271" y="353"/>
                    <a:pt x="365" y="298"/>
                  </a:cubicBezTo>
                  <a:lnTo>
                    <a:pt x="352" y="298"/>
                  </a:lnTo>
                  <a:cubicBezTo>
                    <a:pt x="433" y="244"/>
                    <a:pt x="514" y="217"/>
                    <a:pt x="595" y="177"/>
                  </a:cubicBezTo>
                  <a:cubicBezTo>
                    <a:pt x="663" y="136"/>
                    <a:pt x="758" y="109"/>
                    <a:pt x="839" y="82"/>
                  </a:cubicBezTo>
                  <a:cubicBezTo>
                    <a:pt x="853" y="68"/>
                    <a:pt x="866" y="41"/>
                    <a:pt x="866" y="28"/>
                  </a:cubicBezTo>
                  <a:cubicBezTo>
                    <a:pt x="853" y="1"/>
                    <a:pt x="839" y="1"/>
                    <a:pt x="812" y="1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36"/>
            <p:cNvSpPr/>
            <p:nvPr/>
          </p:nvSpPr>
          <p:spPr>
            <a:xfrm>
              <a:off x="7815095" y="2280753"/>
              <a:ext cx="413205" cy="287125"/>
            </a:xfrm>
            <a:custGeom>
              <a:avLst/>
              <a:gdLst/>
              <a:ahLst/>
              <a:cxnLst/>
              <a:rect l="l" t="t" r="r" b="b"/>
              <a:pathLst>
                <a:path w="5306" h="3687" extrusionOk="0">
                  <a:moveTo>
                    <a:pt x="3668" y="1"/>
                  </a:moveTo>
                  <a:cubicBezTo>
                    <a:pt x="3397" y="1"/>
                    <a:pt x="3140" y="28"/>
                    <a:pt x="2869" y="82"/>
                  </a:cubicBezTo>
                  <a:cubicBezTo>
                    <a:pt x="2653" y="136"/>
                    <a:pt x="2450" y="204"/>
                    <a:pt x="2247" y="285"/>
                  </a:cubicBezTo>
                  <a:cubicBezTo>
                    <a:pt x="2071" y="366"/>
                    <a:pt x="1895" y="461"/>
                    <a:pt x="1733" y="583"/>
                  </a:cubicBezTo>
                  <a:cubicBezTo>
                    <a:pt x="1584" y="691"/>
                    <a:pt x="1435" y="826"/>
                    <a:pt x="1300" y="961"/>
                  </a:cubicBezTo>
                  <a:cubicBezTo>
                    <a:pt x="1165" y="1097"/>
                    <a:pt x="1043" y="1246"/>
                    <a:pt x="935" y="1394"/>
                  </a:cubicBezTo>
                  <a:cubicBezTo>
                    <a:pt x="826" y="1557"/>
                    <a:pt x="732" y="1733"/>
                    <a:pt x="637" y="1909"/>
                  </a:cubicBezTo>
                  <a:cubicBezTo>
                    <a:pt x="502" y="2152"/>
                    <a:pt x="393" y="2409"/>
                    <a:pt x="299" y="2680"/>
                  </a:cubicBezTo>
                  <a:cubicBezTo>
                    <a:pt x="190" y="2950"/>
                    <a:pt x="96" y="3235"/>
                    <a:pt x="28" y="3519"/>
                  </a:cubicBezTo>
                  <a:cubicBezTo>
                    <a:pt x="1" y="3586"/>
                    <a:pt x="55" y="3668"/>
                    <a:pt x="136" y="3681"/>
                  </a:cubicBezTo>
                  <a:cubicBezTo>
                    <a:pt x="148" y="3685"/>
                    <a:pt x="159" y="3687"/>
                    <a:pt x="169" y="3687"/>
                  </a:cubicBezTo>
                  <a:cubicBezTo>
                    <a:pt x="194" y="3687"/>
                    <a:pt x="216" y="3677"/>
                    <a:pt x="244" y="3668"/>
                  </a:cubicBezTo>
                  <a:lnTo>
                    <a:pt x="272" y="3641"/>
                  </a:lnTo>
                  <a:cubicBezTo>
                    <a:pt x="285" y="3613"/>
                    <a:pt x="299" y="3600"/>
                    <a:pt x="299" y="3573"/>
                  </a:cubicBezTo>
                  <a:cubicBezTo>
                    <a:pt x="353" y="3438"/>
                    <a:pt x="393" y="3302"/>
                    <a:pt x="434" y="3167"/>
                  </a:cubicBezTo>
                  <a:lnTo>
                    <a:pt x="434" y="3167"/>
                  </a:lnTo>
                  <a:lnTo>
                    <a:pt x="420" y="3194"/>
                  </a:lnTo>
                  <a:cubicBezTo>
                    <a:pt x="596" y="2639"/>
                    <a:pt x="853" y="2098"/>
                    <a:pt x="1165" y="1597"/>
                  </a:cubicBezTo>
                  <a:lnTo>
                    <a:pt x="1165" y="1597"/>
                  </a:lnTo>
                  <a:lnTo>
                    <a:pt x="1137" y="1624"/>
                  </a:lnTo>
                  <a:cubicBezTo>
                    <a:pt x="1313" y="1354"/>
                    <a:pt x="1516" y="1110"/>
                    <a:pt x="1760" y="894"/>
                  </a:cubicBezTo>
                  <a:lnTo>
                    <a:pt x="1773" y="894"/>
                  </a:lnTo>
                  <a:cubicBezTo>
                    <a:pt x="1963" y="731"/>
                    <a:pt x="2166" y="596"/>
                    <a:pt x="2396" y="488"/>
                  </a:cubicBezTo>
                  <a:cubicBezTo>
                    <a:pt x="2667" y="352"/>
                    <a:pt x="2951" y="258"/>
                    <a:pt x="3248" y="204"/>
                  </a:cubicBezTo>
                  <a:cubicBezTo>
                    <a:pt x="3501" y="168"/>
                    <a:pt x="3760" y="143"/>
                    <a:pt x="4020" y="143"/>
                  </a:cubicBezTo>
                  <a:cubicBezTo>
                    <a:pt x="4150" y="143"/>
                    <a:pt x="4281" y="150"/>
                    <a:pt x="4412" y="163"/>
                  </a:cubicBezTo>
                  <a:lnTo>
                    <a:pt x="4398" y="163"/>
                  </a:lnTo>
                  <a:cubicBezTo>
                    <a:pt x="4683" y="177"/>
                    <a:pt x="4967" y="217"/>
                    <a:pt x="5251" y="285"/>
                  </a:cubicBezTo>
                  <a:cubicBezTo>
                    <a:pt x="5278" y="285"/>
                    <a:pt x="5292" y="271"/>
                    <a:pt x="5305" y="244"/>
                  </a:cubicBezTo>
                  <a:cubicBezTo>
                    <a:pt x="5305" y="217"/>
                    <a:pt x="5292" y="204"/>
                    <a:pt x="5264" y="190"/>
                  </a:cubicBezTo>
                  <a:cubicBezTo>
                    <a:pt x="5007" y="150"/>
                    <a:pt x="4750" y="95"/>
                    <a:pt x="4480" y="55"/>
                  </a:cubicBezTo>
                  <a:cubicBezTo>
                    <a:pt x="4223" y="14"/>
                    <a:pt x="3979" y="1"/>
                    <a:pt x="3722" y="1"/>
                  </a:cubicBezTo>
                  <a:close/>
                </a:path>
              </a:pathLst>
            </a:custGeom>
            <a:solidFill>
              <a:srgbClr val="682F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6"/>
            <p:cNvSpPr/>
            <p:nvPr/>
          </p:nvSpPr>
          <p:spPr>
            <a:xfrm>
              <a:off x="7897331" y="2331372"/>
              <a:ext cx="190794" cy="215169"/>
            </a:xfrm>
            <a:custGeom>
              <a:avLst/>
              <a:gdLst/>
              <a:ahLst/>
              <a:cxnLst/>
              <a:rect l="l" t="t" r="r" b="b"/>
              <a:pathLst>
                <a:path w="2450" h="2763" extrusionOk="0">
                  <a:moveTo>
                    <a:pt x="2382" y="0"/>
                  </a:moveTo>
                  <a:cubicBezTo>
                    <a:pt x="2233" y="54"/>
                    <a:pt x="2084" y="108"/>
                    <a:pt x="1935" y="176"/>
                  </a:cubicBezTo>
                  <a:cubicBezTo>
                    <a:pt x="1773" y="244"/>
                    <a:pt x="1651" y="311"/>
                    <a:pt x="1516" y="379"/>
                  </a:cubicBezTo>
                  <a:cubicBezTo>
                    <a:pt x="1448" y="406"/>
                    <a:pt x="1394" y="447"/>
                    <a:pt x="1326" y="487"/>
                  </a:cubicBezTo>
                  <a:cubicBezTo>
                    <a:pt x="1272" y="528"/>
                    <a:pt x="1205" y="582"/>
                    <a:pt x="1137" y="623"/>
                  </a:cubicBezTo>
                  <a:cubicBezTo>
                    <a:pt x="1015" y="704"/>
                    <a:pt x="907" y="798"/>
                    <a:pt x="799" y="907"/>
                  </a:cubicBezTo>
                  <a:cubicBezTo>
                    <a:pt x="596" y="1110"/>
                    <a:pt x="420" y="1353"/>
                    <a:pt x="298" y="1624"/>
                  </a:cubicBezTo>
                  <a:cubicBezTo>
                    <a:pt x="217" y="1759"/>
                    <a:pt x="163" y="1922"/>
                    <a:pt x="122" y="2070"/>
                  </a:cubicBezTo>
                  <a:cubicBezTo>
                    <a:pt x="54" y="2246"/>
                    <a:pt x="27" y="2409"/>
                    <a:pt x="0" y="2598"/>
                  </a:cubicBezTo>
                  <a:cubicBezTo>
                    <a:pt x="0" y="2625"/>
                    <a:pt x="0" y="2666"/>
                    <a:pt x="27" y="2693"/>
                  </a:cubicBezTo>
                  <a:cubicBezTo>
                    <a:pt x="41" y="2733"/>
                    <a:pt x="81" y="2747"/>
                    <a:pt x="109" y="2761"/>
                  </a:cubicBezTo>
                  <a:cubicBezTo>
                    <a:pt x="117" y="2762"/>
                    <a:pt x="126" y="2763"/>
                    <a:pt x="134" y="2763"/>
                  </a:cubicBezTo>
                  <a:cubicBezTo>
                    <a:pt x="206" y="2763"/>
                    <a:pt x="272" y="2713"/>
                    <a:pt x="284" y="2652"/>
                  </a:cubicBezTo>
                  <a:cubicBezTo>
                    <a:pt x="325" y="2449"/>
                    <a:pt x="379" y="2246"/>
                    <a:pt x="433" y="2043"/>
                  </a:cubicBezTo>
                  <a:cubicBezTo>
                    <a:pt x="433" y="2043"/>
                    <a:pt x="433" y="2057"/>
                    <a:pt x="433" y="2070"/>
                  </a:cubicBezTo>
                  <a:cubicBezTo>
                    <a:pt x="474" y="1949"/>
                    <a:pt x="528" y="1827"/>
                    <a:pt x="582" y="1705"/>
                  </a:cubicBezTo>
                  <a:cubicBezTo>
                    <a:pt x="636" y="1597"/>
                    <a:pt x="704" y="1489"/>
                    <a:pt x="772" y="1380"/>
                  </a:cubicBezTo>
                  <a:cubicBezTo>
                    <a:pt x="920" y="1150"/>
                    <a:pt x="1110" y="934"/>
                    <a:pt x="1313" y="758"/>
                  </a:cubicBezTo>
                  <a:cubicBezTo>
                    <a:pt x="1448" y="636"/>
                    <a:pt x="1597" y="528"/>
                    <a:pt x="1746" y="433"/>
                  </a:cubicBezTo>
                  <a:cubicBezTo>
                    <a:pt x="1922" y="325"/>
                    <a:pt x="2098" y="230"/>
                    <a:pt x="2274" y="135"/>
                  </a:cubicBezTo>
                  <a:cubicBezTo>
                    <a:pt x="2314" y="122"/>
                    <a:pt x="2368" y="95"/>
                    <a:pt x="2409" y="81"/>
                  </a:cubicBezTo>
                  <a:cubicBezTo>
                    <a:pt x="2436" y="68"/>
                    <a:pt x="2449" y="41"/>
                    <a:pt x="2436" y="27"/>
                  </a:cubicBezTo>
                  <a:cubicBezTo>
                    <a:pt x="2436" y="0"/>
                    <a:pt x="2422" y="0"/>
                    <a:pt x="2395" y="0"/>
                  </a:cubicBezTo>
                  <a:close/>
                </a:path>
              </a:pathLst>
            </a:custGeom>
            <a:solidFill>
              <a:srgbClr val="682F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6"/>
            <p:cNvSpPr/>
            <p:nvPr/>
          </p:nvSpPr>
          <p:spPr>
            <a:xfrm>
              <a:off x="8119665" y="2324986"/>
              <a:ext cx="49606" cy="8566"/>
            </a:xfrm>
            <a:custGeom>
              <a:avLst/>
              <a:gdLst/>
              <a:ahLst/>
              <a:cxnLst/>
              <a:rect l="l" t="t" r="r" b="b"/>
              <a:pathLst>
                <a:path w="637" h="110" extrusionOk="0">
                  <a:moveTo>
                    <a:pt x="298" y="1"/>
                  </a:moveTo>
                  <a:cubicBezTo>
                    <a:pt x="217" y="1"/>
                    <a:pt x="122" y="1"/>
                    <a:pt x="41" y="15"/>
                  </a:cubicBezTo>
                  <a:cubicBezTo>
                    <a:pt x="27" y="15"/>
                    <a:pt x="0" y="42"/>
                    <a:pt x="0" y="55"/>
                  </a:cubicBezTo>
                  <a:cubicBezTo>
                    <a:pt x="0" y="82"/>
                    <a:pt x="27" y="96"/>
                    <a:pt x="55" y="96"/>
                  </a:cubicBezTo>
                  <a:cubicBezTo>
                    <a:pt x="176" y="82"/>
                    <a:pt x="298" y="82"/>
                    <a:pt x="420" y="82"/>
                  </a:cubicBezTo>
                  <a:cubicBezTo>
                    <a:pt x="474" y="82"/>
                    <a:pt x="528" y="96"/>
                    <a:pt x="582" y="109"/>
                  </a:cubicBezTo>
                  <a:cubicBezTo>
                    <a:pt x="596" y="109"/>
                    <a:pt x="623" y="96"/>
                    <a:pt x="636" y="69"/>
                  </a:cubicBezTo>
                  <a:cubicBezTo>
                    <a:pt x="636" y="55"/>
                    <a:pt x="636" y="42"/>
                    <a:pt x="636" y="28"/>
                  </a:cubicBezTo>
                  <a:cubicBezTo>
                    <a:pt x="623" y="28"/>
                    <a:pt x="609" y="15"/>
                    <a:pt x="596" y="15"/>
                  </a:cubicBezTo>
                  <a:cubicBezTo>
                    <a:pt x="515" y="1"/>
                    <a:pt x="433" y="1"/>
                    <a:pt x="339" y="1"/>
                  </a:cubicBezTo>
                  <a:close/>
                </a:path>
              </a:pathLst>
            </a:custGeom>
            <a:solidFill>
              <a:srgbClr val="682F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6"/>
            <p:cNvSpPr/>
            <p:nvPr/>
          </p:nvSpPr>
          <p:spPr>
            <a:xfrm>
              <a:off x="7986888" y="2360886"/>
              <a:ext cx="223501" cy="266644"/>
            </a:xfrm>
            <a:custGeom>
              <a:avLst/>
              <a:gdLst/>
              <a:ahLst/>
              <a:cxnLst/>
              <a:rect l="l" t="t" r="r" b="b"/>
              <a:pathLst>
                <a:path w="2870" h="3424" extrusionOk="0">
                  <a:moveTo>
                    <a:pt x="2192" y="0"/>
                  </a:moveTo>
                  <a:cubicBezTo>
                    <a:pt x="2003" y="0"/>
                    <a:pt x="1814" y="14"/>
                    <a:pt x="1638" y="54"/>
                  </a:cubicBezTo>
                  <a:lnTo>
                    <a:pt x="1624" y="68"/>
                  </a:lnTo>
                  <a:cubicBezTo>
                    <a:pt x="1245" y="122"/>
                    <a:pt x="894" y="311"/>
                    <a:pt x="623" y="582"/>
                  </a:cubicBezTo>
                  <a:cubicBezTo>
                    <a:pt x="515" y="704"/>
                    <a:pt x="433" y="825"/>
                    <a:pt x="366" y="974"/>
                  </a:cubicBezTo>
                  <a:cubicBezTo>
                    <a:pt x="312" y="1123"/>
                    <a:pt x="258" y="1285"/>
                    <a:pt x="230" y="1434"/>
                  </a:cubicBezTo>
                  <a:cubicBezTo>
                    <a:pt x="203" y="1597"/>
                    <a:pt x="176" y="1759"/>
                    <a:pt x="176" y="1921"/>
                  </a:cubicBezTo>
                  <a:cubicBezTo>
                    <a:pt x="163" y="2097"/>
                    <a:pt x="149" y="2246"/>
                    <a:pt x="136" y="2409"/>
                  </a:cubicBezTo>
                  <a:lnTo>
                    <a:pt x="136" y="2449"/>
                  </a:lnTo>
                  <a:cubicBezTo>
                    <a:pt x="122" y="2706"/>
                    <a:pt x="82" y="2977"/>
                    <a:pt x="14" y="3234"/>
                  </a:cubicBezTo>
                  <a:cubicBezTo>
                    <a:pt x="0" y="3275"/>
                    <a:pt x="0" y="3315"/>
                    <a:pt x="28" y="3356"/>
                  </a:cubicBezTo>
                  <a:cubicBezTo>
                    <a:pt x="55" y="3383"/>
                    <a:pt x="95" y="3410"/>
                    <a:pt x="136" y="3423"/>
                  </a:cubicBezTo>
                  <a:cubicBezTo>
                    <a:pt x="176" y="3423"/>
                    <a:pt x="217" y="3423"/>
                    <a:pt x="244" y="3396"/>
                  </a:cubicBezTo>
                  <a:cubicBezTo>
                    <a:pt x="285" y="3369"/>
                    <a:pt x="312" y="3342"/>
                    <a:pt x="312" y="3302"/>
                  </a:cubicBezTo>
                  <a:cubicBezTo>
                    <a:pt x="379" y="3058"/>
                    <a:pt x="420" y="2801"/>
                    <a:pt x="420" y="2544"/>
                  </a:cubicBezTo>
                  <a:cubicBezTo>
                    <a:pt x="447" y="2287"/>
                    <a:pt x="447" y="2030"/>
                    <a:pt x="461" y="1773"/>
                  </a:cubicBezTo>
                  <a:lnTo>
                    <a:pt x="461" y="1800"/>
                  </a:lnTo>
                  <a:cubicBezTo>
                    <a:pt x="474" y="1570"/>
                    <a:pt x="515" y="1353"/>
                    <a:pt x="582" y="1123"/>
                  </a:cubicBezTo>
                  <a:cubicBezTo>
                    <a:pt x="609" y="1015"/>
                    <a:pt x="663" y="907"/>
                    <a:pt x="731" y="812"/>
                  </a:cubicBezTo>
                  <a:cubicBezTo>
                    <a:pt x="785" y="717"/>
                    <a:pt x="853" y="636"/>
                    <a:pt x="934" y="568"/>
                  </a:cubicBezTo>
                  <a:cubicBezTo>
                    <a:pt x="1056" y="474"/>
                    <a:pt x="1178" y="406"/>
                    <a:pt x="1313" y="338"/>
                  </a:cubicBezTo>
                  <a:cubicBezTo>
                    <a:pt x="1475" y="257"/>
                    <a:pt x="1651" y="203"/>
                    <a:pt x="1841" y="162"/>
                  </a:cubicBezTo>
                  <a:lnTo>
                    <a:pt x="1827" y="162"/>
                  </a:lnTo>
                  <a:cubicBezTo>
                    <a:pt x="2026" y="126"/>
                    <a:pt x="2224" y="108"/>
                    <a:pt x="2427" y="108"/>
                  </a:cubicBezTo>
                  <a:cubicBezTo>
                    <a:pt x="2528" y="108"/>
                    <a:pt x="2630" y="113"/>
                    <a:pt x="2734" y="122"/>
                  </a:cubicBezTo>
                  <a:lnTo>
                    <a:pt x="2815" y="122"/>
                  </a:lnTo>
                  <a:cubicBezTo>
                    <a:pt x="2842" y="122"/>
                    <a:pt x="2856" y="108"/>
                    <a:pt x="2869" y="95"/>
                  </a:cubicBezTo>
                  <a:cubicBezTo>
                    <a:pt x="2869" y="68"/>
                    <a:pt x="2856" y="41"/>
                    <a:pt x="2828" y="41"/>
                  </a:cubicBezTo>
                  <a:cubicBezTo>
                    <a:pt x="2625" y="27"/>
                    <a:pt x="2436" y="0"/>
                    <a:pt x="2233" y="0"/>
                  </a:cubicBezTo>
                  <a:close/>
                </a:path>
              </a:pathLst>
            </a:custGeom>
            <a:solidFill>
              <a:srgbClr val="682F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6"/>
            <p:cNvSpPr/>
            <p:nvPr/>
          </p:nvSpPr>
          <p:spPr>
            <a:xfrm>
              <a:off x="6654988" y="2403017"/>
              <a:ext cx="1540601" cy="1847273"/>
            </a:xfrm>
            <a:custGeom>
              <a:avLst/>
              <a:gdLst/>
              <a:ahLst/>
              <a:cxnLst/>
              <a:rect l="l" t="t" r="r" b="b"/>
              <a:pathLst>
                <a:path w="19783" h="23721" extrusionOk="0">
                  <a:moveTo>
                    <a:pt x="4749" y="6496"/>
                  </a:moveTo>
                  <a:cubicBezTo>
                    <a:pt x="4722" y="6523"/>
                    <a:pt x="4695" y="6550"/>
                    <a:pt x="4668" y="6590"/>
                  </a:cubicBezTo>
                  <a:cubicBezTo>
                    <a:pt x="4682" y="6563"/>
                    <a:pt x="4709" y="6536"/>
                    <a:pt x="4722" y="6522"/>
                  </a:cubicBezTo>
                  <a:lnTo>
                    <a:pt x="4736" y="6509"/>
                  </a:lnTo>
                  <a:lnTo>
                    <a:pt x="4749" y="6496"/>
                  </a:lnTo>
                  <a:close/>
                  <a:moveTo>
                    <a:pt x="13437" y="0"/>
                  </a:moveTo>
                  <a:cubicBezTo>
                    <a:pt x="13193" y="0"/>
                    <a:pt x="12949" y="27"/>
                    <a:pt x="12706" y="95"/>
                  </a:cubicBezTo>
                  <a:cubicBezTo>
                    <a:pt x="12381" y="190"/>
                    <a:pt x="12083" y="298"/>
                    <a:pt x="11786" y="433"/>
                  </a:cubicBezTo>
                  <a:cubicBezTo>
                    <a:pt x="11082" y="758"/>
                    <a:pt x="10433" y="1150"/>
                    <a:pt x="9810" y="1597"/>
                  </a:cubicBezTo>
                  <a:cubicBezTo>
                    <a:pt x="9201" y="2016"/>
                    <a:pt x="8579" y="2490"/>
                    <a:pt x="7902" y="3058"/>
                  </a:cubicBezTo>
                  <a:cubicBezTo>
                    <a:pt x="7402" y="3478"/>
                    <a:pt x="6887" y="3938"/>
                    <a:pt x="6387" y="4411"/>
                  </a:cubicBezTo>
                  <a:cubicBezTo>
                    <a:pt x="6211" y="4587"/>
                    <a:pt x="6035" y="4750"/>
                    <a:pt x="5859" y="4926"/>
                  </a:cubicBezTo>
                  <a:cubicBezTo>
                    <a:pt x="5656" y="5129"/>
                    <a:pt x="5467" y="5332"/>
                    <a:pt x="5291" y="5521"/>
                  </a:cubicBezTo>
                  <a:cubicBezTo>
                    <a:pt x="4587" y="6265"/>
                    <a:pt x="3924" y="7050"/>
                    <a:pt x="3302" y="7875"/>
                  </a:cubicBezTo>
                  <a:cubicBezTo>
                    <a:pt x="2625" y="8755"/>
                    <a:pt x="2016" y="9702"/>
                    <a:pt x="1475" y="10690"/>
                  </a:cubicBezTo>
                  <a:cubicBezTo>
                    <a:pt x="947" y="11651"/>
                    <a:pt x="541" y="12679"/>
                    <a:pt x="271" y="13748"/>
                  </a:cubicBezTo>
                  <a:cubicBezTo>
                    <a:pt x="135" y="14249"/>
                    <a:pt x="54" y="14763"/>
                    <a:pt x="27" y="15290"/>
                  </a:cubicBezTo>
                  <a:cubicBezTo>
                    <a:pt x="0" y="15791"/>
                    <a:pt x="27" y="16305"/>
                    <a:pt x="108" y="16806"/>
                  </a:cubicBezTo>
                  <a:cubicBezTo>
                    <a:pt x="190" y="17239"/>
                    <a:pt x="311" y="17645"/>
                    <a:pt x="474" y="18037"/>
                  </a:cubicBezTo>
                  <a:cubicBezTo>
                    <a:pt x="663" y="18497"/>
                    <a:pt x="920" y="18917"/>
                    <a:pt x="1231" y="19309"/>
                  </a:cubicBezTo>
                  <a:cubicBezTo>
                    <a:pt x="1543" y="19702"/>
                    <a:pt x="1922" y="20040"/>
                    <a:pt x="2341" y="20324"/>
                  </a:cubicBezTo>
                  <a:cubicBezTo>
                    <a:pt x="2747" y="20595"/>
                    <a:pt x="3193" y="20798"/>
                    <a:pt x="3667" y="20892"/>
                  </a:cubicBezTo>
                  <a:cubicBezTo>
                    <a:pt x="4046" y="21434"/>
                    <a:pt x="4547" y="21894"/>
                    <a:pt x="5128" y="22205"/>
                  </a:cubicBezTo>
                  <a:cubicBezTo>
                    <a:pt x="5643" y="22502"/>
                    <a:pt x="6238" y="22665"/>
                    <a:pt x="6833" y="22678"/>
                  </a:cubicBezTo>
                  <a:cubicBezTo>
                    <a:pt x="6928" y="22678"/>
                    <a:pt x="7023" y="22678"/>
                    <a:pt x="7104" y="22665"/>
                  </a:cubicBezTo>
                  <a:cubicBezTo>
                    <a:pt x="7794" y="23247"/>
                    <a:pt x="8633" y="23599"/>
                    <a:pt x="9513" y="23693"/>
                  </a:cubicBezTo>
                  <a:cubicBezTo>
                    <a:pt x="9675" y="23720"/>
                    <a:pt x="9837" y="23720"/>
                    <a:pt x="10000" y="23720"/>
                  </a:cubicBezTo>
                  <a:cubicBezTo>
                    <a:pt x="10121" y="23720"/>
                    <a:pt x="10243" y="23720"/>
                    <a:pt x="10378" y="23707"/>
                  </a:cubicBezTo>
                  <a:cubicBezTo>
                    <a:pt x="10974" y="23666"/>
                    <a:pt x="11542" y="23517"/>
                    <a:pt x="12097" y="23287"/>
                  </a:cubicBezTo>
                  <a:cubicBezTo>
                    <a:pt x="12611" y="23071"/>
                    <a:pt x="13112" y="22787"/>
                    <a:pt x="13558" y="22435"/>
                  </a:cubicBezTo>
                  <a:cubicBezTo>
                    <a:pt x="14370" y="21826"/>
                    <a:pt x="15087" y="21082"/>
                    <a:pt x="15669" y="20243"/>
                  </a:cubicBezTo>
                  <a:cubicBezTo>
                    <a:pt x="16265" y="19377"/>
                    <a:pt x="16779" y="18443"/>
                    <a:pt x="17198" y="17469"/>
                  </a:cubicBezTo>
                  <a:cubicBezTo>
                    <a:pt x="17631" y="16468"/>
                    <a:pt x="17997" y="15453"/>
                    <a:pt x="18294" y="14424"/>
                  </a:cubicBezTo>
                  <a:cubicBezTo>
                    <a:pt x="18632" y="13328"/>
                    <a:pt x="18903" y="12246"/>
                    <a:pt x="19093" y="11421"/>
                  </a:cubicBezTo>
                  <a:lnTo>
                    <a:pt x="19133" y="11272"/>
                  </a:lnTo>
                  <a:cubicBezTo>
                    <a:pt x="19187" y="11028"/>
                    <a:pt x="19255" y="10785"/>
                    <a:pt x="19309" y="10555"/>
                  </a:cubicBezTo>
                  <a:cubicBezTo>
                    <a:pt x="19336" y="10365"/>
                    <a:pt x="19377" y="10176"/>
                    <a:pt x="19417" y="9986"/>
                  </a:cubicBezTo>
                  <a:cubicBezTo>
                    <a:pt x="19498" y="9431"/>
                    <a:pt x="19580" y="8850"/>
                    <a:pt x="19647" y="8254"/>
                  </a:cubicBezTo>
                  <a:cubicBezTo>
                    <a:pt x="19728" y="7496"/>
                    <a:pt x="19783" y="6806"/>
                    <a:pt x="19783" y="6157"/>
                  </a:cubicBezTo>
                  <a:cubicBezTo>
                    <a:pt x="19783" y="5792"/>
                    <a:pt x="19783" y="5440"/>
                    <a:pt x="19756" y="5101"/>
                  </a:cubicBezTo>
                  <a:cubicBezTo>
                    <a:pt x="19742" y="4777"/>
                    <a:pt x="19701" y="4452"/>
                    <a:pt x="19647" y="4141"/>
                  </a:cubicBezTo>
                  <a:cubicBezTo>
                    <a:pt x="19607" y="3857"/>
                    <a:pt x="19526" y="3572"/>
                    <a:pt x="19431" y="3302"/>
                  </a:cubicBezTo>
                  <a:cubicBezTo>
                    <a:pt x="19350" y="3072"/>
                    <a:pt x="19228" y="2855"/>
                    <a:pt x="19065" y="2666"/>
                  </a:cubicBezTo>
                  <a:cubicBezTo>
                    <a:pt x="18930" y="2504"/>
                    <a:pt x="18754" y="2368"/>
                    <a:pt x="18538" y="2287"/>
                  </a:cubicBezTo>
                  <a:cubicBezTo>
                    <a:pt x="18402" y="2233"/>
                    <a:pt x="18254" y="2206"/>
                    <a:pt x="18105" y="2206"/>
                  </a:cubicBezTo>
                  <a:cubicBezTo>
                    <a:pt x="18010" y="2206"/>
                    <a:pt x="17929" y="2206"/>
                    <a:pt x="17848" y="2219"/>
                  </a:cubicBezTo>
                  <a:cubicBezTo>
                    <a:pt x="17739" y="2246"/>
                    <a:pt x="17631" y="2273"/>
                    <a:pt x="17523" y="2301"/>
                  </a:cubicBezTo>
                  <a:cubicBezTo>
                    <a:pt x="17523" y="2273"/>
                    <a:pt x="17523" y="2233"/>
                    <a:pt x="17523" y="2206"/>
                  </a:cubicBezTo>
                  <a:cubicBezTo>
                    <a:pt x="17496" y="2043"/>
                    <a:pt x="17455" y="1868"/>
                    <a:pt x="17388" y="1719"/>
                  </a:cubicBezTo>
                  <a:cubicBezTo>
                    <a:pt x="17320" y="1556"/>
                    <a:pt x="17225" y="1408"/>
                    <a:pt x="17131" y="1272"/>
                  </a:cubicBezTo>
                  <a:cubicBezTo>
                    <a:pt x="16819" y="880"/>
                    <a:pt x="16386" y="609"/>
                    <a:pt x="15899" y="501"/>
                  </a:cubicBezTo>
                  <a:cubicBezTo>
                    <a:pt x="15764" y="460"/>
                    <a:pt x="15629" y="447"/>
                    <a:pt x="15480" y="447"/>
                  </a:cubicBezTo>
                  <a:cubicBezTo>
                    <a:pt x="15290" y="447"/>
                    <a:pt x="15101" y="474"/>
                    <a:pt x="14911" y="542"/>
                  </a:cubicBezTo>
                  <a:cubicBezTo>
                    <a:pt x="14844" y="555"/>
                    <a:pt x="14776" y="582"/>
                    <a:pt x="14708" y="623"/>
                  </a:cubicBezTo>
                  <a:cubicBezTo>
                    <a:pt x="14600" y="433"/>
                    <a:pt x="14438" y="298"/>
                    <a:pt x="14248" y="190"/>
                  </a:cubicBezTo>
                  <a:cubicBezTo>
                    <a:pt x="14032" y="68"/>
                    <a:pt x="13788" y="0"/>
                    <a:pt x="13531" y="0"/>
                  </a:cubicBezTo>
                  <a:close/>
                </a:path>
              </a:pathLst>
            </a:custGeom>
            <a:solidFill>
              <a:srgbClr val="FFA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36"/>
            <p:cNvSpPr/>
            <p:nvPr/>
          </p:nvSpPr>
          <p:spPr>
            <a:xfrm>
              <a:off x="6768763" y="2453558"/>
              <a:ext cx="1426826" cy="1797744"/>
            </a:xfrm>
            <a:custGeom>
              <a:avLst/>
              <a:gdLst/>
              <a:ahLst/>
              <a:cxnLst/>
              <a:rect l="l" t="t" r="r" b="b"/>
              <a:pathLst>
                <a:path w="18322" h="23085" extrusionOk="0">
                  <a:moveTo>
                    <a:pt x="14885" y="1"/>
                  </a:moveTo>
                  <a:cubicBezTo>
                    <a:pt x="14952" y="95"/>
                    <a:pt x="15020" y="204"/>
                    <a:pt x="15047" y="312"/>
                  </a:cubicBezTo>
                  <a:lnTo>
                    <a:pt x="15061" y="312"/>
                  </a:lnTo>
                  <a:cubicBezTo>
                    <a:pt x="15101" y="461"/>
                    <a:pt x="15128" y="610"/>
                    <a:pt x="15142" y="772"/>
                  </a:cubicBezTo>
                  <a:cubicBezTo>
                    <a:pt x="15142" y="1124"/>
                    <a:pt x="15101" y="1462"/>
                    <a:pt x="15020" y="1800"/>
                  </a:cubicBezTo>
                  <a:cubicBezTo>
                    <a:pt x="14952" y="2071"/>
                    <a:pt x="14858" y="2342"/>
                    <a:pt x="14763" y="2599"/>
                  </a:cubicBezTo>
                  <a:cubicBezTo>
                    <a:pt x="14817" y="2572"/>
                    <a:pt x="14871" y="2558"/>
                    <a:pt x="14925" y="2531"/>
                  </a:cubicBezTo>
                  <a:cubicBezTo>
                    <a:pt x="14993" y="2518"/>
                    <a:pt x="15074" y="2504"/>
                    <a:pt x="15155" y="2504"/>
                  </a:cubicBezTo>
                  <a:cubicBezTo>
                    <a:pt x="15189" y="2497"/>
                    <a:pt x="15223" y="2494"/>
                    <a:pt x="15257" y="2494"/>
                  </a:cubicBezTo>
                  <a:cubicBezTo>
                    <a:pt x="15291" y="2494"/>
                    <a:pt x="15324" y="2497"/>
                    <a:pt x="15358" y="2504"/>
                  </a:cubicBezTo>
                  <a:cubicBezTo>
                    <a:pt x="15412" y="2518"/>
                    <a:pt x="15480" y="2545"/>
                    <a:pt x="15534" y="2572"/>
                  </a:cubicBezTo>
                  <a:cubicBezTo>
                    <a:pt x="15602" y="2599"/>
                    <a:pt x="15656" y="2626"/>
                    <a:pt x="15710" y="2666"/>
                  </a:cubicBezTo>
                  <a:cubicBezTo>
                    <a:pt x="15751" y="2707"/>
                    <a:pt x="15805" y="2761"/>
                    <a:pt x="15845" y="2802"/>
                  </a:cubicBezTo>
                  <a:cubicBezTo>
                    <a:pt x="15940" y="2910"/>
                    <a:pt x="16021" y="3032"/>
                    <a:pt x="16075" y="3167"/>
                  </a:cubicBezTo>
                  <a:cubicBezTo>
                    <a:pt x="16143" y="3329"/>
                    <a:pt x="16211" y="3492"/>
                    <a:pt x="16238" y="3668"/>
                  </a:cubicBezTo>
                  <a:cubicBezTo>
                    <a:pt x="16292" y="3857"/>
                    <a:pt x="16333" y="4060"/>
                    <a:pt x="16360" y="4250"/>
                  </a:cubicBezTo>
                  <a:cubicBezTo>
                    <a:pt x="16414" y="4669"/>
                    <a:pt x="16427" y="5088"/>
                    <a:pt x="16414" y="5508"/>
                  </a:cubicBezTo>
                  <a:cubicBezTo>
                    <a:pt x="16373" y="6130"/>
                    <a:pt x="16278" y="6753"/>
                    <a:pt x="16130" y="7375"/>
                  </a:cubicBezTo>
                  <a:cubicBezTo>
                    <a:pt x="15981" y="7971"/>
                    <a:pt x="15805" y="8552"/>
                    <a:pt x="15588" y="9134"/>
                  </a:cubicBezTo>
                  <a:cubicBezTo>
                    <a:pt x="15399" y="9675"/>
                    <a:pt x="15182" y="10203"/>
                    <a:pt x="14966" y="10731"/>
                  </a:cubicBezTo>
                  <a:cubicBezTo>
                    <a:pt x="14749" y="11259"/>
                    <a:pt x="14519" y="11746"/>
                    <a:pt x="14276" y="12246"/>
                  </a:cubicBezTo>
                  <a:cubicBezTo>
                    <a:pt x="13802" y="13261"/>
                    <a:pt x="13247" y="14249"/>
                    <a:pt x="12639" y="15196"/>
                  </a:cubicBezTo>
                  <a:cubicBezTo>
                    <a:pt x="12030" y="16143"/>
                    <a:pt x="11326" y="17050"/>
                    <a:pt x="10568" y="17875"/>
                  </a:cubicBezTo>
                  <a:cubicBezTo>
                    <a:pt x="9811" y="18687"/>
                    <a:pt x="8958" y="19418"/>
                    <a:pt x="8038" y="20027"/>
                  </a:cubicBezTo>
                  <a:lnTo>
                    <a:pt x="7849" y="20162"/>
                  </a:lnTo>
                  <a:cubicBezTo>
                    <a:pt x="7781" y="20203"/>
                    <a:pt x="7727" y="20230"/>
                    <a:pt x="7659" y="20270"/>
                  </a:cubicBezTo>
                  <a:cubicBezTo>
                    <a:pt x="7564" y="20324"/>
                    <a:pt x="7456" y="20379"/>
                    <a:pt x="7348" y="20433"/>
                  </a:cubicBezTo>
                  <a:cubicBezTo>
                    <a:pt x="7294" y="20446"/>
                    <a:pt x="7226" y="20473"/>
                    <a:pt x="7172" y="20487"/>
                  </a:cubicBezTo>
                  <a:cubicBezTo>
                    <a:pt x="7131" y="20500"/>
                    <a:pt x="7091" y="20514"/>
                    <a:pt x="7050" y="20514"/>
                  </a:cubicBezTo>
                  <a:cubicBezTo>
                    <a:pt x="7010" y="20521"/>
                    <a:pt x="6966" y="20524"/>
                    <a:pt x="6922" y="20524"/>
                  </a:cubicBezTo>
                  <a:cubicBezTo>
                    <a:pt x="6878" y="20524"/>
                    <a:pt x="6834" y="20521"/>
                    <a:pt x="6793" y="20514"/>
                  </a:cubicBezTo>
                  <a:cubicBezTo>
                    <a:pt x="6712" y="20500"/>
                    <a:pt x="6617" y="20473"/>
                    <a:pt x="6536" y="20433"/>
                  </a:cubicBezTo>
                  <a:cubicBezTo>
                    <a:pt x="6468" y="20392"/>
                    <a:pt x="6387" y="20352"/>
                    <a:pt x="6320" y="20284"/>
                  </a:cubicBezTo>
                  <a:cubicBezTo>
                    <a:pt x="6144" y="20135"/>
                    <a:pt x="5995" y="19973"/>
                    <a:pt x="5859" y="19783"/>
                  </a:cubicBezTo>
                  <a:cubicBezTo>
                    <a:pt x="5724" y="19932"/>
                    <a:pt x="5562" y="20054"/>
                    <a:pt x="5399" y="20189"/>
                  </a:cubicBezTo>
                  <a:cubicBezTo>
                    <a:pt x="5264" y="20297"/>
                    <a:pt x="5115" y="20379"/>
                    <a:pt x="4953" y="20460"/>
                  </a:cubicBezTo>
                  <a:cubicBezTo>
                    <a:pt x="4818" y="20527"/>
                    <a:pt x="4669" y="20582"/>
                    <a:pt x="4520" y="20609"/>
                  </a:cubicBezTo>
                  <a:cubicBezTo>
                    <a:pt x="4459" y="20615"/>
                    <a:pt x="4395" y="20619"/>
                    <a:pt x="4329" y="20619"/>
                  </a:cubicBezTo>
                  <a:cubicBezTo>
                    <a:pt x="4263" y="20619"/>
                    <a:pt x="4195" y="20615"/>
                    <a:pt x="4127" y="20609"/>
                  </a:cubicBezTo>
                  <a:cubicBezTo>
                    <a:pt x="4060" y="20582"/>
                    <a:pt x="3992" y="20568"/>
                    <a:pt x="3938" y="20541"/>
                  </a:cubicBezTo>
                  <a:cubicBezTo>
                    <a:pt x="3870" y="20514"/>
                    <a:pt x="3816" y="20487"/>
                    <a:pt x="3762" y="20446"/>
                  </a:cubicBezTo>
                  <a:cubicBezTo>
                    <a:pt x="3640" y="20365"/>
                    <a:pt x="3532" y="20257"/>
                    <a:pt x="3437" y="20135"/>
                  </a:cubicBezTo>
                  <a:cubicBezTo>
                    <a:pt x="3329" y="20000"/>
                    <a:pt x="3234" y="19837"/>
                    <a:pt x="3153" y="19675"/>
                  </a:cubicBezTo>
                  <a:cubicBezTo>
                    <a:pt x="3072" y="19486"/>
                    <a:pt x="2991" y="19283"/>
                    <a:pt x="2937" y="19080"/>
                  </a:cubicBezTo>
                  <a:cubicBezTo>
                    <a:pt x="2828" y="19147"/>
                    <a:pt x="2707" y="19228"/>
                    <a:pt x="2598" y="19296"/>
                  </a:cubicBezTo>
                  <a:cubicBezTo>
                    <a:pt x="2504" y="19364"/>
                    <a:pt x="2396" y="19431"/>
                    <a:pt x="2287" y="19486"/>
                  </a:cubicBezTo>
                  <a:cubicBezTo>
                    <a:pt x="2193" y="19540"/>
                    <a:pt x="2084" y="19580"/>
                    <a:pt x="1963" y="19621"/>
                  </a:cubicBezTo>
                  <a:cubicBezTo>
                    <a:pt x="1868" y="19648"/>
                    <a:pt x="1760" y="19661"/>
                    <a:pt x="1651" y="19661"/>
                  </a:cubicBezTo>
                  <a:cubicBezTo>
                    <a:pt x="1530" y="19661"/>
                    <a:pt x="1394" y="19648"/>
                    <a:pt x="1272" y="19621"/>
                  </a:cubicBezTo>
                  <a:cubicBezTo>
                    <a:pt x="1151" y="19580"/>
                    <a:pt x="1015" y="19540"/>
                    <a:pt x="894" y="19486"/>
                  </a:cubicBezTo>
                  <a:cubicBezTo>
                    <a:pt x="664" y="19377"/>
                    <a:pt x="447" y="19256"/>
                    <a:pt x="244" y="19120"/>
                  </a:cubicBezTo>
                  <a:cubicBezTo>
                    <a:pt x="163" y="19053"/>
                    <a:pt x="82" y="18998"/>
                    <a:pt x="0" y="18931"/>
                  </a:cubicBezTo>
                  <a:lnTo>
                    <a:pt x="0" y="18931"/>
                  </a:lnTo>
                  <a:cubicBezTo>
                    <a:pt x="271" y="19215"/>
                    <a:pt x="569" y="19472"/>
                    <a:pt x="880" y="19689"/>
                  </a:cubicBezTo>
                  <a:cubicBezTo>
                    <a:pt x="1286" y="19959"/>
                    <a:pt x="1732" y="20149"/>
                    <a:pt x="2206" y="20257"/>
                  </a:cubicBezTo>
                  <a:cubicBezTo>
                    <a:pt x="2585" y="20798"/>
                    <a:pt x="3086" y="21245"/>
                    <a:pt x="3667" y="21556"/>
                  </a:cubicBezTo>
                  <a:cubicBezTo>
                    <a:pt x="4182" y="21867"/>
                    <a:pt x="4777" y="22029"/>
                    <a:pt x="5372" y="22029"/>
                  </a:cubicBezTo>
                  <a:cubicBezTo>
                    <a:pt x="5467" y="22029"/>
                    <a:pt x="5562" y="22029"/>
                    <a:pt x="5656" y="22016"/>
                  </a:cubicBezTo>
                  <a:cubicBezTo>
                    <a:pt x="6333" y="22598"/>
                    <a:pt x="7172" y="22963"/>
                    <a:pt x="8065" y="23058"/>
                  </a:cubicBezTo>
                  <a:cubicBezTo>
                    <a:pt x="8227" y="23071"/>
                    <a:pt x="8376" y="23085"/>
                    <a:pt x="8539" y="23085"/>
                  </a:cubicBezTo>
                  <a:cubicBezTo>
                    <a:pt x="8660" y="23085"/>
                    <a:pt x="8782" y="23085"/>
                    <a:pt x="8917" y="23071"/>
                  </a:cubicBezTo>
                  <a:cubicBezTo>
                    <a:pt x="9513" y="23017"/>
                    <a:pt x="10095" y="22882"/>
                    <a:pt x="10636" y="22638"/>
                  </a:cubicBezTo>
                  <a:cubicBezTo>
                    <a:pt x="11164" y="22422"/>
                    <a:pt x="11651" y="22138"/>
                    <a:pt x="12111" y="21799"/>
                  </a:cubicBezTo>
                  <a:cubicBezTo>
                    <a:pt x="12923" y="21177"/>
                    <a:pt x="13626" y="20433"/>
                    <a:pt x="14208" y="19594"/>
                  </a:cubicBezTo>
                  <a:cubicBezTo>
                    <a:pt x="14817" y="18728"/>
                    <a:pt x="15331" y="17794"/>
                    <a:pt x="15751" y="16820"/>
                  </a:cubicBezTo>
                  <a:cubicBezTo>
                    <a:pt x="16170" y="15832"/>
                    <a:pt x="16536" y="14817"/>
                    <a:pt x="16847" y="13775"/>
                  </a:cubicBezTo>
                  <a:cubicBezTo>
                    <a:pt x="17185" y="12679"/>
                    <a:pt x="17442" y="11597"/>
                    <a:pt x="17645" y="10785"/>
                  </a:cubicBezTo>
                  <a:lnTo>
                    <a:pt x="17686" y="10623"/>
                  </a:lnTo>
                  <a:lnTo>
                    <a:pt x="17686" y="10582"/>
                  </a:lnTo>
                  <a:lnTo>
                    <a:pt x="17699" y="10528"/>
                  </a:lnTo>
                  <a:cubicBezTo>
                    <a:pt x="17753" y="10325"/>
                    <a:pt x="17807" y="10122"/>
                    <a:pt x="17848" y="9906"/>
                  </a:cubicBezTo>
                  <a:cubicBezTo>
                    <a:pt x="17889" y="9703"/>
                    <a:pt x="17916" y="9527"/>
                    <a:pt x="17956" y="9337"/>
                  </a:cubicBezTo>
                  <a:cubicBezTo>
                    <a:pt x="18051" y="8782"/>
                    <a:pt x="18119" y="8201"/>
                    <a:pt x="18186" y="7619"/>
                  </a:cubicBezTo>
                  <a:cubicBezTo>
                    <a:pt x="18267" y="6847"/>
                    <a:pt x="18322" y="6157"/>
                    <a:pt x="18322" y="5508"/>
                  </a:cubicBezTo>
                  <a:cubicBezTo>
                    <a:pt x="18322" y="5156"/>
                    <a:pt x="18322" y="4804"/>
                    <a:pt x="18308" y="4452"/>
                  </a:cubicBezTo>
                  <a:cubicBezTo>
                    <a:pt x="18281" y="4128"/>
                    <a:pt x="18254" y="3817"/>
                    <a:pt x="18200" y="3492"/>
                  </a:cubicBezTo>
                  <a:cubicBezTo>
                    <a:pt x="18146" y="3208"/>
                    <a:pt x="18065" y="2923"/>
                    <a:pt x="17970" y="2653"/>
                  </a:cubicBezTo>
                  <a:cubicBezTo>
                    <a:pt x="17889" y="2423"/>
                    <a:pt x="17767" y="2220"/>
                    <a:pt x="17618" y="2017"/>
                  </a:cubicBezTo>
                  <a:cubicBezTo>
                    <a:pt x="17469" y="1855"/>
                    <a:pt x="17293" y="1719"/>
                    <a:pt x="17077" y="1638"/>
                  </a:cubicBezTo>
                  <a:cubicBezTo>
                    <a:pt x="16941" y="1584"/>
                    <a:pt x="16793" y="1557"/>
                    <a:pt x="16630" y="1557"/>
                  </a:cubicBezTo>
                  <a:cubicBezTo>
                    <a:pt x="16549" y="1557"/>
                    <a:pt x="16468" y="1557"/>
                    <a:pt x="16387" y="1570"/>
                  </a:cubicBezTo>
                  <a:cubicBezTo>
                    <a:pt x="16278" y="1597"/>
                    <a:pt x="16170" y="1624"/>
                    <a:pt x="16062" y="1652"/>
                  </a:cubicBezTo>
                  <a:cubicBezTo>
                    <a:pt x="16062" y="1624"/>
                    <a:pt x="16062" y="1597"/>
                    <a:pt x="16062" y="1557"/>
                  </a:cubicBezTo>
                  <a:cubicBezTo>
                    <a:pt x="16035" y="1394"/>
                    <a:pt x="15994" y="1232"/>
                    <a:pt x="15927" y="1070"/>
                  </a:cubicBezTo>
                  <a:cubicBezTo>
                    <a:pt x="15859" y="907"/>
                    <a:pt x="15764" y="759"/>
                    <a:pt x="15670" y="623"/>
                  </a:cubicBezTo>
                  <a:cubicBezTo>
                    <a:pt x="15561" y="488"/>
                    <a:pt x="15439" y="366"/>
                    <a:pt x="15318" y="271"/>
                  </a:cubicBezTo>
                  <a:cubicBezTo>
                    <a:pt x="15182" y="163"/>
                    <a:pt x="15034" y="68"/>
                    <a:pt x="14885" y="1"/>
                  </a:cubicBezTo>
                  <a:close/>
                </a:path>
              </a:pathLst>
            </a:custGeom>
            <a:solidFill>
              <a:srgbClr val="FF9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6"/>
            <p:cNvSpPr/>
            <p:nvPr/>
          </p:nvSpPr>
          <p:spPr>
            <a:xfrm>
              <a:off x="6990085" y="2460956"/>
              <a:ext cx="799854" cy="1157845"/>
            </a:xfrm>
            <a:custGeom>
              <a:avLst/>
              <a:gdLst/>
              <a:ahLst/>
              <a:cxnLst/>
              <a:rect l="l" t="t" r="r" b="b"/>
              <a:pathLst>
                <a:path w="10271" h="14868" extrusionOk="0">
                  <a:moveTo>
                    <a:pt x="10189" y="0"/>
                  </a:moveTo>
                  <a:lnTo>
                    <a:pt x="10175" y="28"/>
                  </a:lnTo>
                  <a:cubicBezTo>
                    <a:pt x="9472" y="609"/>
                    <a:pt x="8782" y="1218"/>
                    <a:pt x="8105" y="1841"/>
                  </a:cubicBezTo>
                  <a:cubicBezTo>
                    <a:pt x="7429" y="2477"/>
                    <a:pt x="6793" y="3099"/>
                    <a:pt x="6170" y="3776"/>
                  </a:cubicBezTo>
                  <a:cubicBezTo>
                    <a:pt x="4952" y="5102"/>
                    <a:pt x="3843" y="6550"/>
                    <a:pt x="2882" y="8079"/>
                  </a:cubicBezTo>
                  <a:cubicBezTo>
                    <a:pt x="2382" y="8850"/>
                    <a:pt x="1935" y="9662"/>
                    <a:pt x="1543" y="10487"/>
                  </a:cubicBezTo>
                  <a:cubicBezTo>
                    <a:pt x="1326" y="10920"/>
                    <a:pt x="1137" y="11367"/>
                    <a:pt x="947" y="11813"/>
                  </a:cubicBezTo>
                  <a:cubicBezTo>
                    <a:pt x="758" y="12327"/>
                    <a:pt x="582" y="12828"/>
                    <a:pt x="406" y="13342"/>
                  </a:cubicBezTo>
                  <a:cubicBezTo>
                    <a:pt x="338" y="13559"/>
                    <a:pt x="271" y="13789"/>
                    <a:pt x="203" y="14019"/>
                  </a:cubicBezTo>
                  <a:cubicBezTo>
                    <a:pt x="135" y="14249"/>
                    <a:pt x="68" y="14479"/>
                    <a:pt x="14" y="14709"/>
                  </a:cubicBezTo>
                  <a:cubicBezTo>
                    <a:pt x="0" y="14763"/>
                    <a:pt x="27" y="14831"/>
                    <a:pt x="95" y="14858"/>
                  </a:cubicBezTo>
                  <a:cubicBezTo>
                    <a:pt x="108" y="14864"/>
                    <a:pt x="125" y="14868"/>
                    <a:pt x="144" y="14868"/>
                  </a:cubicBezTo>
                  <a:cubicBezTo>
                    <a:pt x="162" y="14868"/>
                    <a:pt x="183" y="14864"/>
                    <a:pt x="203" y="14858"/>
                  </a:cubicBezTo>
                  <a:cubicBezTo>
                    <a:pt x="244" y="14844"/>
                    <a:pt x="271" y="14817"/>
                    <a:pt x="284" y="14790"/>
                  </a:cubicBezTo>
                  <a:cubicBezTo>
                    <a:pt x="379" y="14533"/>
                    <a:pt x="460" y="14276"/>
                    <a:pt x="555" y="14019"/>
                  </a:cubicBezTo>
                  <a:cubicBezTo>
                    <a:pt x="650" y="13775"/>
                    <a:pt x="717" y="13518"/>
                    <a:pt x="798" y="13261"/>
                  </a:cubicBezTo>
                  <a:cubicBezTo>
                    <a:pt x="974" y="12760"/>
                    <a:pt x="1164" y="12246"/>
                    <a:pt x="1367" y="11759"/>
                  </a:cubicBezTo>
                  <a:cubicBezTo>
                    <a:pt x="1556" y="11326"/>
                    <a:pt x="1759" y="10893"/>
                    <a:pt x="1962" y="10460"/>
                  </a:cubicBezTo>
                  <a:cubicBezTo>
                    <a:pt x="2165" y="10027"/>
                    <a:pt x="2382" y="9635"/>
                    <a:pt x="2598" y="9229"/>
                  </a:cubicBezTo>
                  <a:cubicBezTo>
                    <a:pt x="2963" y="8552"/>
                    <a:pt x="3356" y="7876"/>
                    <a:pt x="3775" y="7240"/>
                  </a:cubicBezTo>
                  <a:cubicBezTo>
                    <a:pt x="3897" y="7064"/>
                    <a:pt x="4019" y="6874"/>
                    <a:pt x="4141" y="6698"/>
                  </a:cubicBezTo>
                  <a:cubicBezTo>
                    <a:pt x="4262" y="6522"/>
                    <a:pt x="4398" y="6333"/>
                    <a:pt x="4533" y="6144"/>
                  </a:cubicBezTo>
                  <a:cubicBezTo>
                    <a:pt x="4790" y="5778"/>
                    <a:pt x="5074" y="5426"/>
                    <a:pt x="5345" y="5075"/>
                  </a:cubicBezTo>
                  <a:cubicBezTo>
                    <a:pt x="5913" y="4371"/>
                    <a:pt x="6508" y="3694"/>
                    <a:pt x="7131" y="3031"/>
                  </a:cubicBezTo>
                  <a:cubicBezTo>
                    <a:pt x="7943" y="2165"/>
                    <a:pt x="8795" y="1354"/>
                    <a:pt x="9675" y="569"/>
                  </a:cubicBezTo>
                  <a:cubicBezTo>
                    <a:pt x="9864" y="393"/>
                    <a:pt x="10054" y="244"/>
                    <a:pt x="10243" y="82"/>
                  </a:cubicBezTo>
                  <a:cubicBezTo>
                    <a:pt x="10257" y="68"/>
                    <a:pt x="10270" y="41"/>
                    <a:pt x="10257" y="14"/>
                  </a:cubicBezTo>
                  <a:cubicBezTo>
                    <a:pt x="10243" y="0"/>
                    <a:pt x="10230" y="0"/>
                    <a:pt x="10216" y="0"/>
                  </a:cubicBezTo>
                  <a:close/>
                </a:path>
              </a:pathLst>
            </a:custGeom>
            <a:solidFill>
              <a:srgbClr val="FF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6"/>
            <p:cNvSpPr/>
            <p:nvPr/>
          </p:nvSpPr>
          <p:spPr>
            <a:xfrm>
              <a:off x="6951069" y="3728611"/>
              <a:ext cx="33798" cy="150766"/>
            </a:xfrm>
            <a:custGeom>
              <a:avLst/>
              <a:gdLst/>
              <a:ahLst/>
              <a:cxnLst/>
              <a:rect l="l" t="t" r="r" b="b"/>
              <a:pathLst>
                <a:path w="434" h="1936" extrusionOk="0">
                  <a:moveTo>
                    <a:pt x="339" y="0"/>
                  </a:moveTo>
                  <a:cubicBezTo>
                    <a:pt x="325" y="0"/>
                    <a:pt x="298" y="14"/>
                    <a:pt x="285" y="27"/>
                  </a:cubicBezTo>
                  <a:lnTo>
                    <a:pt x="285" y="14"/>
                  </a:lnTo>
                  <a:cubicBezTo>
                    <a:pt x="271" y="27"/>
                    <a:pt x="257" y="55"/>
                    <a:pt x="244" y="82"/>
                  </a:cubicBezTo>
                  <a:cubicBezTo>
                    <a:pt x="163" y="352"/>
                    <a:pt x="95" y="636"/>
                    <a:pt x="55" y="921"/>
                  </a:cubicBezTo>
                  <a:cubicBezTo>
                    <a:pt x="14" y="1205"/>
                    <a:pt x="0" y="1502"/>
                    <a:pt x="0" y="1800"/>
                  </a:cubicBezTo>
                  <a:cubicBezTo>
                    <a:pt x="13" y="1891"/>
                    <a:pt x="86" y="1936"/>
                    <a:pt x="158" y="1936"/>
                  </a:cubicBezTo>
                  <a:cubicBezTo>
                    <a:pt x="235" y="1936"/>
                    <a:pt x="312" y="1885"/>
                    <a:pt x="312" y="1786"/>
                  </a:cubicBezTo>
                  <a:cubicBezTo>
                    <a:pt x="298" y="1475"/>
                    <a:pt x="285" y="1164"/>
                    <a:pt x="298" y="866"/>
                  </a:cubicBezTo>
                  <a:cubicBezTo>
                    <a:pt x="298" y="745"/>
                    <a:pt x="325" y="636"/>
                    <a:pt x="339" y="515"/>
                  </a:cubicBezTo>
                  <a:cubicBezTo>
                    <a:pt x="366" y="379"/>
                    <a:pt x="393" y="244"/>
                    <a:pt x="433" y="109"/>
                  </a:cubicBezTo>
                  <a:cubicBezTo>
                    <a:pt x="433" y="68"/>
                    <a:pt x="406" y="14"/>
                    <a:pt x="352" y="0"/>
                  </a:cubicBezTo>
                  <a:close/>
                </a:path>
              </a:pathLst>
            </a:custGeom>
            <a:solidFill>
              <a:srgbClr val="FF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6"/>
            <p:cNvSpPr/>
            <p:nvPr/>
          </p:nvSpPr>
          <p:spPr>
            <a:xfrm>
              <a:off x="7645483" y="2603234"/>
              <a:ext cx="381510" cy="923130"/>
            </a:xfrm>
            <a:custGeom>
              <a:avLst/>
              <a:gdLst/>
              <a:ahLst/>
              <a:cxnLst/>
              <a:rect l="l" t="t" r="r" b="b"/>
              <a:pathLst>
                <a:path w="4899" h="11854" extrusionOk="0">
                  <a:moveTo>
                    <a:pt x="4845" y="0"/>
                  </a:moveTo>
                  <a:cubicBezTo>
                    <a:pt x="4804" y="0"/>
                    <a:pt x="4777" y="27"/>
                    <a:pt x="4777" y="54"/>
                  </a:cubicBezTo>
                  <a:cubicBezTo>
                    <a:pt x="4520" y="1204"/>
                    <a:pt x="4195" y="2341"/>
                    <a:pt x="3830" y="3464"/>
                  </a:cubicBezTo>
                  <a:cubicBezTo>
                    <a:pt x="3681" y="3911"/>
                    <a:pt x="3518" y="4371"/>
                    <a:pt x="3356" y="4817"/>
                  </a:cubicBezTo>
                  <a:cubicBezTo>
                    <a:pt x="3275" y="5047"/>
                    <a:pt x="3194" y="5277"/>
                    <a:pt x="3099" y="5494"/>
                  </a:cubicBezTo>
                  <a:cubicBezTo>
                    <a:pt x="3004" y="5710"/>
                    <a:pt x="2910" y="5940"/>
                    <a:pt x="2815" y="6170"/>
                  </a:cubicBezTo>
                  <a:cubicBezTo>
                    <a:pt x="2436" y="7077"/>
                    <a:pt x="2017" y="7970"/>
                    <a:pt x="1570" y="8836"/>
                  </a:cubicBezTo>
                  <a:cubicBezTo>
                    <a:pt x="1340" y="9283"/>
                    <a:pt x="1096" y="9729"/>
                    <a:pt x="853" y="10162"/>
                  </a:cubicBezTo>
                  <a:cubicBezTo>
                    <a:pt x="731" y="10392"/>
                    <a:pt x="596" y="10609"/>
                    <a:pt x="460" y="10825"/>
                  </a:cubicBezTo>
                  <a:cubicBezTo>
                    <a:pt x="393" y="10947"/>
                    <a:pt x="325" y="11055"/>
                    <a:pt x="257" y="11163"/>
                  </a:cubicBezTo>
                  <a:cubicBezTo>
                    <a:pt x="190" y="11272"/>
                    <a:pt x="109" y="11407"/>
                    <a:pt x="41" y="11542"/>
                  </a:cubicBezTo>
                  <a:cubicBezTo>
                    <a:pt x="0" y="11623"/>
                    <a:pt x="14" y="11732"/>
                    <a:pt x="95" y="11799"/>
                  </a:cubicBezTo>
                  <a:cubicBezTo>
                    <a:pt x="136" y="11840"/>
                    <a:pt x="190" y="11853"/>
                    <a:pt x="257" y="11853"/>
                  </a:cubicBezTo>
                  <a:cubicBezTo>
                    <a:pt x="312" y="11853"/>
                    <a:pt x="366" y="11826"/>
                    <a:pt x="406" y="11772"/>
                  </a:cubicBezTo>
                  <a:cubicBezTo>
                    <a:pt x="487" y="11664"/>
                    <a:pt x="569" y="11542"/>
                    <a:pt x="636" y="11420"/>
                  </a:cubicBezTo>
                  <a:cubicBezTo>
                    <a:pt x="704" y="11299"/>
                    <a:pt x="785" y="11177"/>
                    <a:pt x="866" y="11055"/>
                  </a:cubicBezTo>
                  <a:cubicBezTo>
                    <a:pt x="1002" y="10825"/>
                    <a:pt x="1123" y="10609"/>
                    <a:pt x="1245" y="10379"/>
                  </a:cubicBezTo>
                  <a:cubicBezTo>
                    <a:pt x="1489" y="9946"/>
                    <a:pt x="1732" y="9499"/>
                    <a:pt x="1949" y="9052"/>
                  </a:cubicBezTo>
                  <a:cubicBezTo>
                    <a:pt x="2382" y="8173"/>
                    <a:pt x="2761" y="7266"/>
                    <a:pt x="3113" y="6346"/>
                  </a:cubicBezTo>
                  <a:cubicBezTo>
                    <a:pt x="3275" y="5886"/>
                    <a:pt x="3437" y="5426"/>
                    <a:pt x="3586" y="4953"/>
                  </a:cubicBezTo>
                  <a:cubicBezTo>
                    <a:pt x="3735" y="4493"/>
                    <a:pt x="3884" y="4032"/>
                    <a:pt x="4019" y="3559"/>
                  </a:cubicBezTo>
                  <a:cubicBezTo>
                    <a:pt x="4303" y="2598"/>
                    <a:pt x="4533" y="1637"/>
                    <a:pt x="4763" y="663"/>
                  </a:cubicBezTo>
                  <a:lnTo>
                    <a:pt x="4899" y="68"/>
                  </a:lnTo>
                  <a:cubicBezTo>
                    <a:pt x="4899" y="41"/>
                    <a:pt x="4885" y="14"/>
                    <a:pt x="4845" y="0"/>
                  </a:cubicBezTo>
                  <a:close/>
                </a:path>
              </a:pathLst>
            </a:custGeom>
            <a:solidFill>
              <a:srgbClr val="FF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36"/>
            <p:cNvSpPr/>
            <p:nvPr/>
          </p:nvSpPr>
          <p:spPr>
            <a:xfrm>
              <a:off x="7545335" y="3601129"/>
              <a:ext cx="74916" cy="104508"/>
            </a:xfrm>
            <a:custGeom>
              <a:avLst/>
              <a:gdLst/>
              <a:ahLst/>
              <a:cxnLst/>
              <a:rect l="l" t="t" r="r" b="b"/>
              <a:pathLst>
                <a:path w="962" h="1342" extrusionOk="0">
                  <a:moveTo>
                    <a:pt x="867" y="0"/>
                  </a:moveTo>
                  <a:cubicBezTo>
                    <a:pt x="826" y="0"/>
                    <a:pt x="799" y="14"/>
                    <a:pt x="786" y="54"/>
                  </a:cubicBezTo>
                  <a:cubicBezTo>
                    <a:pt x="732" y="135"/>
                    <a:pt x="691" y="217"/>
                    <a:pt x="637" y="311"/>
                  </a:cubicBezTo>
                  <a:cubicBezTo>
                    <a:pt x="542" y="447"/>
                    <a:pt x="447" y="582"/>
                    <a:pt x="339" y="717"/>
                  </a:cubicBezTo>
                  <a:cubicBezTo>
                    <a:pt x="244" y="853"/>
                    <a:pt x="136" y="988"/>
                    <a:pt x="42" y="1123"/>
                  </a:cubicBezTo>
                  <a:cubicBezTo>
                    <a:pt x="14" y="1137"/>
                    <a:pt x="1" y="1177"/>
                    <a:pt x="1" y="1218"/>
                  </a:cubicBezTo>
                  <a:cubicBezTo>
                    <a:pt x="1" y="1245"/>
                    <a:pt x="14" y="1286"/>
                    <a:pt x="42" y="1313"/>
                  </a:cubicBezTo>
                  <a:cubicBezTo>
                    <a:pt x="73" y="1331"/>
                    <a:pt x="107" y="1342"/>
                    <a:pt x="139" y="1342"/>
                  </a:cubicBezTo>
                  <a:cubicBezTo>
                    <a:pt x="176" y="1342"/>
                    <a:pt x="209" y="1328"/>
                    <a:pt x="231" y="1299"/>
                  </a:cubicBezTo>
                  <a:cubicBezTo>
                    <a:pt x="366" y="1110"/>
                    <a:pt x="488" y="920"/>
                    <a:pt x="596" y="731"/>
                  </a:cubicBezTo>
                  <a:cubicBezTo>
                    <a:pt x="664" y="636"/>
                    <a:pt x="718" y="528"/>
                    <a:pt x="772" y="433"/>
                  </a:cubicBezTo>
                  <a:lnTo>
                    <a:pt x="935" y="122"/>
                  </a:lnTo>
                  <a:cubicBezTo>
                    <a:pt x="962" y="81"/>
                    <a:pt x="935" y="27"/>
                    <a:pt x="894" y="14"/>
                  </a:cubicBezTo>
                  <a:cubicBezTo>
                    <a:pt x="880" y="0"/>
                    <a:pt x="880" y="0"/>
                    <a:pt x="867" y="0"/>
                  </a:cubicBezTo>
                  <a:close/>
                </a:path>
              </a:pathLst>
            </a:custGeom>
            <a:solidFill>
              <a:srgbClr val="FF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36"/>
            <p:cNvSpPr/>
            <p:nvPr/>
          </p:nvSpPr>
          <p:spPr>
            <a:xfrm>
              <a:off x="7325104" y="3806876"/>
              <a:ext cx="171870" cy="203098"/>
            </a:xfrm>
            <a:custGeom>
              <a:avLst/>
              <a:gdLst/>
              <a:ahLst/>
              <a:cxnLst/>
              <a:rect l="l" t="t" r="r" b="b"/>
              <a:pathLst>
                <a:path w="2207" h="2608" extrusionOk="0">
                  <a:moveTo>
                    <a:pt x="2139" y="0"/>
                  </a:moveTo>
                  <a:cubicBezTo>
                    <a:pt x="2135" y="0"/>
                    <a:pt x="2132" y="3"/>
                    <a:pt x="2125" y="10"/>
                  </a:cubicBezTo>
                  <a:cubicBezTo>
                    <a:pt x="2098" y="10"/>
                    <a:pt x="2071" y="24"/>
                    <a:pt x="2058" y="51"/>
                  </a:cubicBezTo>
                  <a:lnTo>
                    <a:pt x="2058" y="37"/>
                  </a:lnTo>
                  <a:lnTo>
                    <a:pt x="1990" y="132"/>
                  </a:lnTo>
                  <a:lnTo>
                    <a:pt x="1990" y="132"/>
                  </a:lnTo>
                  <a:lnTo>
                    <a:pt x="2004" y="118"/>
                  </a:lnTo>
                  <a:lnTo>
                    <a:pt x="2004" y="118"/>
                  </a:lnTo>
                  <a:cubicBezTo>
                    <a:pt x="1719" y="524"/>
                    <a:pt x="1422" y="903"/>
                    <a:pt x="1097" y="1269"/>
                  </a:cubicBezTo>
                  <a:cubicBezTo>
                    <a:pt x="948" y="1445"/>
                    <a:pt x="786" y="1620"/>
                    <a:pt x="610" y="1796"/>
                  </a:cubicBezTo>
                  <a:cubicBezTo>
                    <a:pt x="447" y="1972"/>
                    <a:pt x="272" y="2121"/>
                    <a:pt x="96" y="2283"/>
                  </a:cubicBezTo>
                  <a:lnTo>
                    <a:pt x="82" y="2283"/>
                  </a:lnTo>
                  <a:lnTo>
                    <a:pt x="42" y="2324"/>
                  </a:lnTo>
                  <a:cubicBezTo>
                    <a:pt x="28" y="2338"/>
                    <a:pt x="14" y="2365"/>
                    <a:pt x="1" y="2392"/>
                  </a:cubicBezTo>
                  <a:cubicBezTo>
                    <a:pt x="1" y="2446"/>
                    <a:pt x="1" y="2486"/>
                    <a:pt x="28" y="2527"/>
                  </a:cubicBezTo>
                  <a:cubicBezTo>
                    <a:pt x="66" y="2580"/>
                    <a:pt x="124" y="2607"/>
                    <a:pt x="181" y="2607"/>
                  </a:cubicBezTo>
                  <a:cubicBezTo>
                    <a:pt x="225" y="2607"/>
                    <a:pt x="269" y="2590"/>
                    <a:pt x="299" y="2554"/>
                  </a:cubicBezTo>
                  <a:cubicBezTo>
                    <a:pt x="650" y="2175"/>
                    <a:pt x="989" y="1769"/>
                    <a:pt x="1300" y="1363"/>
                  </a:cubicBezTo>
                  <a:cubicBezTo>
                    <a:pt x="1611" y="957"/>
                    <a:pt x="1909" y="538"/>
                    <a:pt x="2193" y="105"/>
                  </a:cubicBezTo>
                  <a:cubicBezTo>
                    <a:pt x="2206" y="64"/>
                    <a:pt x="2193" y="24"/>
                    <a:pt x="2152" y="10"/>
                  </a:cubicBezTo>
                  <a:cubicBezTo>
                    <a:pt x="2146" y="3"/>
                    <a:pt x="2142" y="0"/>
                    <a:pt x="2139" y="0"/>
                  </a:cubicBezTo>
                  <a:close/>
                </a:path>
              </a:pathLst>
            </a:custGeom>
            <a:solidFill>
              <a:srgbClr val="FF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6"/>
            <p:cNvSpPr/>
            <p:nvPr/>
          </p:nvSpPr>
          <p:spPr>
            <a:xfrm>
              <a:off x="7585441" y="2438528"/>
              <a:ext cx="95942" cy="58874"/>
            </a:xfrm>
            <a:custGeom>
              <a:avLst/>
              <a:gdLst/>
              <a:ahLst/>
              <a:cxnLst/>
              <a:rect l="l" t="t" r="r" b="b"/>
              <a:pathLst>
                <a:path w="1232" h="756" extrusionOk="0">
                  <a:moveTo>
                    <a:pt x="916" y="1"/>
                  </a:moveTo>
                  <a:cubicBezTo>
                    <a:pt x="900" y="1"/>
                    <a:pt x="883" y="2"/>
                    <a:pt x="866" y="4"/>
                  </a:cubicBezTo>
                  <a:cubicBezTo>
                    <a:pt x="758" y="4"/>
                    <a:pt x="650" y="18"/>
                    <a:pt x="555" y="58"/>
                  </a:cubicBezTo>
                  <a:cubicBezTo>
                    <a:pt x="447" y="86"/>
                    <a:pt x="352" y="126"/>
                    <a:pt x="271" y="194"/>
                  </a:cubicBezTo>
                  <a:cubicBezTo>
                    <a:pt x="176" y="248"/>
                    <a:pt x="95" y="329"/>
                    <a:pt x="41" y="424"/>
                  </a:cubicBezTo>
                  <a:cubicBezTo>
                    <a:pt x="14" y="464"/>
                    <a:pt x="0" y="519"/>
                    <a:pt x="14" y="573"/>
                  </a:cubicBezTo>
                  <a:cubicBezTo>
                    <a:pt x="14" y="586"/>
                    <a:pt x="14" y="600"/>
                    <a:pt x="14" y="600"/>
                  </a:cubicBezTo>
                  <a:cubicBezTo>
                    <a:pt x="41" y="667"/>
                    <a:pt x="95" y="721"/>
                    <a:pt x="162" y="735"/>
                  </a:cubicBezTo>
                  <a:cubicBezTo>
                    <a:pt x="215" y="749"/>
                    <a:pt x="266" y="756"/>
                    <a:pt x="317" y="756"/>
                  </a:cubicBezTo>
                  <a:cubicBezTo>
                    <a:pt x="558" y="756"/>
                    <a:pt x="787" y="614"/>
                    <a:pt x="988" y="491"/>
                  </a:cubicBezTo>
                  <a:cubicBezTo>
                    <a:pt x="1015" y="464"/>
                    <a:pt x="1042" y="437"/>
                    <a:pt x="1069" y="410"/>
                  </a:cubicBezTo>
                  <a:lnTo>
                    <a:pt x="1137" y="356"/>
                  </a:lnTo>
                  <a:cubicBezTo>
                    <a:pt x="1191" y="329"/>
                    <a:pt x="1231" y="275"/>
                    <a:pt x="1231" y="207"/>
                  </a:cubicBezTo>
                  <a:cubicBezTo>
                    <a:pt x="1231" y="153"/>
                    <a:pt x="1191" y="99"/>
                    <a:pt x="1137" y="58"/>
                  </a:cubicBezTo>
                  <a:cubicBezTo>
                    <a:pt x="1070" y="25"/>
                    <a:pt x="994" y="1"/>
                    <a:pt x="916" y="1"/>
                  </a:cubicBezTo>
                  <a:close/>
                </a:path>
              </a:pathLst>
            </a:custGeom>
            <a:solidFill>
              <a:srgbClr val="FF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6"/>
            <p:cNvSpPr/>
            <p:nvPr/>
          </p:nvSpPr>
          <p:spPr>
            <a:xfrm>
              <a:off x="7553824" y="2524191"/>
              <a:ext cx="72735" cy="52721"/>
            </a:xfrm>
            <a:custGeom>
              <a:avLst/>
              <a:gdLst/>
              <a:ahLst/>
              <a:cxnLst/>
              <a:rect l="l" t="t" r="r" b="b"/>
              <a:pathLst>
                <a:path w="934" h="677" extrusionOk="0">
                  <a:moveTo>
                    <a:pt x="650" y="0"/>
                  </a:moveTo>
                  <a:lnTo>
                    <a:pt x="650" y="14"/>
                  </a:lnTo>
                  <a:lnTo>
                    <a:pt x="609" y="14"/>
                  </a:lnTo>
                  <a:cubicBezTo>
                    <a:pt x="541" y="27"/>
                    <a:pt x="460" y="54"/>
                    <a:pt x="406" y="95"/>
                  </a:cubicBezTo>
                  <a:cubicBezTo>
                    <a:pt x="271" y="163"/>
                    <a:pt x="163" y="257"/>
                    <a:pt x="81" y="379"/>
                  </a:cubicBezTo>
                  <a:cubicBezTo>
                    <a:pt x="0" y="515"/>
                    <a:pt x="95" y="677"/>
                    <a:pt x="244" y="677"/>
                  </a:cubicBezTo>
                  <a:cubicBezTo>
                    <a:pt x="284" y="677"/>
                    <a:pt x="338" y="677"/>
                    <a:pt x="379" y="663"/>
                  </a:cubicBezTo>
                  <a:cubicBezTo>
                    <a:pt x="433" y="650"/>
                    <a:pt x="474" y="636"/>
                    <a:pt x="528" y="609"/>
                  </a:cubicBezTo>
                  <a:cubicBezTo>
                    <a:pt x="555" y="596"/>
                    <a:pt x="596" y="569"/>
                    <a:pt x="623" y="542"/>
                  </a:cubicBezTo>
                  <a:cubicBezTo>
                    <a:pt x="663" y="515"/>
                    <a:pt x="704" y="474"/>
                    <a:pt x="744" y="447"/>
                  </a:cubicBezTo>
                  <a:cubicBezTo>
                    <a:pt x="771" y="420"/>
                    <a:pt x="785" y="379"/>
                    <a:pt x="799" y="352"/>
                  </a:cubicBezTo>
                  <a:cubicBezTo>
                    <a:pt x="839" y="312"/>
                    <a:pt x="866" y="271"/>
                    <a:pt x="893" y="230"/>
                  </a:cubicBezTo>
                  <a:cubicBezTo>
                    <a:pt x="934" y="149"/>
                    <a:pt x="893" y="41"/>
                    <a:pt x="799" y="14"/>
                  </a:cubicBezTo>
                  <a:cubicBezTo>
                    <a:pt x="771" y="0"/>
                    <a:pt x="744" y="0"/>
                    <a:pt x="717" y="0"/>
                  </a:cubicBezTo>
                  <a:close/>
                </a:path>
              </a:pathLst>
            </a:custGeom>
            <a:solidFill>
              <a:srgbClr val="FF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6"/>
            <p:cNvSpPr/>
            <p:nvPr/>
          </p:nvSpPr>
          <p:spPr>
            <a:xfrm>
              <a:off x="7491601" y="2550513"/>
              <a:ext cx="32785" cy="27490"/>
            </a:xfrm>
            <a:custGeom>
              <a:avLst/>
              <a:gdLst/>
              <a:ahLst/>
              <a:cxnLst/>
              <a:rect l="l" t="t" r="r" b="b"/>
              <a:pathLst>
                <a:path w="421" h="353" extrusionOk="0">
                  <a:moveTo>
                    <a:pt x="326" y="1"/>
                  </a:moveTo>
                  <a:lnTo>
                    <a:pt x="326" y="14"/>
                  </a:lnTo>
                  <a:cubicBezTo>
                    <a:pt x="319" y="7"/>
                    <a:pt x="312" y="4"/>
                    <a:pt x="304" y="4"/>
                  </a:cubicBezTo>
                  <a:cubicBezTo>
                    <a:pt x="295" y="4"/>
                    <a:pt x="285" y="7"/>
                    <a:pt x="271" y="14"/>
                  </a:cubicBezTo>
                  <a:cubicBezTo>
                    <a:pt x="258" y="14"/>
                    <a:pt x="231" y="14"/>
                    <a:pt x="204" y="28"/>
                  </a:cubicBezTo>
                  <a:cubicBezTo>
                    <a:pt x="163" y="55"/>
                    <a:pt x="123" y="82"/>
                    <a:pt x="82" y="109"/>
                  </a:cubicBezTo>
                  <a:cubicBezTo>
                    <a:pt x="55" y="122"/>
                    <a:pt x="41" y="149"/>
                    <a:pt x="28" y="177"/>
                  </a:cubicBezTo>
                  <a:cubicBezTo>
                    <a:pt x="28" y="190"/>
                    <a:pt x="28" y="217"/>
                    <a:pt x="28" y="231"/>
                  </a:cubicBezTo>
                  <a:cubicBezTo>
                    <a:pt x="28" y="244"/>
                    <a:pt x="14" y="258"/>
                    <a:pt x="14" y="271"/>
                  </a:cubicBezTo>
                  <a:cubicBezTo>
                    <a:pt x="1" y="285"/>
                    <a:pt x="1" y="312"/>
                    <a:pt x="14" y="325"/>
                  </a:cubicBezTo>
                  <a:cubicBezTo>
                    <a:pt x="28" y="352"/>
                    <a:pt x="55" y="352"/>
                    <a:pt x="82" y="352"/>
                  </a:cubicBezTo>
                  <a:cubicBezTo>
                    <a:pt x="136" y="339"/>
                    <a:pt x="190" y="312"/>
                    <a:pt x="244" y="285"/>
                  </a:cubicBezTo>
                  <a:cubicBezTo>
                    <a:pt x="299" y="258"/>
                    <a:pt x="353" y="204"/>
                    <a:pt x="393" y="163"/>
                  </a:cubicBezTo>
                  <a:cubicBezTo>
                    <a:pt x="407" y="136"/>
                    <a:pt x="420" y="109"/>
                    <a:pt x="420" y="68"/>
                  </a:cubicBezTo>
                  <a:cubicBezTo>
                    <a:pt x="407" y="28"/>
                    <a:pt x="366" y="1"/>
                    <a:pt x="326" y="1"/>
                  </a:cubicBezTo>
                  <a:close/>
                </a:path>
              </a:pathLst>
            </a:custGeom>
            <a:solidFill>
              <a:srgbClr val="FF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6"/>
            <p:cNvSpPr/>
            <p:nvPr/>
          </p:nvSpPr>
          <p:spPr>
            <a:xfrm>
              <a:off x="7686601" y="2472560"/>
              <a:ext cx="34810" cy="24063"/>
            </a:xfrm>
            <a:custGeom>
              <a:avLst/>
              <a:gdLst/>
              <a:ahLst/>
              <a:cxnLst/>
              <a:rect l="l" t="t" r="r" b="b"/>
              <a:pathLst>
                <a:path w="447" h="309" extrusionOk="0">
                  <a:moveTo>
                    <a:pt x="325" y="0"/>
                  </a:moveTo>
                  <a:cubicBezTo>
                    <a:pt x="311" y="0"/>
                    <a:pt x="284" y="0"/>
                    <a:pt x="271" y="14"/>
                  </a:cubicBezTo>
                  <a:cubicBezTo>
                    <a:pt x="244" y="27"/>
                    <a:pt x="230" y="27"/>
                    <a:pt x="203" y="41"/>
                  </a:cubicBezTo>
                  <a:cubicBezTo>
                    <a:pt x="149" y="68"/>
                    <a:pt x="108" y="95"/>
                    <a:pt x="68" y="136"/>
                  </a:cubicBezTo>
                  <a:lnTo>
                    <a:pt x="54" y="149"/>
                  </a:lnTo>
                  <a:cubicBezTo>
                    <a:pt x="41" y="163"/>
                    <a:pt x="27" y="163"/>
                    <a:pt x="27" y="176"/>
                  </a:cubicBezTo>
                  <a:lnTo>
                    <a:pt x="27" y="190"/>
                  </a:lnTo>
                  <a:cubicBezTo>
                    <a:pt x="14" y="203"/>
                    <a:pt x="0" y="230"/>
                    <a:pt x="14" y="257"/>
                  </a:cubicBezTo>
                  <a:cubicBezTo>
                    <a:pt x="14" y="284"/>
                    <a:pt x="41" y="298"/>
                    <a:pt x="68" y="298"/>
                  </a:cubicBezTo>
                  <a:lnTo>
                    <a:pt x="95" y="298"/>
                  </a:lnTo>
                  <a:cubicBezTo>
                    <a:pt x="108" y="305"/>
                    <a:pt x="122" y="308"/>
                    <a:pt x="134" y="308"/>
                  </a:cubicBezTo>
                  <a:cubicBezTo>
                    <a:pt x="146" y="308"/>
                    <a:pt x="156" y="305"/>
                    <a:pt x="162" y="298"/>
                  </a:cubicBezTo>
                  <a:lnTo>
                    <a:pt x="176" y="298"/>
                  </a:lnTo>
                  <a:cubicBezTo>
                    <a:pt x="257" y="271"/>
                    <a:pt x="352" y="217"/>
                    <a:pt x="420" y="149"/>
                  </a:cubicBezTo>
                  <a:cubicBezTo>
                    <a:pt x="447" y="122"/>
                    <a:pt x="447" y="82"/>
                    <a:pt x="433" y="41"/>
                  </a:cubicBezTo>
                  <a:cubicBezTo>
                    <a:pt x="420" y="14"/>
                    <a:pt x="379" y="0"/>
                    <a:pt x="352" y="0"/>
                  </a:cubicBezTo>
                  <a:close/>
                </a:path>
              </a:pathLst>
            </a:custGeom>
            <a:solidFill>
              <a:srgbClr val="FF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6"/>
            <p:cNvSpPr/>
            <p:nvPr/>
          </p:nvSpPr>
          <p:spPr>
            <a:xfrm>
              <a:off x="7485293" y="2547398"/>
              <a:ext cx="48594" cy="35900"/>
            </a:xfrm>
            <a:custGeom>
              <a:avLst/>
              <a:gdLst/>
              <a:ahLst/>
              <a:cxnLst/>
              <a:rect l="l" t="t" r="r" b="b"/>
              <a:pathLst>
                <a:path w="624" h="461" extrusionOk="0">
                  <a:moveTo>
                    <a:pt x="447" y="0"/>
                  </a:moveTo>
                  <a:cubicBezTo>
                    <a:pt x="339" y="14"/>
                    <a:pt x="244" y="68"/>
                    <a:pt x="163" y="135"/>
                  </a:cubicBezTo>
                  <a:cubicBezTo>
                    <a:pt x="95" y="176"/>
                    <a:pt x="41" y="244"/>
                    <a:pt x="14" y="325"/>
                  </a:cubicBezTo>
                  <a:cubicBezTo>
                    <a:pt x="1" y="352"/>
                    <a:pt x="1" y="379"/>
                    <a:pt x="14" y="406"/>
                  </a:cubicBezTo>
                  <a:cubicBezTo>
                    <a:pt x="28" y="447"/>
                    <a:pt x="55" y="460"/>
                    <a:pt x="95" y="460"/>
                  </a:cubicBezTo>
                  <a:cubicBezTo>
                    <a:pt x="190" y="460"/>
                    <a:pt x="285" y="447"/>
                    <a:pt x="366" y="392"/>
                  </a:cubicBezTo>
                  <a:cubicBezTo>
                    <a:pt x="461" y="352"/>
                    <a:pt x="542" y="284"/>
                    <a:pt x="596" y="203"/>
                  </a:cubicBezTo>
                  <a:cubicBezTo>
                    <a:pt x="623" y="162"/>
                    <a:pt x="623" y="108"/>
                    <a:pt x="596" y="68"/>
                  </a:cubicBezTo>
                  <a:cubicBezTo>
                    <a:pt x="582" y="41"/>
                    <a:pt x="569" y="27"/>
                    <a:pt x="542" y="14"/>
                  </a:cubicBezTo>
                  <a:cubicBezTo>
                    <a:pt x="528" y="0"/>
                    <a:pt x="501" y="0"/>
                    <a:pt x="474" y="0"/>
                  </a:cubicBezTo>
                  <a:close/>
                </a:path>
              </a:pathLst>
            </a:custGeom>
            <a:solidFill>
              <a:srgbClr val="FF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6"/>
            <p:cNvSpPr/>
            <p:nvPr/>
          </p:nvSpPr>
          <p:spPr>
            <a:xfrm>
              <a:off x="7362017" y="2564920"/>
              <a:ext cx="95942" cy="72813"/>
            </a:xfrm>
            <a:custGeom>
              <a:avLst/>
              <a:gdLst/>
              <a:ahLst/>
              <a:cxnLst/>
              <a:rect l="l" t="t" r="r" b="b"/>
              <a:pathLst>
                <a:path w="1232" h="935" extrusionOk="0">
                  <a:moveTo>
                    <a:pt x="1022" y="0"/>
                  </a:moveTo>
                  <a:cubicBezTo>
                    <a:pt x="1007" y="0"/>
                    <a:pt x="991" y="2"/>
                    <a:pt x="975" y="5"/>
                  </a:cubicBezTo>
                  <a:lnTo>
                    <a:pt x="907" y="5"/>
                  </a:lnTo>
                  <a:cubicBezTo>
                    <a:pt x="799" y="5"/>
                    <a:pt x="704" y="32"/>
                    <a:pt x="609" y="86"/>
                  </a:cubicBezTo>
                  <a:lnTo>
                    <a:pt x="609" y="73"/>
                  </a:lnTo>
                  <a:cubicBezTo>
                    <a:pt x="488" y="127"/>
                    <a:pt x="366" y="208"/>
                    <a:pt x="258" y="303"/>
                  </a:cubicBezTo>
                  <a:cubicBezTo>
                    <a:pt x="149" y="411"/>
                    <a:pt x="68" y="533"/>
                    <a:pt x="28" y="682"/>
                  </a:cubicBezTo>
                  <a:cubicBezTo>
                    <a:pt x="1" y="776"/>
                    <a:pt x="68" y="885"/>
                    <a:pt x="163" y="912"/>
                  </a:cubicBezTo>
                  <a:cubicBezTo>
                    <a:pt x="224" y="927"/>
                    <a:pt x="285" y="935"/>
                    <a:pt x="347" y="935"/>
                  </a:cubicBezTo>
                  <a:cubicBezTo>
                    <a:pt x="504" y="935"/>
                    <a:pt x="659" y="883"/>
                    <a:pt x="785" y="776"/>
                  </a:cubicBezTo>
                  <a:cubicBezTo>
                    <a:pt x="880" y="722"/>
                    <a:pt x="961" y="641"/>
                    <a:pt x="1029" y="560"/>
                  </a:cubicBezTo>
                  <a:cubicBezTo>
                    <a:pt x="1069" y="506"/>
                    <a:pt x="1110" y="452"/>
                    <a:pt x="1137" y="411"/>
                  </a:cubicBezTo>
                  <a:cubicBezTo>
                    <a:pt x="1164" y="357"/>
                    <a:pt x="1191" y="303"/>
                    <a:pt x="1205" y="249"/>
                  </a:cubicBezTo>
                  <a:cubicBezTo>
                    <a:pt x="1232" y="181"/>
                    <a:pt x="1205" y="113"/>
                    <a:pt x="1164" y="59"/>
                  </a:cubicBezTo>
                  <a:cubicBezTo>
                    <a:pt x="1123" y="18"/>
                    <a:pt x="1074" y="0"/>
                    <a:pt x="1022" y="0"/>
                  </a:cubicBezTo>
                  <a:close/>
                </a:path>
              </a:pathLst>
            </a:custGeom>
            <a:solidFill>
              <a:srgbClr val="FF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6"/>
            <p:cNvSpPr/>
            <p:nvPr/>
          </p:nvSpPr>
          <p:spPr>
            <a:xfrm>
              <a:off x="7474780" y="2609542"/>
              <a:ext cx="54824" cy="39093"/>
            </a:xfrm>
            <a:custGeom>
              <a:avLst/>
              <a:gdLst/>
              <a:ahLst/>
              <a:cxnLst/>
              <a:rect l="l" t="t" r="r" b="b"/>
              <a:pathLst>
                <a:path w="704" h="502" extrusionOk="0">
                  <a:moveTo>
                    <a:pt x="542" y="0"/>
                  </a:moveTo>
                  <a:cubicBezTo>
                    <a:pt x="447" y="0"/>
                    <a:pt x="352" y="27"/>
                    <a:pt x="271" y="68"/>
                  </a:cubicBezTo>
                  <a:cubicBezTo>
                    <a:pt x="217" y="95"/>
                    <a:pt x="176" y="122"/>
                    <a:pt x="136" y="163"/>
                  </a:cubicBezTo>
                  <a:cubicBezTo>
                    <a:pt x="95" y="190"/>
                    <a:pt x="54" y="230"/>
                    <a:pt x="27" y="271"/>
                  </a:cubicBezTo>
                  <a:cubicBezTo>
                    <a:pt x="0" y="325"/>
                    <a:pt x="0" y="379"/>
                    <a:pt x="27" y="420"/>
                  </a:cubicBezTo>
                  <a:cubicBezTo>
                    <a:pt x="54" y="474"/>
                    <a:pt x="109" y="501"/>
                    <a:pt x="163" y="501"/>
                  </a:cubicBezTo>
                  <a:cubicBezTo>
                    <a:pt x="190" y="501"/>
                    <a:pt x="230" y="501"/>
                    <a:pt x="271" y="487"/>
                  </a:cubicBezTo>
                  <a:cubicBezTo>
                    <a:pt x="312" y="487"/>
                    <a:pt x="339" y="474"/>
                    <a:pt x="379" y="447"/>
                  </a:cubicBezTo>
                  <a:lnTo>
                    <a:pt x="393" y="447"/>
                  </a:lnTo>
                  <a:lnTo>
                    <a:pt x="460" y="420"/>
                  </a:lnTo>
                  <a:cubicBezTo>
                    <a:pt x="555" y="366"/>
                    <a:pt x="636" y="285"/>
                    <a:pt x="690" y="190"/>
                  </a:cubicBezTo>
                  <a:cubicBezTo>
                    <a:pt x="704" y="149"/>
                    <a:pt x="704" y="95"/>
                    <a:pt x="690" y="68"/>
                  </a:cubicBezTo>
                  <a:cubicBezTo>
                    <a:pt x="663" y="27"/>
                    <a:pt x="623" y="0"/>
                    <a:pt x="582" y="0"/>
                  </a:cubicBezTo>
                  <a:close/>
                </a:path>
              </a:pathLst>
            </a:custGeom>
            <a:solidFill>
              <a:srgbClr val="FF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6"/>
            <p:cNvSpPr/>
            <p:nvPr/>
          </p:nvSpPr>
          <p:spPr>
            <a:xfrm>
              <a:off x="7299872" y="2674257"/>
              <a:ext cx="250835" cy="237830"/>
            </a:xfrm>
            <a:custGeom>
              <a:avLst/>
              <a:gdLst/>
              <a:ahLst/>
              <a:cxnLst/>
              <a:rect l="l" t="t" r="r" b="b"/>
              <a:pathLst>
                <a:path w="3221" h="3054" extrusionOk="0">
                  <a:moveTo>
                    <a:pt x="1712" y="1"/>
                  </a:moveTo>
                  <a:cubicBezTo>
                    <a:pt x="1129" y="1"/>
                    <a:pt x="557" y="394"/>
                    <a:pt x="311" y="1023"/>
                  </a:cubicBezTo>
                  <a:cubicBezTo>
                    <a:pt x="0" y="1808"/>
                    <a:pt x="338" y="2687"/>
                    <a:pt x="1056" y="2972"/>
                  </a:cubicBezTo>
                  <a:cubicBezTo>
                    <a:pt x="1201" y="3027"/>
                    <a:pt x="1351" y="3054"/>
                    <a:pt x="1502" y="3054"/>
                  </a:cubicBezTo>
                  <a:cubicBezTo>
                    <a:pt x="2083" y="3054"/>
                    <a:pt x="2662" y="2661"/>
                    <a:pt x="2909" y="2038"/>
                  </a:cubicBezTo>
                  <a:cubicBezTo>
                    <a:pt x="3221" y="1240"/>
                    <a:pt x="2882" y="360"/>
                    <a:pt x="2179" y="89"/>
                  </a:cubicBezTo>
                  <a:cubicBezTo>
                    <a:pt x="2026" y="29"/>
                    <a:pt x="1869" y="1"/>
                    <a:pt x="1712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6"/>
            <p:cNvSpPr/>
            <p:nvPr/>
          </p:nvSpPr>
          <p:spPr>
            <a:xfrm>
              <a:off x="7367312" y="2721527"/>
              <a:ext cx="174985" cy="165562"/>
            </a:xfrm>
            <a:custGeom>
              <a:avLst/>
              <a:gdLst/>
              <a:ahLst/>
              <a:cxnLst/>
              <a:rect l="l" t="t" r="r" b="b"/>
              <a:pathLst>
                <a:path w="2247" h="2126" extrusionOk="0">
                  <a:moveTo>
                    <a:pt x="1182" y="0"/>
                  </a:moveTo>
                  <a:cubicBezTo>
                    <a:pt x="775" y="0"/>
                    <a:pt x="387" y="278"/>
                    <a:pt x="217" y="714"/>
                  </a:cubicBezTo>
                  <a:cubicBezTo>
                    <a:pt x="0" y="1269"/>
                    <a:pt x="230" y="1877"/>
                    <a:pt x="731" y="2067"/>
                  </a:cubicBezTo>
                  <a:cubicBezTo>
                    <a:pt x="836" y="2107"/>
                    <a:pt x="944" y="2125"/>
                    <a:pt x="1052" y="2125"/>
                  </a:cubicBezTo>
                  <a:cubicBezTo>
                    <a:pt x="1459" y="2125"/>
                    <a:pt x="1859" y="1856"/>
                    <a:pt x="2030" y="1417"/>
                  </a:cubicBezTo>
                  <a:cubicBezTo>
                    <a:pt x="2246" y="863"/>
                    <a:pt x="2016" y="240"/>
                    <a:pt x="1516" y="64"/>
                  </a:cubicBezTo>
                  <a:cubicBezTo>
                    <a:pt x="1406" y="21"/>
                    <a:pt x="1293" y="0"/>
                    <a:pt x="1182" y="0"/>
                  </a:cubicBezTo>
                  <a:close/>
                </a:path>
              </a:pathLst>
            </a:custGeom>
            <a:solidFill>
              <a:srgbClr val="682F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6"/>
            <p:cNvSpPr/>
            <p:nvPr/>
          </p:nvSpPr>
          <p:spPr>
            <a:xfrm>
              <a:off x="7336707" y="2765682"/>
              <a:ext cx="77018" cy="37614"/>
            </a:xfrm>
            <a:custGeom>
              <a:avLst/>
              <a:gdLst/>
              <a:ahLst/>
              <a:cxnLst/>
              <a:rect l="l" t="t" r="r" b="b"/>
              <a:pathLst>
                <a:path w="989" h="483" extrusionOk="0">
                  <a:moveTo>
                    <a:pt x="203" y="1"/>
                  </a:moveTo>
                  <a:cubicBezTo>
                    <a:pt x="120" y="1"/>
                    <a:pt x="60" y="22"/>
                    <a:pt x="41" y="66"/>
                  </a:cubicBezTo>
                  <a:cubicBezTo>
                    <a:pt x="1" y="160"/>
                    <a:pt x="177" y="323"/>
                    <a:pt x="434" y="404"/>
                  </a:cubicBezTo>
                  <a:cubicBezTo>
                    <a:pt x="564" y="455"/>
                    <a:pt x="691" y="482"/>
                    <a:pt x="786" y="482"/>
                  </a:cubicBezTo>
                  <a:cubicBezTo>
                    <a:pt x="869" y="482"/>
                    <a:pt x="929" y="461"/>
                    <a:pt x="948" y="417"/>
                  </a:cubicBezTo>
                  <a:cubicBezTo>
                    <a:pt x="989" y="323"/>
                    <a:pt x="813" y="174"/>
                    <a:pt x="556" y="79"/>
                  </a:cubicBezTo>
                  <a:cubicBezTo>
                    <a:pt x="425" y="28"/>
                    <a:pt x="299" y="1"/>
                    <a:pt x="203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6"/>
            <p:cNvSpPr/>
            <p:nvPr/>
          </p:nvSpPr>
          <p:spPr>
            <a:xfrm>
              <a:off x="7401032" y="2560792"/>
              <a:ext cx="139163" cy="66972"/>
            </a:xfrm>
            <a:custGeom>
              <a:avLst/>
              <a:gdLst/>
              <a:ahLst/>
              <a:cxnLst/>
              <a:rect l="l" t="t" r="r" b="b"/>
              <a:pathLst>
                <a:path w="1787" h="860" extrusionOk="0">
                  <a:moveTo>
                    <a:pt x="569" y="1"/>
                  </a:moveTo>
                  <a:cubicBezTo>
                    <a:pt x="296" y="1"/>
                    <a:pt x="91" y="83"/>
                    <a:pt x="54" y="220"/>
                  </a:cubicBezTo>
                  <a:cubicBezTo>
                    <a:pt x="0" y="437"/>
                    <a:pt x="338" y="694"/>
                    <a:pt x="798" y="802"/>
                  </a:cubicBezTo>
                  <a:cubicBezTo>
                    <a:pt x="950" y="841"/>
                    <a:pt x="1097" y="859"/>
                    <a:pt x="1227" y="859"/>
                  </a:cubicBezTo>
                  <a:cubicBezTo>
                    <a:pt x="1503" y="859"/>
                    <a:pt x="1709" y="778"/>
                    <a:pt x="1746" y="640"/>
                  </a:cubicBezTo>
                  <a:cubicBezTo>
                    <a:pt x="1786" y="437"/>
                    <a:pt x="1448" y="180"/>
                    <a:pt x="988" y="58"/>
                  </a:cubicBezTo>
                  <a:cubicBezTo>
                    <a:pt x="840" y="19"/>
                    <a:pt x="697" y="1"/>
                    <a:pt x="569" y="1"/>
                  </a:cubicBezTo>
                  <a:close/>
                </a:path>
              </a:pathLst>
            </a:custGeom>
            <a:solidFill>
              <a:srgbClr val="A24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6"/>
            <p:cNvSpPr/>
            <p:nvPr/>
          </p:nvSpPr>
          <p:spPr>
            <a:xfrm>
              <a:off x="7817198" y="2891140"/>
              <a:ext cx="251926" cy="237674"/>
            </a:xfrm>
            <a:custGeom>
              <a:avLst/>
              <a:gdLst/>
              <a:ahLst/>
              <a:cxnLst/>
              <a:rect l="l" t="t" r="r" b="b"/>
              <a:pathLst>
                <a:path w="3235" h="3052" extrusionOk="0">
                  <a:moveTo>
                    <a:pt x="1722" y="0"/>
                  </a:moveTo>
                  <a:cubicBezTo>
                    <a:pt x="1158" y="0"/>
                    <a:pt x="600" y="380"/>
                    <a:pt x="339" y="985"/>
                  </a:cubicBezTo>
                  <a:cubicBezTo>
                    <a:pt x="1" y="1770"/>
                    <a:pt x="312" y="2649"/>
                    <a:pt x="1016" y="2947"/>
                  </a:cubicBezTo>
                  <a:cubicBezTo>
                    <a:pt x="1174" y="3018"/>
                    <a:pt x="1341" y="3052"/>
                    <a:pt x="1508" y="3052"/>
                  </a:cubicBezTo>
                  <a:cubicBezTo>
                    <a:pt x="2070" y="3052"/>
                    <a:pt x="2636" y="2672"/>
                    <a:pt x="2897" y="2067"/>
                  </a:cubicBezTo>
                  <a:cubicBezTo>
                    <a:pt x="3235" y="1283"/>
                    <a:pt x="2924" y="403"/>
                    <a:pt x="2220" y="105"/>
                  </a:cubicBezTo>
                  <a:cubicBezTo>
                    <a:pt x="2059" y="34"/>
                    <a:pt x="1890" y="0"/>
                    <a:pt x="1722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6"/>
            <p:cNvSpPr/>
            <p:nvPr/>
          </p:nvSpPr>
          <p:spPr>
            <a:xfrm>
              <a:off x="7825686" y="2915125"/>
              <a:ext cx="175998" cy="165874"/>
            </a:xfrm>
            <a:custGeom>
              <a:avLst/>
              <a:gdLst/>
              <a:ahLst/>
              <a:cxnLst/>
              <a:rect l="l" t="t" r="r" b="b"/>
              <a:pathLst>
                <a:path w="2260" h="2130" extrusionOk="0">
                  <a:moveTo>
                    <a:pt x="1212" y="1"/>
                  </a:moveTo>
                  <a:cubicBezTo>
                    <a:pt x="812" y="1"/>
                    <a:pt x="422" y="260"/>
                    <a:pt x="244" y="690"/>
                  </a:cubicBezTo>
                  <a:cubicBezTo>
                    <a:pt x="0" y="1232"/>
                    <a:pt x="217" y="1854"/>
                    <a:pt x="717" y="2057"/>
                  </a:cubicBezTo>
                  <a:cubicBezTo>
                    <a:pt x="832" y="2107"/>
                    <a:pt x="951" y="2130"/>
                    <a:pt x="1069" y="2130"/>
                  </a:cubicBezTo>
                  <a:cubicBezTo>
                    <a:pt x="1466" y="2130"/>
                    <a:pt x="1853" y="1866"/>
                    <a:pt x="2030" y="1448"/>
                  </a:cubicBezTo>
                  <a:cubicBezTo>
                    <a:pt x="2260" y="893"/>
                    <a:pt x="2057" y="285"/>
                    <a:pt x="1556" y="68"/>
                  </a:cubicBezTo>
                  <a:cubicBezTo>
                    <a:pt x="1444" y="23"/>
                    <a:pt x="1328" y="1"/>
                    <a:pt x="1212" y="1"/>
                  </a:cubicBezTo>
                  <a:close/>
                </a:path>
              </a:pathLst>
            </a:custGeom>
            <a:solidFill>
              <a:srgbClr val="682F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6"/>
            <p:cNvSpPr/>
            <p:nvPr/>
          </p:nvSpPr>
          <p:spPr>
            <a:xfrm>
              <a:off x="7946860" y="3019634"/>
              <a:ext cx="75928" cy="39171"/>
            </a:xfrm>
            <a:custGeom>
              <a:avLst/>
              <a:gdLst/>
              <a:ahLst/>
              <a:cxnLst/>
              <a:rect l="l" t="t" r="r" b="b"/>
              <a:pathLst>
                <a:path w="975" h="503" extrusionOk="0">
                  <a:moveTo>
                    <a:pt x="204" y="1"/>
                  </a:moveTo>
                  <a:cubicBezTo>
                    <a:pt x="119" y="1"/>
                    <a:pt x="60" y="22"/>
                    <a:pt x="41" y="66"/>
                  </a:cubicBezTo>
                  <a:cubicBezTo>
                    <a:pt x="0" y="147"/>
                    <a:pt x="176" y="309"/>
                    <a:pt x="420" y="417"/>
                  </a:cubicBezTo>
                  <a:cubicBezTo>
                    <a:pt x="550" y="475"/>
                    <a:pt x="681" y="502"/>
                    <a:pt x="778" y="502"/>
                  </a:cubicBezTo>
                  <a:cubicBezTo>
                    <a:pt x="862" y="502"/>
                    <a:pt x="921" y="482"/>
                    <a:pt x="934" y="444"/>
                  </a:cubicBezTo>
                  <a:cubicBezTo>
                    <a:pt x="975" y="350"/>
                    <a:pt x="812" y="187"/>
                    <a:pt x="569" y="79"/>
                  </a:cubicBezTo>
                  <a:cubicBezTo>
                    <a:pt x="431" y="28"/>
                    <a:pt x="301" y="1"/>
                    <a:pt x="204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6"/>
            <p:cNvSpPr/>
            <p:nvPr/>
          </p:nvSpPr>
          <p:spPr>
            <a:xfrm>
              <a:off x="7968976" y="2786319"/>
              <a:ext cx="131765" cy="88855"/>
            </a:xfrm>
            <a:custGeom>
              <a:avLst/>
              <a:gdLst/>
              <a:ahLst/>
              <a:cxnLst/>
              <a:rect l="l" t="t" r="r" b="b"/>
              <a:pathLst>
                <a:path w="1692" h="1141" extrusionOk="0">
                  <a:moveTo>
                    <a:pt x="357" y="0"/>
                  </a:moveTo>
                  <a:cubicBezTo>
                    <a:pt x="243" y="0"/>
                    <a:pt x="155" y="32"/>
                    <a:pt x="109" y="98"/>
                  </a:cubicBezTo>
                  <a:cubicBezTo>
                    <a:pt x="0" y="274"/>
                    <a:pt x="230" y="640"/>
                    <a:pt x="636" y="897"/>
                  </a:cubicBezTo>
                  <a:cubicBezTo>
                    <a:pt x="885" y="1054"/>
                    <a:pt x="1138" y="1140"/>
                    <a:pt x="1325" y="1140"/>
                  </a:cubicBezTo>
                  <a:cubicBezTo>
                    <a:pt x="1444" y="1140"/>
                    <a:pt x="1536" y="1106"/>
                    <a:pt x="1584" y="1032"/>
                  </a:cubicBezTo>
                  <a:cubicBezTo>
                    <a:pt x="1692" y="856"/>
                    <a:pt x="1462" y="504"/>
                    <a:pt x="1056" y="247"/>
                  </a:cubicBezTo>
                  <a:cubicBezTo>
                    <a:pt x="803" y="87"/>
                    <a:pt x="545" y="0"/>
                    <a:pt x="357" y="0"/>
                  </a:cubicBezTo>
                  <a:close/>
                </a:path>
              </a:pathLst>
            </a:custGeom>
            <a:solidFill>
              <a:srgbClr val="A24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6"/>
            <p:cNvSpPr/>
            <p:nvPr/>
          </p:nvSpPr>
          <p:spPr>
            <a:xfrm>
              <a:off x="7567530" y="2936852"/>
              <a:ext cx="169690" cy="104508"/>
            </a:xfrm>
            <a:custGeom>
              <a:avLst/>
              <a:gdLst/>
              <a:ahLst/>
              <a:cxnLst/>
              <a:rect l="l" t="t" r="r" b="b"/>
              <a:pathLst>
                <a:path w="2179" h="1342" extrusionOk="0">
                  <a:moveTo>
                    <a:pt x="799" y="0"/>
                  </a:moveTo>
                  <a:cubicBezTo>
                    <a:pt x="677" y="0"/>
                    <a:pt x="558" y="16"/>
                    <a:pt x="447" y="46"/>
                  </a:cubicBezTo>
                  <a:cubicBezTo>
                    <a:pt x="311" y="87"/>
                    <a:pt x="176" y="168"/>
                    <a:pt x="81" y="263"/>
                  </a:cubicBezTo>
                  <a:lnTo>
                    <a:pt x="54" y="263"/>
                  </a:lnTo>
                  <a:cubicBezTo>
                    <a:pt x="14" y="276"/>
                    <a:pt x="0" y="317"/>
                    <a:pt x="0" y="357"/>
                  </a:cubicBezTo>
                  <a:cubicBezTo>
                    <a:pt x="27" y="452"/>
                    <a:pt x="81" y="547"/>
                    <a:pt x="135" y="628"/>
                  </a:cubicBezTo>
                  <a:cubicBezTo>
                    <a:pt x="190" y="709"/>
                    <a:pt x="257" y="790"/>
                    <a:pt x="338" y="858"/>
                  </a:cubicBezTo>
                  <a:cubicBezTo>
                    <a:pt x="406" y="912"/>
                    <a:pt x="487" y="980"/>
                    <a:pt x="568" y="1020"/>
                  </a:cubicBezTo>
                  <a:cubicBezTo>
                    <a:pt x="677" y="1088"/>
                    <a:pt x="785" y="1142"/>
                    <a:pt x="893" y="1183"/>
                  </a:cubicBezTo>
                  <a:cubicBezTo>
                    <a:pt x="988" y="1223"/>
                    <a:pt x="1083" y="1250"/>
                    <a:pt x="1191" y="1277"/>
                  </a:cubicBezTo>
                  <a:cubicBezTo>
                    <a:pt x="1272" y="1291"/>
                    <a:pt x="1367" y="1318"/>
                    <a:pt x="1448" y="1318"/>
                  </a:cubicBezTo>
                  <a:cubicBezTo>
                    <a:pt x="1543" y="1332"/>
                    <a:pt x="1637" y="1332"/>
                    <a:pt x="1719" y="1332"/>
                  </a:cubicBezTo>
                  <a:cubicBezTo>
                    <a:pt x="1746" y="1338"/>
                    <a:pt x="1769" y="1342"/>
                    <a:pt x="1791" y="1342"/>
                  </a:cubicBezTo>
                  <a:cubicBezTo>
                    <a:pt x="1813" y="1342"/>
                    <a:pt x="1834" y="1338"/>
                    <a:pt x="1854" y="1332"/>
                  </a:cubicBezTo>
                  <a:cubicBezTo>
                    <a:pt x="1908" y="1332"/>
                    <a:pt x="1949" y="1318"/>
                    <a:pt x="2003" y="1305"/>
                  </a:cubicBezTo>
                  <a:cubicBezTo>
                    <a:pt x="2043" y="1291"/>
                    <a:pt x="2070" y="1277"/>
                    <a:pt x="2097" y="1250"/>
                  </a:cubicBezTo>
                  <a:cubicBezTo>
                    <a:pt x="2152" y="1183"/>
                    <a:pt x="2179" y="1102"/>
                    <a:pt x="2179" y="1020"/>
                  </a:cubicBezTo>
                  <a:cubicBezTo>
                    <a:pt x="2179" y="980"/>
                    <a:pt x="2165" y="939"/>
                    <a:pt x="2152" y="899"/>
                  </a:cubicBezTo>
                  <a:cubicBezTo>
                    <a:pt x="2124" y="804"/>
                    <a:pt x="2084" y="723"/>
                    <a:pt x="2030" y="641"/>
                  </a:cubicBezTo>
                  <a:cubicBezTo>
                    <a:pt x="1976" y="574"/>
                    <a:pt x="1921" y="506"/>
                    <a:pt x="1854" y="439"/>
                  </a:cubicBezTo>
                  <a:cubicBezTo>
                    <a:pt x="1786" y="357"/>
                    <a:pt x="1705" y="303"/>
                    <a:pt x="1624" y="249"/>
                  </a:cubicBezTo>
                  <a:lnTo>
                    <a:pt x="1637" y="236"/>
                  </a:lnTo>
                  <a:cubicBezTo>
                    <a:pt x="1583" y="209"/>
                    <a:pt x="1529" y="181"/>
                    <a:pt x="1461" y="154"/>
                  </a:cubicBezTo>
                  <a:cubicBezTo>
                    <a:pt x="1286" y="73"/>
                    <a:pt x="1110" y="19"/>
                    <a:pt x="920" y="6"/>
                  </a:cubicBezTo>
                  <a:cubicBezTo>
                    <a:pt x="880" y="2"/>
                    <a:pt x="839" y="0"/>
                    <a:pt x="799" y="0"/>
                  </a:cubicBezTo>
                  <a:close/>
                </a:path>
              </a:pathLst>
            </a:custGeom>
            <a:solidFill>
              <a:srgbClr val="FF7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6"/>
            <p:cNvSpPr/>
            <p:nvPr/>
          </p:nvSpPr>
          <p:spPr>
            <a:xfrm>
              <a:off x="7553824" y="2856719"/>
              <a:ext cx="241335" cy="192663"/>
            </a:xfrm>
            <a:custGeom>
              <a:avLst/>
              <a:gdLst/>
              <a:ahLst/>
              <a:cxnLst/>
              <a:rect l="l" t="t" r="r" b="b"/>
              <a:pathLst>
                <a:path w="3099" h="2474" extrusionOk="0">
                  <a:moveTo>
                    <a:pt x="1022" y="1106"/>
                  </a:moveTo>
                  <a:cubicBezTo>
                    <a:pt x="1073" y="1106"/>
                    <a:pt x="1123" y="1109"/>
                    <a:pt x="1177" y="1116"/>
                  </a:cubicBezTo>
                  <a:cubicBezTo>
                    <a:pt x="1286" y="1129"/>
                    <a:pt x="1407" y="1170"/>
                    <a:pt x="1516" y="1210"/>
                  </a:cubicBezTo>
                  <a:cubicBezTo>
                    <a:pt x="1570" y="1238"/>
                    <a:pt x="1624" y="1265"/>
                    <a:pt x="1678" y="1305"/>
                  </a:cubicBezTo>
                  <a:cubicBezTo>
                    <a:pt x="1732" y="1332"/>
                    <a:pt x="1786" y="1373"/>
                    <a:pt x="1840" y="1413"/>
                  </a:cubicBezTo>
                  <a:lnTo>
                    <a:pt x="1827" y="1400"/>
                  </a:lnTo>
                  <a:lnTo>
                    <a:pt x="1827" y="1400"/>
                  </a:lnTo>
                  <a:cubicBezTo>
                    <a:pt x="1908" y="1468"/>
                    <a:pt x="1989" y="1549"/>
                    <a:pt x="2057" y="1643"/>
                  </a:cubicBezTo>
                  <a:cubicBezTo>
                    <a:pt x="2111" y="1725"/>
                    <a:pt x="2165" y="1806"/>
                    <a:pt x="2192" y="1887"/>
                  </a:cubicBezTo>
                  <a:cubicBezTo>
                    <a:pt x="2219" y="1968"/>
                    <a:pt x="2246" y="2063"/>
                    <a:pt x="2260" y="2144"/>
                  </a:cubicBezTo>
                  <a:lnTo>
                    <a:pt x="2260" y="2212"/>
                  </a:lnTo>
                  <a:lnTo>
                    <a:pt x="2233" y="2225"/>
                  </a:lnTo>
                  <a:cubicBezTo>
                    <a:pt x="2125" y="2266"/>
                    <a:pt x="2016" y="2293"/>
                    <a:pt x="1908" y="2306"/>
                  </a:cubicBezTo>
                  <a:cubicBezTo>
                    <a:pt x="1858" y="2312"/>
                    <a:pt x="1805" y="2315"/>
                    <a:pt x="1752" y="2315"/>
                  </a:cubicBezTo>
                  <a:cubicBezTo>
                    <a:pt x="1677" y="2315"/>
                    <a:pt x="1601" y="2309"/>
                    <a:pt x="1529" y="2293"/>
                  </a:cubicBezTo>
                  <a:cubicBezTo>
                    <a:pt x="1367" y="2266"/>
                    <a:pt x="1204" y="2225"/>
                    <a:pt x="1056" y="2158"/>
                  </a:cubicBezTo>
                  <a:lnTo>
                    <a:pt x="1056" y="2158"/>
                  </a:lnTo>
                  <a:lnTo>
                    <a:pt x="1069" y="2171"/>
                  </a:lnTo>
                  <a:cubicBezTo>
                    <a:pt x="988" y="2131"/>
                    <a:pt x="907" y="2090"/>
                    <a:pt x="839" y="2049"/>
                  </a:cubicBezTo>
                  <a:lnTo>
                    <a:pt x="839" y="2049"/>
                  </a:lnTo>
                  <a:lnTo>
                    <a:pt x="853" y="2063"/>
                  </a:lnTo>
                  <a:cubicBezTo>
                    <a:pt x="771" y="2009"/>
                    <a:pt x="704" y="1968"/>
                    <a:pt x="650" y="1914"/>
                  </a:cubicBezTo>
                  <a:cubicBezTo>
                    <a:pt x="541" y="1833"/>
                    <a:pt x="447" y="1738"/>
                    <a:pt x="366" y="1630"/>
                  </a:cubicBezTo>
                  <a:cubicBezTo>
                    <a:pt x="325" y="1562"/>
                    <a:pt x="284" y="1495"/>
                    <a:pt x="257" y="1427"/>
                  </a:cubicBezTo>
                  <a:cubicBezTo>
                    <a:pt x="298" y="1373"/>
                    <a:pt x="352" y="1332"/>
                    <a:pt x="406" y="1292"/>
                  </a:cubicBezTo>
                  <a:cubicBezTo>
                    <a:pt x="474" y="1238"/>
                    <a:pt x="555" y="1197"/>
                    <a:pt x="623" y="1170"/>
                  </a:cubicBezTo>
                  <a:cubicBezTo>
                    <a:pt x="704" y="1143"/>
                    <a:pt x="785" y="1116"/>
                    <a:pt x="866" y="1116"/>
                  </a:cubicBezTo>
                  <a:cubicBezTo>
                    <a:pt x="920" y="1109"/>
                    <a:pt x="971" y="1106"/>
                    <a:pt x="1022" y="1106"/>
                  </a:cubicBezTo>
                  <a:close/>
                  <a:moveTo>
                    <a:pt x="813" y="1"/>
                  </a:moveTo>
                  <a:cubicBezTo>
                    <a:pt x="759" y="1"/>
                    <a:pt x="704" y="8"/>
                    <a:pt x="650" y="20"/>
                  </a:cubicBezTo>
                  <a:cubicBezTo>
                    <a:pt x="541" y="33"/>
                    <a:pt x="447" y="87"/>
                    <a:pt x="352" y="141"/>
                  </a:cubicBezTo>
                  <a:cubicBezTo>
                    <a:pt x="271" y="196"/>
                    <a:pt x="203" y="263"/>
                    <a:pt x="149" y="358"/>
                  </a:cubicBezTo>
                  <a:cubicBezTo>
                    <a:pt x="95" y="439"/>
                    <a:pt x="54" y="520"/>
                    <a:pt x="27" y="615"/>
                  </a:cubicBezTo>
                  <a:cubicBezTo>
                    <a:pt x="14" y="710"/>
                    <a:pt x="0" y="818"/>
                    <a:pt x="0" y="913"/>
                  </a:cubicBezTo>
                  <a:cubicBezTo>
                    <a:pt x="0" y="1319"/>
                    <a:pt x="176" y="1711"/>
                    <a:pt x="487" y="1982"/>
                  </a:cubicBezTo>
                  <a:cubicBezTo>
                    <a:pt x="568" y="2049"/>
                    <a:pt x="663" y="2131"/>
                    <a:pt x="771" y="2185"/>
                  </a:cubicBezTo>
                  <a:cubicBezTo>
                    <a:pt x="1015" y="2334"/>
                    <a:pt x="1286" y="2428"/>
                    <a:pt x="1570" y="2469"/>
                  </a:cubicBezTo>
                  <a:cubicBezTo>
                    <a:pt x="1618" y="2472"/>
                    <a:pt x="1665" y="2474"/>
                    <a:pt x="1711" y="2474"/>
                  </a:cubicBezTo>
                  <a:cubicBezTo>
                    <a:pt x="1862" y="2474"/>
                    <a:pt x="2007" y="2456"/>
                    <a:pt x="2152" y="2415"/>
                  </a:cubicBezTo>
                  <a:cubicBezTo>
                    <a:pt x="2260" y="2388"/>
                    <a:pt x="2341" y="2361"/>
                    <a:pt x="2436" y="2306"/>
                  </a:cubicBezTo>
                  <a:cubicBezTo>
                    <a:pt x="2503" y="2266"/>
                    <a:pt x="2571" y="2225"/>
                    <a:pt x="2639" y="2171"/>
                  </a:cubicBezTo>
                  <a:cubicBezTo>
                    <a:pt x="2706" y="2117"/>
                    <a:pt x="2774" y="2049"/>
                    <a:pt x="2828" y="1982"/>
                  </a:cubicBezTo>
                  <a:cubicBezTo>
                    <a:pt x="2882" y="1914"/>
                    <a:pt x="2936" y="1846"/>
                    <a:pt x="2977" y="1765"/>
                  </a:cubicBezTo>
                  <a:cubicBezTo>
                    <a:pt x="3058" y="1616"/>
                    <a:pt x="3099" y="1440"/>
                    <a:pt x="3085" y="1265"/>
                  </a:cubicBezTo>
                  <a:cubicBezTo>
                    <a:pt x="3085" y="1210"/>
                    <a:pt x="3072" y="1156"/>
                    <a:pt x="3045" y="1102"/>
                  </a:cubicBezTo>
                  <a:cubicBezTo>
                    <a:pt x="3018" y="1035"/>
                    <a:pt x="2991" y="980"/>
                    <a:pt x="2950" y="926"/>
                  </a:cubicBezTo>
                  <a:cubicBezTo>
                    <a:pt x="2909" y="872"/>
                    <a:pt x="2855" y="832"/>
                    <a:pt x="2788" y="791"/>
                  </a:cubicBezTo>
                  <a:lnTo>
                    <a:pt x="2774" y="777"/>
                  </a:lnTo>
                  <a:lnTo>
                    <a:pt x="2774" y="764"/>
                  </a:lnTo>
                  <a:cubicBezTo>
                    <a:pt x="2720" y="737"/>
                    <a:pt x="2666" y="710"/>
                    <a:pt x="2598" y="696"/>
                  </a:cubicBezTo>
                  <a:cubicBezTo>
                    <a:pt x="2509" y="676"/>
                    <a:pt x="2413" y="664"/>
                    <a:pt x="2314" y="664"/>
                  </a:cubicBezTo>
                  <a:cubicBezTo>
                    <a:pt x="2278" y="664"/>
                    <a:pt x="2242" y="666"/>
                    <a:pt x="2206" y="669"/>
                  </a:cubicBezTo>
                  <a:lnTo>
                    <a:pt x="2152" y="669"/>
                  </a:lnTo>
                  <a:cubicBezTo>
                    <a:pt x="2091" y="676"/>
                    <a:pt x="2030" y="679"/>
                    <a:pt x="1971" y="679"/>
                  </a:cubicBezTo>
                  <a:cubicBezTo>
                    <a:pt x="1911" y="679"/>
                    <a:pt x="1854" y="676"/>
                    <a:pt x="1800" y="669"/>
                  </a:cubicBezTo>
                  <a:lnTo>
                    <a:pt x="1773" y="669"/>
                  </a:lnTo>
                  <a:cubicBezTo>
                    <a:pt x="1678" y="588"/>
                    <a:pt x="1597" y="520"/>
                    <a:pt x="1529" y="439"/>
                  </a:cubicBezTo>
                  <a:cubicBezTo>
                    <a:pt x="1448" y="344"/>
                    <a:pt x="1367" y="277"/>
                    <a:pt x="1286" y="196"/>
                  </a:cubicBezTo>
                  <a:cubicBezTo>
                    <a:pt x="1245" y="169"/>
                    <a:pt x="1204" y="128"/>
                    <a:pt x="1164" y="101"/>
                  </a:cubicBezTo>
                  <a:cubicBezTo>
                    <a:pt x="1110" y="74"/>
                    <a:pt x="1056" y="47"/>
                    <a:pt x="1001" y="33"/>
                  </a:cubicBezTo>
                  <a:cubicBezTo>
                    <a:pt x="942" y="11"/>
                    <a:pt x="878" y="1"/>
                    <a:pt x="813" y="1"/>
                  </a:cubicBezTo>
                  <a:close/>
                </a:path>
              </a:pathLst>
            </a:custGeom>
            <a:solidFill>
              <a:srgbClr val="682F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6"/>
            <p:cNvSpPr/>
            <p:nvPr/>
          </p:nvSpPr>
          <p:spPr>
            <a:xfrm>
              <a:off x="6693925" y="2493352"/>
              <a:ext cx="403704" cy="485083"/>
            </a:xfrm>
            <a:custGeom>
              <a:avLst/>
              <a:gdLst/>
              <a:ahLst/>
              <a:cxnLst/>
              <a:rect l="l" t="t" r="r" b="b"/>
              <a:pathLst>
                <a:path w="5184" h="6229" extrusionOk="0">
                  <a:moveTo>
                    <a:pt x="5044" y="0"/>
                  </a:moveTo>
                  <a:cubicBezTo>
                    <a:pt x="5036" y="0"/>
                    <a:pt x="5028" y="1"/>
                    <a:pt x="5021" y="4"/>
                  </a:cubicBezTo>
                  <a:lnTo>
                    <a:pt x="4967" y="4"/>
                  </a:lnTo>
                  <a:cubicBezTo>
                    <a:pt x="4845" y="31"/>
                    <a:pt x="4710" y="45"/>
                    <a:pt x="4588" y="72"/>
                  </a:cubicBezTo>
                  <a:lnTo>
                    <a:pt x="4358" y="112"/>
                  </a:lnTo>
                  <a:cubicBezTo>
                    <a:pt x="4141" y="139"/>
                    <a:pt x="3925" y="193"/>
                    <a:pt x="3708" y="234"/>
                  </a:cubicBezTo>
                  <a:cubicBezTo>
                    <a:pt x="3262" y="329"/>
                    <a:pt x="2829" y="464"/>
                    <a:pt x="2396" y="640"/>
                  </a:cubicBezTo>
                  <a:cubicBezTo>
                    <a:pt x="2193" y="721"/>
                    <a:pt x="1990" y="816"/>
                    <a:pt x="1787" y="924"/>
                  </a:cubicBezTo>
                  <a:cubicBezTo>
                    <a:pt x="1597" y="1032"/>
                    <a:pt x="1422" y="1154"/>
                    <a:pt x="1246" y="1289"/>
                  </a:cubicBezTo>
                  <a:cubicBezTo>
                    <a:pt x="1083" y="1425"/>
                    <a:pt x="934" y="1587"/>
                    <a:pt x="799" y="1749"/>
                  </a:cubicBezTo>
                  <a:cubicBezTo>
                    <a:pt x="637" y="1952"/>
                    <a:pt x="501" y="2169"/>
                    <a:pt x="407" y="2412"/>
                  </a:cubicBezTo>
                  <a:cubicBezTo>
                    <a:pt x="285" y="2683"/>
                    <a:pt x="190" y="2981"/>
                    <a:pt x="150" y="3278"/>
                  </a:cubicBezTo>
                  <a:cubicBezTo>
                    <a:pt x="96" y="3590"/>
                    <a:pt x="82" y="3901"/>
                    <a:pt x="109" y="4212"/>
                  </a:cubicBezTo>
                  <a:cubicBezTo>
                    <a:pt x="123" y="4374"/>
                    <a:pt x="136" y="4550"/>
                    <a:pt x="163" y="4740"/>
                  </a:cubicBezTo>
                  <a:cubicBezTo>
                    <a:pt x="68" y="4753"/>
                    <a:pt x="1" y="4835"/>
                    <a:pt x="1" y="4916"/>
                  </a:cubicBezTo>
                  <a:cubicBezTo>
                    <a:pt x="1" y="5268"/>
                    <a:pt x="123" y="5592"/>
                    <a:pt x="353" y="5849"/>
                  </a:cubicBezTo>
                  <a:lnTo>
                    <a:pt x="407" y="6079"/>
                  </a:lnTo>
                  <a:cubicBezTo>
                    <a:pt x="420" y="6106"/>
                    <a:pt x="447" y="6134"/>
                    <a:pt x="488" y="6134"/>
                  </a:cubicBezTo>
                  <a:lnTo>
                    <a:pt x="501" y="6134"/>
                  </a:lnTo>
                  <a:cubicBezTo>
                    <a:pt x="542" y="6120"/>
                    <a:pt x="569" y="6079"/>
                    <a:pt x="556" y="6039"/>
                  </a:cubicBezTo>
                  <a:lnTo>
                    <a:pt x="556" y="6012"/>
                  </a:lnTo>
                  <a:lnTo>
                    <a:pt x="583" y="6025"/>
                  </a:lnTo>
                  <a:cubicBezTo>
                    <a:pt x="664" y="6066"/>
                    <a:pt x="731" y="6106"/>
                    <a:pt x="813" y="6134"/>
                  </a:cubicBezTo>
                  <a:cubicBezTo>
                    <a:pt x="961" y="6188"/>
                    <a:pt x="1124" y="6215"/>
                    <a:pt x="1273" y="6228"/>
                  </a:cubicBezTo>
                  <a:lnTo>
                    <a:pt x="1408" y="6228"/>
                  </a:lnTo>
                  <a:cubicBezTo>
                    <a:pt x="1530" y="6228"/>
                    <a:pt x="1652" y="6215"/>
                    <a:pt x="1773" y="6201"/>
                  </a:cubicBezTo>
                  <a:cubicBezTo>
                    <a:pt x="1936" y="6174"/>
                    <a:pt x="2098" y="6147"/>
                    <a:pt x="2247" y="6093"/>
                  </a:cubicBezTo>
                  <a:cubicBezTo>
                    <a:pt x="2572" y="5998"/>
                    <a:pt x="2856" y="5863"/>
                    <a:pt x="3126" y="5673"/>
                  </a:cubicBezTo>
                  <a:cubicBezTo>
                    <a:pt x="3275" y="5565"/>
                    <a:pt x="3411" y="5457"/>
                    <a:pt x="3546" y="5322"/>
                  </a:cubicBezTo>
                  <a:cubicBezTo>
                    <a:pt x="3708" y="5146"/>
                    <a:pt x="3871" y="4956"/>
                    <a:pt x="4006" y="4753"/>
                  </a:cubicBezTo>
                  <a:cubicBezTo>
                    <a:pt x="4277" y="4361"/>
                    <a:pt x="4480" y="3928"/>
                    <a:pt x="4615" y="3468"/>
                  </a:cubicBezTo>
                  <a:cubicBezTo>
                    <a:pt x="4764" y="3021"/>
                    <a:pt x="4858" y="2561"/>
                    <a:pt x="4926" y="2088"/>
                  </a:cubicBezTo>
                  <a:cubicBezTo>
                    <a:pt x="4980" y="1749"/>
                    <a:pt x="5021" y="1411"/>
                    <a:pt x="5061" y="1086"/>
                  </a:cubicBezTo>
                  <a:lnTo>
                    <a:pt x="5116" y="653"/>
                  </a:lnTo>
                  <a:lnTo>
                    <a:pt x="5116" y="667"/>
                  </a:lnTo>
                  <a:cubicBezTo>
                    <a:pt x="5116" y="613"/>
                    <a:pt x="5143" y="559"/>
                    <a:pt x="5143" y="518"/>
                  </a:cubicBezTo>
                  <a:cubicBezTo>
                    <a:pt x="5156" y="396"/>
                    <a:pt x="5183" y="275"/>
                    <a:pt x="5183" y="166"/>
                  </a:cubicBezTo>
                  <a:cubicBezTo>
                    <a:pt x="5183" y="126"/>
                    <a:pt x="5170" y="72"/>
                    <a:pt x="5143" y="45"/>
                  </a:cubicBezTo>
                  <a:cubicBezTo>
                    <a:pt x="5121" y="22"/>
                    <a:pt x="5080" y="0"/>
                    <a:pt x="50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6"/>
            <p:cNvSpPr/>
            <p:nvPr/>
          </p:nvSpPr>
          <p:spPr>
            <a:xfrm>
              <a:off x="6682322" y="2522088"/>
              <a:ext cx="386805" cy="674475"/>
            </a:xfrm>
            <a:custGeom>
              <a:avLst/>
              <a:gdLst/>
              <a:ahLst/>
              <a:cxnLst/>
              <a:rect l="l" t="t" r="r" b="b"/>
              <a:pathLst>
                <a:path w="4967" h="8661" extrusionOk="0">
                  <a:moveTo>
                    <a:pt x="4886" y="0"/>
                  </a:moveTo>
                  <a:cubicBezTo>
                    <a:pt x="4683" y="149"/>
                    <a:pt x="4480" y="298"/>
                    <a:pt x="4277" y="433"/>
                  </a:cubicBezTo>
                  <a:cubicBezTo>
                    <a:pt x="4087" y="582"/>
                    <a:pt x="3898" y="731"/>
                    <a:pt x="3722" y="880"/>
                  </a:cubicBezTo>
                  <a:lnTo>
                    <a:pt x="3533" y="1056"/>
                  </a:lnTo>
                  <a:cubicBezTo>
                    <a:pt x="3533" y="1042"/>
                    <a:pt x="3546" y="1015"/>
                    <a:pt x="3546" y="1002"/>
                  </a:cubicBezTo>
                  <a:cubicBezTo>
                    <a:pt x="3573" y="907"/>
                    <a:pt x="3614" y="812"/>
                    <a:pt x="3654" y="717"/>
                  </a:cubicBezTo>
                  <a:cubicBezTo>
                    <a:pt x="3681" y="663"/>
                    <a:pt x="3708" y="609"/>
                    <a:pt x="3749" y="555"/>
                  </a:cubicBezTo>
                  <a:cubicBezTo>
                    <a:pt x="3776" y="501"/>
                    <a:pt x="3817" y="460"/>
                    <a:pt x="3844" y="420"/>
                  </a:cubicBezTo>
                  <a:cubicBezTo>
                    <a:pt x="3857" y="406"/>
                    <a:pt x="3871" y="393"/>
                    <a:pt x="3884" y="379"/>
                  </a:cubicBezTo>
                  <a:cubicBezTo>
                    <a:pt x="3884" y="366"/>
                    <a:pt x="3898" y="352"/>
                    <a:pt x="3898" y="339"/>
                  </a:cubicBezTo>
                  <a:cubicBezTo>
                    <a:pt x="3898" y="312"/>
                    <a:pt x="3884" y="298"/>
                    <a:pt x="3844" y="298"/>
                  </a:cubicBezTo>
                  <a:lnTo>
                    <a:pt x="3817" y="298"/>
                  </a:lnTo>
                  <a:lnTo>
                    <a:pt x="3749" y="379"/>
                  </a:lnTo>
                  <a:cubicBezTo>
                    <a:pt x="3722" y="420"/>
                    <a:pt x="3681" y="460"/>
                    <a:pt x="3654" y="514"/>
                  </a:cubicBezTo>
                  <a:cubicBezTo>
                    <a:pt x="3614" y="582"/>
                    <a:pt x="3573" y="663"/>
                    <a:pt x="3533" y="744"/>
                  </a:cubicBezTo>
                  <a:cubicBezTo>
                    <a:pt x="3478" y="880"/>
                    <a:pt x="3424" y="1029"/>
                    <a:pt x="3397" y="1177"/>
                  </a:cubicBezTo>
                  <a:cubicBezTo>
                    <a:pt x="3154" y="1380"/>
                    <a:pt x="2924" y="1597"/>
                    <a:pt x="2721" y="1827"/>
                  </a:cubicBezTo>
                  <a:cubicBezTo>
                    <a:pt x="2558" y="1989"/>
                    <a:pt x="2409" y="2165"/>
                    <a:pt x="2261" y="2341"/>
                  </a:cubicBezTo>
                  <a:lnTo>
                    <a:pt x="2261" y="2125"/>
                  </a:lnTo>
                  <a:cubicBezTo>
                    <a:pt x="2274" y="1989"/>
                    <a:pt x="2288" y="1841"/>
                    <a:pt x="2301" y="1705"/>
                  </a:cubicBezTo>
                  <a:lnTo>
                    <a:pt x="2301" y="1692"/>
                  </a:lnTo>
                  <a:cubicBezTo>
                    <a:pt x="2355" y="1489"/>
                    <a:pt x="2423" y="1272"/>
                    <a:pt x="2518" y="1083"/>
                  </a:cubicBezTo>
                  <a:cubicBezTo>
                    <a:pt x="2558" y="988"/>
                    <a:pt x="2612" y="893"/>
                    <a:pt x="2667" y="799"/>
                  </a:cubicBezTo>
                  <a:cubicBezTo>
                    <a:pt x="2694" y="772"/>
                    <a:pt x="2680" y="744"/>
                    <a:pt x="2653" y="731"/>
                  </a:cubicBezTo>
                  <a:cubicBezTo>
                    <a:pt x="2647" y="725"/>
                    <a:pt x="2637" y="722"/>
                    <a:pt x="2626" y="722"/>
                  </a:cubicBezTo>
                  <a:cubicBezTo>
                    <a:pt x="2611" y="722"/>
                    <a:pt x="2593" y="729"/>
                    <a:pt x="2585" y="744"/>
                  </a:cubicBezTo>
                  <a:cubicBezTo>
                    <a:pt x="2504" y="866"/>
                    <a:pt x="2437" y="1002"/>
                    <a:pt x="2369" y="1137"/>
                  </a:cubicBezTo>
                  <a:cubicBezTo>
                    <a:pt x="2301" y="1286"/>
                    <a:pt x="2247" y="1448"/>
                    <a:pt x="2207" y="1610"/>
                  </a:cubicBezTo>
                  <a:cubicBezTo>
                    <a:pt x="2166" y="1746"/>
                    <a:pt x="2139" y="1895"/>
                    <a:pt x="2112" y="2043"/>
                  </a:cubicBezTo>
                  <a:cubicBezTo>
                    <a:pt x="2098" y="2125"/>
                    <a:pt x="2098" y="2206"/>
                    <a:pt x="2098" y="2287"/>
                  </a:cubicBezTo>
                  <a:cubicBezTo>
                    <a:pt x="2085" y="2368"/>
                    <a:pt x="2085" y="2463"/>
                    <a:pt x="2098" y="2544"/>
                  </a:cubicBezTo>
                  <a:cubicBezTo>
                    <a:pt x="2017" y="2652"/>
                    <a:pt x="1936" y="2747"/>
                    <a:pt x="1868" y="2855"/>
                  </a:cubicBezTo>
                  <a:cubicBezTo>
                    <a:pt x="1692" y="3085"/>
                    <a:pt x="1543" y="3329"/>
                    <a:pt x="1408" y="3586"/>
                  </a:cubicBezTo>
                  <a:cubicBezTo>
                    <a:pt x="1395" y="3559"/>
                    <a:pt x="1381" y="3532"/>
                    <a:pt x="1381" y="3518"/>
                  </a:cubicBezTo>
                  <a:cubicBezTo>
                    <a:pt x="1354" y="3464"/>
                    <a:pt x="1341" y="3410"/>
                    <a:pt x="1327" y="3342"/>
                  </a:cubicBezTo>
                  <a:cubicBezTo>
                    <a:pt x="1313" y="3275"/>
                    <a:pt x="1313" y="3207"/>
                    <a:pt x="1300" y="3140"/>
                  </a:cubicBezTo>
                  <a:cubicBezTo>
                    <a:pt x="1300" y="3045"/>
                    <a:pt x="1300" y="2937"/>
                    <a:pt x="1300" y="2828"/>
                  </a:cubicBezTo>
                  <a:cubicBezTo>
                    <a:pt x="1313" y="2720"/>
                    <a:pt x="1327" y="2625"/>
                    <a:pt x="1354" y="2517"/>
                  </a:cubicBezTo>
                  <a:lnTo>
                    <a:pt x="1354" y="2531"/>
                  </a:lnTo>
                  <a:cubicBezTo>
                    <a:pt x="1381" y="2368"/>
                    <a:pt x="1422" y="2192"/>
                    <a:pt x="1476" y="2030"/>
                  </a:cubicBezTo>
                  <a:cubicBezTo>
                    <a:pt x="1489" y="2016"/>
                    <a:pt x="1476" y="1989"/>
                    <a:pt x="1449" y="1976"/>
                  </a:cubicBezTo>
                  <a:lnTo>
                    <a:pt x="1435" y="1976"/>
                  </a:lnTo>
                  <a:cubicBezTo>
                    <a:pt x="1408" y="1976"/>
                    <a:pt x="1395" y="1989"/>
                    <a:pt x="1381" y="2003"/>
                  </a:cubicBezTo>
                  <a:cubicBezTo>
                    <a:pt x="1341" y="2138"/>
                    <a:pt x="1300" y="2274"/>
                    <a:pt x="1273" y="2409"/>
                  </a:cubicBezTo>
                  <a:cubicBezTo>
                    <a:pt x="1232" y="2558"/>
                    <a:pt x="1205" y="2707"/>
                    <a:pt x="1192" y="2855"/>
                  </a:cubicBezTo>
                  <a:cubicBezTo>
                    <a:pt x="1151" y="3153"/>
                    <a:pt x="1178" y="3451"/>
                    <a:pt x="1286" y="3735"/>
                  </a:cubicBezTo>
                  <a:cubicBezTo>
                    <a:pt x="1300" y="3748"/>
                    <a:pt x="1300" y="3748"/>
                    <a:pt x="1300" y="3748"/>
                  </a:cubicBezTo>
                  <a:cubicBezTo>
                    <a:pt x="1259" y="3830"/>
                    <a:pt x="1232" y="3897"/>
                    <a:pt x="1192" y="3965"/>
                  </a:cubicBezTo>
                  <a:cubicBezTo>
                    <a:pt x="853" y="4628"/>
                    <a:pt x="596" y="5318"/>
                    <a:pt x="407" y="6022"/>
                  </a:cubicBezTo>
                  <a:cubicBezTo>
                    <a:pt x="312" y="6414"/>
                    <a:pt x="231" y="6793"/>
                    <a:pt x="163" y="7185"/>
                  </a:cubicBezTo>
                  <a:cubicBezTo>
                    <a:pt x="96" y="7578"/>
                    <a:pt x="42" y="7997"/>
                    <a:pt x="1" y="8403"/>
                  </a:cubicBezTo>
                  <a:cubicBezTo>
                    <a:pt x="1" y="8538"/>
                    <a:pt x="96" y="8647"/>
                    <a:pt x="231" y="8660"/>
                  </a:cubicBezTo>
                  <a:cubicBezTo>
                    <a:pt x="285" y="8660"/>
                    <a:pt x="353" y="8647"/>
                    <a:pt x="393" y="8606"/>
                  </a:cubicBezTo>
                  <a:cubicBezTo>
                    <a:pt x="447" y="8552"/>
                    <a:pt x="475" y="8498"/>
                    <a:pt x="475" y="8430"/>
                  </a:cubicBezTo>
                  <a:cubicBezTo>
                    <a:pt x="529" y="7970"/>
                    <a:pt x="583" y="7510"/>
                    <a:pt x="664" y="7064"/>
                  </a:cubicBezTo>
                  <a:cubicBezTo>
                    <a:pt x="853" y="6062"/>
                    <a:pt x="1165" y="5088"/>
                    <a:pt x="1584" y="4168"/>
                  </a:cubicBezTo>
                  <a:cubicBezTo>
                    <a:pt x="1814" y="3708"/>
                    <a:pt x="2058" y="3275"/>
                    <a:pt x="2328" y="2842"/>
                  </a:cubicBezTo>
                  <a:lnTo>
                    <a:pt x="2369" y="2788"/>
                  </a:lnTo>
                  <a:cubicBezTo>
                    <a:pt x="2423" y="2788"/>
                    <a:pt x="2477" y="2774"/>
                    <a:pt x="2518" y="2761"/>
                  </a:cubicBezTo>
                  <a:cubicBezTo>
                    <a:pt x="2612" y="2747"/>
                    <a:pt x="2707" y="2720"/>
                    <a:pt x="2802" y="2693"/>
                  </a:cubicBezTo>
                  <a:cubicBezTo>
                    <a:pt x="2991" y="2639"/>
                    <a:pt x="3167" y="2571"/>
                    <a:pt x="3357" y="2476"/>
                  </a:cubicBezTo>
                  <a:cubicBezTo>
                    <a:pt x="3519" y="2395"/>
                    <a:pt x="3681" y="2287"/>
                    <a:pt x="3830" y="2179"/>
                  </a:cubicBezTo>
                  <a:cubicBezTo>
                    <a:pt x="4006" y="2071"/>
                    <a:pt x="4155" y="1949"/>
                    <a:pt x="4290" y="1800"/>
                  </a:cubicBezTo>
                  <a:cubicBezTo>
                    <a:pt x="4317" y="1786"/>
                    <a:pt x="4317" y="1759"/>
                    <a:pt x="4290" y="1732"/>
                  </a:cubicBezTo>
                  <a:cubicBezTo>
                    <a:pt x="4290" y="1719"/>
                    <a:pt x="4277" y="1719"/>
                    <a:pt x="4263" y="1719"/>
                  </a:cubicBezTo>
                  <a:cubicBezTo>
                    <a:pt x="4250" y="1719"/>
                    <a:pt x="4236" y="1719"/>
                    <a:pt x="4223" y="1732"/>
                  </a:cubicBezTo>
                  <a:cubicBezTo>
                    <a:pt x="3993" y="1962"/>
                    <a:pt x="3708" y="2165"/>
                    <a:pt x="3411" y="2301"/>
                  </a:cubicBezTo>
                  <a:cubicBezTo>
                    <a:pt x="3275" y="2368"/>
                    <a:pt x="3140" y="2422"/>
                    <a:pt x="3005" y="2476"/>
                  </a:cubicBezTo>
                  <a:cubicBezTo>
                    <a:pt x="2842" y="2531"/>
                    <a:pt x="2667" y="2571"/>
                    <a:pt x="2491" y="2598"/>
                  </a:cubicBezTo>
                  <a:cubicBezTo>
                    <a:pt x="2734" y="2260"/>
                    <a:pt x="3005" y="1935"/>
                    <a:pt x="3262" y="1624"/>
                  </a:cubicBezTo>
                  <a:cubicBezTo>
                    <a:pt x="3343" y="1529"/>
                    <a:pt x="3438" y="1448"/>
                    <a:pt x="3506" y="1353"/>
                  </a:cubicBezTo>
                  <a:cubicBezTo>
                    <a:pt x="3736" y="1313"/>
                    <a:pt x="3966" y="1245"/>
                    <a:pt x="4169" y="1150"/>
                  </a:cubicBezTo>
                  <a:cubicBezTo>
                    <a:pt x="4426" y="1029"/>
                    <a:pt x="4656" y="880"/>
                    <a:pt x="4859" y="690"/>
                  </a:cubicBezTo>
                  <a:cubicBezTo>
                    <a:pt x="4886" y="663"/>
                    <a:pt x="4872" y="609"/>
                    <a:pt x="4818" y="609"/>
                  </a:cubicBezTo>
                  <a:cubicBezTo>
                    <a:pt x="4818" y="609"/>
                    <a:pt x="4804" y="609"/>
                    <a:pt x="4791" y="623"/>
                  </a:cubicBezTo>
                  <a:cubicBezTo>
                    <a:pt x="4710" y="690"/>
                    <a:pt x="4629" y="758"/>
                    <a:pt x="4547" y="812"/>
                  </a:cubicBezTo>
                  <a:cubicBezTo>
                    <a:pt x="4466" y="866"/>
                    <a:pt x="4371" y="920"/>
                    <a:pt x="4290" y="961"/>
                  </a:cubicBezTo>
                  <a:cubicBezTo>
                    <a:pt x="4196" y="1015"/>
                    <a:pt x="4114" y="1042"/>
                    <a:pt x="4020" y="1083"/>
                  </a:cubicBezTo>
                  <a:cubicBezTo>
                    <a:pt x="3925" y="1110"/>
                    <a:pt x="3830" y="1137"/>
                    <a:pt x="3722" y="1164"/>
                  </a:cubicBezTo>
                  <a:lnTo>
                    <a:pt x="3695" y="1164"/>
                  </a:lnTo>
                  <a:cubicBezTo>
                    <a:pt x="3817" y="1042"/>
                    <a:pt x="3925" y="934"/>
                    <a:pt x="4033" y="826"/>
                  </a:cubicBezTo>
                  <a:cubicBezTo>
                    <a:pt x="4331" y="555"/>
                    <a:pt x="4629" y="312"/>
                    <a:pt x="4953" y="81"/>
                  </a:cubicBezTo>
                  <a:cubicBezTo>
                    <a:pt x="4967" y="68"/>
                    <a:pt x="4967" y="27"/>
                    <a:pt x="4953" y="14"/>
                  </a:cubicBezTo>
                  <a:cubicBezTo>
                    <a:pt x="4940" y="0"/>
                    <a:pt x="4926" y="0"/>
                    <a:pt x="49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6"/>
            <p:cNvSpPr/>
            <p:nvPr/>
          </p:nvSpPr>
          <p:spPr>
            <a:xfrm>
              <a:off x="6982687" y="2554718"/>
              <a:ext cx="78" cy="7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9D8A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6"/>
            <p:cNvSpPr/>
            <p:nvPr/>
          </p:nvSpPr>
          <p:spPr>
            <a:xfrm>
              <a:off x="6862525" y="2654866"/>
              <a:ext cx="78" cy="7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9D8A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6"/>
            <p:cNvSpPr/>
            <p:nvPr/>
          </p:nvSpPr>
          <p:spPr>
            <a:xfrm>
              <a:off x="6789868" y="2796054"/>
              <a:ext cx="78" cy="7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9D8A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6"/>
            <p:cNvSpPr/>
            <p:nvPr/>
          </p:nvSpPr>
          <p:spPr>
            <a:xfrm>
              <a:off x="6996393" y="2606349"/>
              <a:ext cx="1090" cy="78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4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9D8A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6"/>
            <p:cNvSpPr/>
            <p:nvPr/>
          </p:nvSpPr>
          <p:spPr>
            <a:xfrm>
              <a:off x="6545339" y="2547398"/>
              <a:ext cx="217193" cy="437346"/>
            </a:xfrm>
            <a:custGeom>
              <a:avLst/>
              <a:gdLst/>
              <a:ahLst/>
              <a:cxnLst/>
              <a:rect l="l" t="t" r="r" b="b"/>
              <a:pathLst>
                <a:path w="2789" h="5616" extrusionOk="0">
                  <a:moveTo>
                    <a:pt x="1476" y="0"/>
                  </a:moveTo>
                  <a:cubicBezTo>
                    <a:pt x="1340" y="0"/>
                    <a:pt x="1192" y="41"/>
                    <a:pt x="1070" y="108"/>
                  </a:cubicBezTo>
                  <a:cubicBezTo>
                    <a:pt x="705" y="298"/>
                    <a:pt x="393" y="568"/>
                    <a:pt x="163" y="893"/>
                  </a:cubicBezTo>
                  <a:cubicBezTo>
                    <a:pt x="123" y="961"/>
                    <a:pt x="82" y="1028"/>
                    <a:pt x="55" y="1096"/>
                  </a:cubicBezTo>
                  <a:cubicBezTo>
                    <a:pt x="41" y="1137"/>
                    <a:pt x="28" y="1164"/>
                    <a:pt x="14" y="1204"/>
                  </a:cubicBezTo>
                  <a:cubicBezTo>
                    <a:pt x="14" y="1258"/>
                    <a:pt x="1" y="1299"/>
                    <a:pt x="1" y="1353"/>
                  </a:cubicBezTo>
                  <a:cubicBezTo>
                    <a:pt x="14" y="1461"/>
                    <a:pt x="28" y="1556"/>
                    <a:pt x="55" y="1651"/>
                  </a:cubicBezTo>
                  <a:cubicBezTo>
                    <a:pt x="96" y="1759"/>
                    <a:pt x="150" y="1867"/>
                    <a:pt x="204" y="1962"/>
                  </a:cubicBezTo>
                  <a:cubicBezTo>
                    <a:pt x="326" y="2165"/>
                    <a:pt x="461" y="2354"/>
                    <a:pt x="610" y="2530"/>
                  </a:cubicBezTo>
                  <a:cubicBezTo>
                    <a:pt x="691" y="2625"/>
                    <a:pt x="759" y="2693"/>
                    <a:pt x="813" y="2787"/>
                  </a:cubicBezTo>
                  <a:cubicBezTo>
                    <a:pt x="880" y="2882"/>
                    <a:pt x="948" y="2977"/>
                    <a:pt x="1016" y="3085"/>
                  </a:cubicBezTo>
                  <a:cubicBezTo>
                    <a:pt x="1124" y="3247"/>
                    <a:pt x="1219" y="3437"/>
                    <a:pt x="1313" y="3613"/>
                  </a:cubicBezTo>
                  <a:cubicBezTo>
                    <a:pt x="1489" y="3978"/>
                    <a:pt x="1625" y="4357"/>
                    <a:pt x="1719" y="4749"/>
                  </a:cubicBezTo>
                  <a:cubicBezTo>
                    <a:pt x="1733" y="4871"/>
                    <a:pt x="1746" y="4966"/>
                    <a:pt x="1760" y="5074"/>
                  </a:cubicBezTo>
                  <a:cubicBezTo>
                    <a:pt x="1733" y="5101"/>
                    <a:pt x="1719" y="5128"/>
                    <a:pt x="1679" y="5155"/>
                  </a:cubicBezTo>
                  <a:cubicBezTo>
                    <a:pt x="1652" y="5196"/>
                    <a:pt x="1638" y="5250"/>
                    <a:pt x="1638" y="5304"/>
                  </a:cubicBezTo>
                  <a:cubicBezTo>
                    <a:pt x="1638" y="5358"/>
                    <a:pt x="1665" y="5399"/>
                    <a:pt x="1706" y="5440"/>
                  </a:cubicBezTo>
                  <a:cubicBezTo>
                    <a:pt x="1733" y="5467"/>
                    <a:pt x="1760" y="5480"/>
                    <a:pt x="1787" y="5480"/>
                  </a:cubicBezTo>
                  <a:lnTo>
                    <a:pt x="1787" y="5548"/>
                  </a:lnTo>
                  <a:cubicBezTo>
                    <a:pt x="1787" y="5588"/>
                    <a:pt x="1814" y="5615"/>
                    <a:pt x="1855" y="5615"/>
                  </a:cubicBezTo>
                  <a:cubicBezTo>
                    <a:pt x="1909" y="5615"/>
                    <a:pt x="1936" y="5575"/>
                    <a:pt x="1936" y="5534"/>
                  </a:cubicBezTo>
                  <a:lnTo>
                    <a:pt x="1936" y="5467"/>
                  </a:lnTo>
                  <a:cubicBezTo>
                    <a:pt x="1949" y="5453"/>
                    <a:pt x="1976" y="5440"/>
                    <a:pt x="1990" y="5426"/>
                  </a:cubicBezTo>
                  <a:cubicBezTo>
                    <a:pt x="2152" y="5237"/>
                    <a:pt x="2288" y="5034"/>
                    <a:pt x="2396" y="4804"/>
                  </a:cubicBezTo>
                  <a:cubicBezTo>
                    <a:pt x="2504" y="4587"/>
                    <a:pt x="2585" y="4357"/>
                    <a:pt x="2639" y="4113"/>
                  </a:cubicBezTo>
                  <a:cubicBezTo>
                    <a:pt x="2761" y="3640"/>
                    <a:pt x="2788" y="3139"/>
                    <a:pt x="2761" y="2652"/>
                  </a:cubicBezTo>
                  <a:cubicBezTo>
                    <a:pt x="2721" y="2206"/>
                    <a:pt x="2653" y="1773"/>
                    <a:pt x="2545" y="1340"/>
                  </a:cubicBezTo>
                  <a:cubicBezTo>
                    <a:pt x="2504" y="1150"/>
                    <a:pt x="2436" y="974"/>
                    <a:pt x="2369" y="798"/>
                  </a:cubicBezTo>
                  <a:cubicBezTo>
                    <a:pt x="2342" y="704"/>
                    <a:pt x="2288" y="609"/>
                    <a:pt x="2247" y="528"/>
                  </a:cubicBezTo>
                  <a:cubicBezTo>
                    <a:pt x="2193" y="433"/>
                    <a:pt x="2125" y="352"/>
                    <a:pt x="2058" y="271"/>
                  </a:cubicBezTo>
                  <a:cubicBezTo>
                    <a:pt x="1936" y="135"/>
                    <a:pt x="1760" y="41"/>
                    <a:pt x="1571" y="14"/>
                  </a:cubicBezTo>
                  <a:cubicBezTo>
                    <a:pt x="1543" y="0"/>
                    <a:pt x="1503" y="0"/>
                    <a:pt x="1476" y="0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6"/>
            <p:cNvSpPr/>
            <p:nvPr/>
          </p:nvSpPr>
          <p:spPr>
            <a:xfrm>
              <a:off x="6559357" y="2570527"/>
              <a:ext cx="128338" cy="101393"/>
            </a:xfrm>
            <a:custGeom>
              <a:avLst/>
              <a:gdLst/>
              <a:ahLst/>
              <a:cxnLst/>
              <a:rect l="l" t="t" r="r" b="b"/>
              <a:pathLst>
                <a:path w="1648" h="1302" extrusionOk="0">
                  <a:moveTo>
                    <a:pt x="1553" y="1"/>
                  </a:moveTo>
                  <a:cubicBezTo>
                    <a:pt x="1512" y="1"/>
                    <a:pt x="1485" y="28"/>
                    <a:pt x="1472" y="55"/>
                  </a:cubicBezTo>
                  <a:lnTo>
                    <a:pt x="1485" y="41"/>
                  </a:lnTo>
                  <a:lnTo>
                    <a:pt x="1485" y="41"/>
                  </a:lnTo>
                  <a:cubicBezTo>
                    <a:pt x="1458" y="95"/>
                    <a:pt x="1431" y="150"/>
                    <a:pt x="1404" y="204"/>
                  </a:cubicBezTo>
                  <a:cubicBezTo>
                    <a:pt x="1377" y="258"/>
                    <a:pt x="1336" y="312"/>
                    <a:pt x="1309" y="353"/>
                  </a:cubicBezTo>
                  <a:cubicBezTo>
                    <a:pt x="1201" y="501"/>
                    <a:pt x="1093" y="623"/>
                    <a:pt x="958" y="731"/>
                  </a:cubicBezTo>
                  <a:cubicBezTo>
                    <a:pt x="795" y="867"/>
                    <a:pt x="606" y="975"/>
                    <a:pt x="416" y="1056"/>
                  </a:cubicBezTo>
                  <a:lnTo>
                    <a:pt x="430" y="1056"/>
                  </a:lnTo>
                  <a:cubicBezTo>
                    <a:pt x="308" y="1110"/>
                    <a:pt x="186" y="1164"/>
                    <a:pt x="51" y="1205"/>
                  </a:cubicBezTo>
                  <a:cubicBezTo>
                    <a:pt x="0" y="1218"/>
                    <a:pt x="21" y="1301"/>
                    <a:pt x="79" y="1301"/>
                  </a:cubicBezTo>
                  <a:cubicBezTo>
                    <a:pt x="83" y="1301"/>
                    <a:pt x="87" y="1301"/>
                    <a:pt x="92" y="1300"/>
                  </a:cubicBezTo>
                  <a:cubicBezTo>
                    <a:pt x="240" y="1246"/>
                    <a:pt x="389" y="1191"/>
                    <a:pt x="552" y="1137"/>
                  </a:cubicBezTo>
                  <a:cubicBezTo>
                    <a:pt x="700" y="1070"/>
                    <a:pt x="849" y="988"/>
                    <a:pt x="985" y="894"/>
                  </a:cubicBezTo>
                  <a:cubicBezTo>
                    <a:pt x="1120" y="799"/>
                    <a:pt x="1255" y="691"/>
                    <a:pt x="1363" y="569"/>
                  </a:cubicBezTo>
                  <a:cubicBezTo>
                    <a:pt x="1418" y="501"/>
                    <a:pt x="1472" y="434"/>
                    <a:pt x="1512" y="366"/>
                  </a:cubicBezTo>
                  <a:cubicBezTo>
                    <a:pt x="1566" y="298"/>
                    <a:pt x="1607" y="217"/>
                    <a:pt x="1634" y="136"/>
                  </a:cubicBezTo>
                  <a:cubicBezTo>
                    <a:pt x="1648" y="122"/>
                    <a:pt x="1648" y="95"/>
                    <a:pt x="1634" y="68"/>
                  </a:cubicBezTo>
                  <a:cubicBezTo>
                    <a:pt x="1634" y="41"/>
                    <a:pt x="1621" y="28"/>
                    <a:pt x="1593" y="14"/>
                  </a:cubicBezTo>
                  <a:cubicBezTo>
                    <a:pt x="1580" y="14"/>
                    <a:pt x="1566" y="1"/>
                    <a:pt x="1553" y="1"/>
                  </a:cubicBezTo>
                  <a:close/>
                </a:path>
              </a:pathLst>
            </a:custGeom>
            <a:solidFill>
              <a:srgbClr val="A24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6"/>
            <p:cNvSpPr/>
            <p:nvPr/>
          </p:nvSpPr>
          <p:spPr>
            <a:xfrm>
              <a:off x="6080658" y="2774950"/>
              <a:ext cx="1255111" cy="1083319"/>
            </a:xfrm>
            <a:custGeom>
              <a:avLst/>
              <a:gdLst/>
              <a:ahLst/>
              <a:cxnLst/>
              <a:rect l="l" t="t" r="r" b="b"/>
              <a:pathLst>
                <a:path w="16117" h="13911" extrusionOk="0">
                  <a:moveTo>
                    <a:pt x="11705" y="1"/>
                  </a:moveTo>
                  <a:cubicBezTo>
                    <a:pt x="11164" y="41"/>
                    <a:pt x="10636" y="177"/>
                    <a:pt x="10135" y="407"/>
                  </a:cubicBezTo>
                  <a:cubicBezTo>
                    <a:pt x="9378" y="786"/>
                    <a:pt x="8674" y="1259"/>
                    <a:pt x="8038" y="1827"/>
                  </a:cubicBezTo>
                  <a:cubicBezTo>
                    <a:pt x="7321" y="867"/>
                    <a:pt x="6049" y="298"/>
                    <a:pt x="4642" y="298"/>
                  </a:cubicBezTo>
                  <a:cubicBezTo>
                    <a:pt x="4331" y="298"/>
                    <a:pt x="4019" y="325"/>
                    <a:pt x="3722" y="380"/>
                  </a:cubicBezTo>
                  <a:cubicBezTo>
                    <a:pt x="3505" y="420"/>
                    <a:pt x="3302" y="488"/>
                    <a:pt x="3086" y="556"/>
                  </a:cubicBezTo>
                  <a:cubicBezTo>
                    <a:pt x="2896" y="623"/>
                    <a:pt x="2693" y="718"/>
                    <a:pt x="2504" y="813"/>
                  </a:cubicBezTo>
                  <a:cubicBezTo>
                    <a:pt x="2125" y="1029"/>
                    <a:pt x="1773" y="1300"/>
                    <a:pt x="1462" y="1611"/>
                  </a:cubicBezTo>
                  <a:cubicBezTo>
                    <a:pt x="1164" y="1922"/>
                    <a:pt x="907" y="2260"/>
                    <a:pt x="691" y="2626"/>
                  </a:cubicBezTo>
                  <a:cubicBezTo>
                    <a:pt x="488" y="2991"/>
                    <a:pt x="325" y="3384"/>
                    <a:pt x="217" y="3789"/>
                  </a:cubicBezTo>
                  <a:cubicBezTo>
                    <a:pt x="109" y="4182"/>
                    <a:pt x="41" y="4588"/>
                    <a:pt x="14" y="4994"/>
                  </a:cubicBezTo>
                  <a:cubicBezTo>
                    <a:pt x="1" y="5427"/>
                    <a:pt x="14" y="5860"/>
                    <a:pt x="55" y="6279"/>
                  </a:cubicBezTo>
                  <a:cubicBezTo>
                    <a:pt x="177" y="7159"/>
                    <a:pt x="407" y="8011"/>
                    <a:pt x="745" y="8823"/>
                  </a:cubicBezTo>
                  <a:cubicBezTo>
                    <a:pt x="1083" y="9621"/>
                    <a:pt x="1503" y="10379"/>
                    <a:pt x="2017" y="11069"/>
                  </a:cubicBezTo>
                  <a:cubicBezTo>
                    <a:pt x="2274" y="11421"/>
                    <a:pt x="2558" y="11746"/>
                    <a:pt x="2869" y="12057"/>
                  </a:cubicBezTo>
                  <a:cubicBezTo>
                    <a:pt x="3248" y="12449"/>
                    <a:pt x="3668" y="12815"/>
                    <a:pt x="4128" y="13126"/>
                  </a:cubicBezTo>
                  <a:cubicBezTo>
                    <a:pt x="4845" y="13613"/>
                    <a:pt x="5548" y="13870"/>
                    <a:pt x="6198" y="13911"/>
                  </a:cubicBezTo>
                  <a:lnTo>
                    <a:pt x="6387" y="13911"/>
                  </a:lnTo>
                  <a:cubicBezTo>
                    <a:pt x="6509" y="13897"/>
                    <a:pt x="6631" y="13897"/>
                    <a:pt x="6753" y="13884"/>
                  </a:cubicBezTo>
                  <a:cubicBezTo>
                    <a:pt x="6942" y="13857"/>
                    <a:pt x="7132" y="13802"/>
                    <a:pt x="7321" y="13748"/>
                  </a:cubicBezTo>
                  <a:cubicBezTo>
                    <a:pt x="7510" y="13681"/>
                    <a:pt x="7686" y="13599"/>
                    <a:pt x="7849" y="13491"/>
                  </a:cubicBezTo>
                  <a:cubicBezTo>
                    <a:pt x="8025" y="13383"/>
                    <a:pt x="8201" y="13261"/>
                    <a:pt x="8349" y="13112"/>
                  </a:cubicBezTo>
                  <a:lnTo>
                    <a:pt x="8620" y="13302"/>
                  </a:lnTo>
                  <a:cubicBezTo>
                    <a:pt x="8864" y="13464"/>
                    <a:pt x="9107" y="13599"/>
                    <a:pt x="9378" y="13708"/>
                  </a:cubicBezTo>
                  <a:cubicBezTo>
                    <a:pt x="9716" y="13830"/>
                    <a:pt x="10081" y="13884"/>
                    <a:pt x="10447" y="13884"/>
                  </a:cubicBezTo>
                  <a:cubicBezTo>
                    <a:pt x="10528" y="13884"/>
                    <a:pt x="10623" y="13884"/>
                    <a:pt x="10717" y="13870"/>
                  </a:cubicBezTo>
                  <a:cubicBezTo>
                    <a:pt x="11421" y="13802"/>
                    <a:pt x="12097" y="13532"/>
                    <a:pt x="12652" y="13099"/>
                  </a:cubicBezTo>
                  <a:cubicBezTo>
                    <a:pt x="13261" y="12639"/>
                    <a:pt x="13762" y="12070"/>
                    <a:pt x="14168" y="11421"/>
                  </a:cubicBezTo>
                  <a:cubicBezTo>
                    <a:pt x="14614" y="10731"/>
                    <a:pt x="14980" y="10000"/>
                    <a:pt x="15277" y="9229"/>
                  </a:cubicBezTo>
                  <a:cubicBezTo>
                    <a:pt x="15561" y="8485"/>
                    <a:pt x="15778" y="7700"/>
                    <a:pt x="15927" y="6915"/>
                  </a:cubicBezTo>
                  <a:cubicBezTo>
                    <a:pt x="16062" y="6266"/>
                    <a:pt x="16116" y="5603"/>
                    <a:pt x="16103" y="4926"/>
                  </a:cubicBezTo>
                  <a:cubicBezTo>
                    <a:pt x="16089" y="4480"/>
                    <a:pt x="16022" y="4033"/>
                    <a:pt x="15913" y="3586"/>
                  </a:cubicBezTo>
                  <a:cubicBezTo>
                    <a:pt x="15805" y="3126"/>
                    <a:pt x="15643" y="2666"/>
                    <a:pt x="15426" y="2233"/>
                  </a:cubicBezTo>
                  <a:cubicBezTo>
                    <a:pt x="15304" y="2017"/>
                    <a:pt x="15183" y="1800"/>
                    <a:pt x="15034" y="1597"/>
                  </a:cubicBezTo>
                  <a:cubicBezTo>
                    <a:pt x="14885" y="1394"/>
                    <a:pt x="14723" y="1205"/>
                    <a:pt x="14547" y="1043"/>
                  </a:cubicBezTo>
                  <a:cubicBezTo>
                    <a:pt x="14208" y="704"/>
                    <a:pt x="13789" y="434"/>
                    <a:pt x="13329" y="258"/>
                  </a:cubicBezTo>
                  <a:cubicBezTo>
                    <a:pt x="12882" y="82"/>
                    <a:pt x="12395" y="1"/>
                    <a:pt x="11908" y="1"/>
                  </a:cubicBezTo>
                  <a:close/>
                </a:path>
              </a:pathLst>
            </a:custGeom>
            <a:solidFill>
              <a:srgbClr val="E210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6"/>
            <p:cNvSpPr/>
            <p:nvPr/>
          </p:nvSpPr>
          <p:spPr>
            <a:xfrm>
              <a:off x="6079645" y="2797378"/>
              <a:ext cx="1084331" cy="1060891"/>
            </a:xfrm>
            <a:custGeom>
              <a:avLst/>
              <a:gdLst/>
              <a:ahLst/>
              <a:cxnLst/>
              <a:rect l="l" t="t" r="r" b="b"/>
              <a:pathLst>
                <a:path w="13924" h="13623" extrusionOk="0">
                  <a:moveTo>
                    <a:pt x="4680" y="1"/>
                  </a:moveTo>
                  <a:cubicBezTo>
                    <a:pt x="4364" y="1"/>
                    <a:pt x="4048" y="31"/>
                    <a:pt x="3735" y="92"/>
                  </a:cubicBezTo>
                  <a:lnTo>
                    <a:pt x="3735" y="105"/>
                  </a:lnTo>
                  <a:cubicBezTo>
                    <a:pt x="3518" y="146"/>
                    <a:pt x="3302" y="200"/>
                    <a:pt x="3099" y="268"/>
                  </a:cubicBezTo>
                  <a:cubicBezTo>
                    <a:pt x="2896" y="335"/>
                    <a:pt x="2706" y="430"/>
                    <a:pt x="2517" y="525"/>
                  </a:cubicBezTo>
                  <a:cubicBezTo>
                    <a:pt x="2138" y="741"/>
                    <a:pt x="1786" y="1012"/>
                    <a:pt x="1475" y="1323"/>
                  </a:cubicBezTo>
                  <a:cubicBezTo>
                    <a:pt x="1177" y="1634"/>
                    <a:pt x="907" y="1972"/>
                    <a:pt x="704" y="2338"/>
                  </a:cubicBezTo>
                  <a:cubicBezTo>
                    <a:pt x="487" y="2703"/>
                    <a:pt x="338" y="3096"/>
                    <a:pt x="230" y="3501"/>
                  </a:cubicBezTo>
                  <a:cubicBezTo>
                    <a:pt x="122" y="3894"/>
                    <a:pt x="54" y="4300"/>
                    <a:pt x="27" y="4706"/>
                  </a:cubicBezTo>
                  <a:cubicBezTo>
                    <a:pt x="0" y="5139"/>
                    <a:pt x="14" y="5572"/>
                    <a:pt x="68" y="6005"/>
                  </a:cubicBezTo>
                  <a:cubicBezTo>
                    <a:pt x="176" y="6871"/>
                    <a:pt x="420" y="7723"/>
                    <a:pt x="758" y="8535"/>
                  </a:cubicBezTo>
                  <a:cubicBezTo>
                    <a:pt x="1096" y="9333"/>
                    <a:pt x="1516" y="10091"/>
                    <a:pt x="2030" y="10781"/>
                  </a:cubicBezTo>
                  <a:cubicBezTo>
                    <a:pt x="2287" y="11133"/>
                    <a:pt x="2571" y="11458"/>
                    <a:pt x="2869" y="11769"/>
                  </a:cubicBezTo>
                  <a:cubicBezTo>
                    <a:pt x="3261" y="12175"/>
                    <a:pt x="3681" y="12527"/>
                    <a:pt x="4141" y="12838"/>
                  </a:cubicBezTo>
                  <a:cubicBezTo>
                    <a:pt x="4858" y="13325"/>
                    <a:pt x="5561" y="13582"/>
                    <a:pt x="6211" y="13623"/>
                  </a:cubicBezTo>
                  <a:lnTo>
                    <a:pt x="6400" y="13623"/>
                  </a:lnTo>
                  <a:cubicBezTo>
                    <a:pt x="6522" y="13623"/>
                    <a:pt x="6644" y="13609"/>
                    <a:pt x="6766" y="13596"/>
                  </a:cubicBezTo>
                  <a:cubicBezTo>
                    <a:pt x="7158" y="13542"/>
                    <a:pt x="7523" y="13420"/>
                    <a:pt x="7862" y="13217"/>
                  </a:cubicBezTo>
                  <a:cubicBezTo>
                    <a:pt x="8051" y="13109"/>
                    <a:pt x="8227" y="12973"/>
                    <a:pt x="8376" y="12838"/>
                  </a:cubicBezTo>
                  <a:lnTo>
                    <a:pt x="8471" y="12906"/>
                  </a:lnTo>
                  <a:lnTo>
                    <a:pt x="8498" y="12919"/>
                  </a:lnTo>
                  <a:lnTo>
                    <a:pt x="8647" y="13014"/>
                  </a:lnTo>
                  <a:cubicBezTo>
                    <a:pt x="8877" y="13190"/>
                    <a:pt x="9134" y="13325"/>
                    <a:pt x="9391" y="13420"/>
                  </a:cubicBezTo>
                  <a:cubicBezTo>
                    <a:pt x="9743" y="13542"/>
                    <a:pt x="10108" y="13596"/>
                    <a:pt x="10460" y="13596"/>
                  </a:cubicBezTo>
                  <a:cubicBezTo>
                    <a:pt x="10554" y="13596"/>
                    <a:pt x="10649" y="13596"/>
                    <a:pt x="10730" y="13582"/>
                  </a:cubicBezTo>
                  <a:cubicBezTo>
                    <a:pt x="11447" y="13514"/>
                    <a:pt x="12124" y="13257"/>
                    <a:pt x="12679" y="12811"/>
                  </a:cubicBezTo>
                  <a:cubicBezTo>
                    <a:pt x="13152" y="12459"/>
                    <a:pt x="13572" y="12026"/>
                    <a:pt x="13924" y="11539"/>
                  </a:cubicBezTo>
                  <a:lnTo>
                    <a:pt x="13924" y="11539"/>
                  </a:lnTo>
                  <a:cubicBezTo>
                    <a:pt x="13815" y="11634"/>
                    <a:pt x="13694" y="11728"/>
                    <a:pt x="13585" y="11810"/>
                  </a:cubicBezTo>
                  <a:cubicBezTo>
                    <a:pt x="13382" y="11958"/>
                    <a:pt x="13179" y="12080"/>
                    <a:pt x="12949" y="12188"/>
                  </a:cubicBezTo>
                  <a:cubicBezTo>
                    <a:pt x="12509" y="12403"/>
                    <a:pt x="12026" y="12507"/>
                    <a:pt x="11535" y="12507"/>
                  </a:cubicBezTo>
                  <a:cubicBezTo>
                    <a:pt x="11407" y="12507"/>
                    <a:pt x="11278" y="12500"/>
                    <a:pt x="11150" y="12486"/>
                  </a:cubicBezTo>
                  <a:cubicBezTo>
                    <a:pt x="10744" y="12432"/>
                    <a:pt x="10351" y="12310"/>
                    <a:pt x="9986" y="12148"/>
                  </a:cubicBezTo>
                  <a:cubicBezTo>
                    <a:pt x="9188" y="11782"/>
                    <a:pt x="8471" y="11255"/>
                    <a:pt x="7862" y="10619"/>
                  </a:cubicBezTo>
                  <a:cubicBezTo>
                    <a:pt x="7808" y="10781"/>
                    <a:pt x="7767" y="10944"/>
                    <a:pt x="7699" y="11106"/>
                  </a:cubicBezTo>
                  <a:cubicBezTo>
                    <a:pt x="7672" y="11187"/>
                    <a:pt x="7632" y="11282"/>
                    <a:pt x="7591" y="11363"/>
                  </a:cubicBezTo>
                  <a:cubicBezTo>
                    <a:pt x="7551" y="11444"/>
                    <a:pt x="7510" y="11525"/>
                    <a:pt x="7469" y="11593"/>
                  </a:cubicBezTo>
                  <a:cubicBezTo>
                    <a:pt x="7415" y="11661"/>
                    <a:pt x="7361" y="11728"/>
                    <a:pt x="7293" y="11782"/>
                  </a:cubicBezTo>
                  <a:cubicBezTo>
                    <a:pt x="7226" y="11850"/>
                    <a:pt x="7158" y="11891"/>
                    <a:pt x="7077" y="11931"/>
                  </a:cubicBezTo>
                  <a:cubicBezTo>
                    <a:pt x="6951" y="11984"/>
                    <a:pt x="6817" y="12004"/>
                    <a:pt x="6687" y="12004"/>
                  </a:cubicBezTo>
                  <a:cubicBezTo>
                    <a:pt x="6650" y="12004"/>
                    <a:pt x="6613" y="12002"/>
                    <a:pt x="6576" y="11999"/>
                  </a:cubicBezTo>
                  <a:cubicBezTo>
                    <a:pt x="6387" y="11958"/>
                    <a:pt x="6197" y="11904"/>
                    <a:pt x="6035" y="11810"/>
                  </a:cubicBezTo>
                  <a:cubicBezTo>
                    <a:pt x="5859" y="11715"/>
                    <a:pt x="5683" y="11593"/>
                    <a:pt x="5521" y="11471"/>
                  </a:cubicBezTo>
                  <a:cubicBezTo>
                    <a:pt x="5210" y="11228"/>
                    <a:pt x="4912" y="10957"/>
                    <a:pt x="4628" y="10659"/>
                  </a:cubicBezTo>
                  <a:cubicBezTo>
                    <a:pt x="4506" y="10538"/>
                    <a:pt x="4398" y="10416"/>
                    <a:pt x="4276" y="10281"/>
                  </a:cubicBezTo>
                  <a:cubicBezTo>
                    <a:pt x="4168" y="10159"/>
                    <a:pt x="4032" y="9983"/>
                    <a:pt x="3911" y="9820"/>
                  </a:cubicBezTo>
                  <a:cubicBezTo>
                    <a:pt x="3667" y="9496"/>
                    <a:pt x="3437" y="9157"/>
                    <a:pt x="3234" y="8792"/>
                  </a:cubicBezTo>
                  <a:cubicBezTo>
                    <a:pt x="2815" y="8048"/>
                    <a:pt x="2490" y="7263"/>
                    <a:pt x="2273" y="6424"/>
                  </a:cubicBezTo>
                  <a:cubicBezTo>
                    <a:pt x="2179" y="6018"/>
                    <a:pt x="2111" y="5599"/>
                    <a:pt x="2070" y="5179"/>
                  </a:cubicBezTo>
                  <a:cubicBezTo>
                    <a:pt x="2030" y="4760"/>
                    <a:pt x="2043" y="4354"/>
                    <a:pt x="2084" y="3948"/>
                  </a:cubicBezTo>
                  <a:cubicBezTo>
                    <a:pt x="2125" y="3542"/>
                    <a:pt x="2219" y="3150"/>
                    <a:pt x="2355" y="2771"/>
                  </a:cubicBezTo>
                  <a:cubicBezTo>
                    <a:pt x="2503" y="2392"/>
                    <a:pt x="2693" y="2027"/>
                    <a:pt x="2923" y="1702"/>
                  </a:cubicBezTo>
                  <a:cubicBezTo>
                    <a:pt x="3045" y="1526"/>
                    <a:pt x="3180" y="1364"/>
                    <a:pt x="3329" y="1215"/>
                  </a:cubicBezTo>
                  <a:cubicBezTo>
                    <a:pt x="3410" y="1134"/>
                    <a:pt x="3491" y="1066"/>
                    <a:pt x="3572" y="998"/>
                  </a:cubicBezTo>
                  <a:cubicBezTo>
                    <a:pt x="3654" y="917"/>
                    <a:pt x="3735" y="849"/>
                    <a:pt x="3829" y="782"/>
                  </a:cubicBezTo>
                  <a:cubicBezTo>
                    <a:pt x="4019" y="633"/>
                    <a:pt x="4235" y="525"/>
                    <a:pt x="4438" y="430"/>
                  </a:cubicBezTo>
                  <a:cubicBezTo>
                    <a:pt x="4655" y="335"/>
                    <a:pt x="4885" y="254"/>
                    <a:pt x="5115" y="213"/>
                  </a:cubicBezTo>
                  <a:cubicBezTo>
                    <a:pt x="5345" y="159"/>
                    <a:pt x="5575" y="146"/>
                    <a:pt x="5805" y="146"/>
                  </a:cubicBezTo>
                  <a:lnTo>
                    <a:pt x="5846" y="146"/>
                  </a:lnTo>
                  <a:cubicBezTo>
                    <a:pt x="5463" y="48"/>
                    <a:pt x="5072" y="1"/>
                    <a:pt x="4680" y="1"/>
                  </a:cubicBezTo>
                  <a:close/>
                </a:path>
              </a:pathLst>
            </a:custGeom>
            <a:solidFill>
              <a:srgbClr val="CF10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6"/>
            <p:cNvSpPr/>
            <p:nvPr/>
          </p:nvSpPr>
          <p:spPr>
            <a:xfrm>
              <a:off x="6946864" y="2828684"/>
              <a:ext cx="318275" cy="433219"/>
            </a:xfrm>
            <a:custGeom>
              <a:avLst/>
              <a:gdLst/>
              <a:ahLst/>
              <a:cxnLst/>
              <a:rect l="l" t="t" r="r" b="b"/>
              <a:pathLst>
                <a:path w="4087" h="5563" extrusionOk="0">
                  <a:moveTo>
                    <a:pt x="1015" y="1"/>
                  </a:moveTo>
                  <a:cubicBezTo>
                    <a:pt x="907" y="1"/>
                    <a:pt x="812" y="28"/>
                    <a:pt x="717" y="55"/>
                  </a:cubicBezTo>
                  <a:cubicBezTo>
                    <a:pt x="623" y="82"/>
                    <a:pt x="528" y="123"/>
                    <a:pt x="447" y="177"/>
                  </a:cubicBezTo>
                  <a:cubicBezTo>
                    <a:pt x="366" y="231"/>
                    <a:pt x="284" y="299"/>
                    <a:pt x="230" y="366"/>
                  </a:cubicBezTo>
                  <a:cubicBezTo>
                    <a:pt x="163" y="434"/>
                    <a:pt x="122" y="501"/>
                    <a:pt x="81" y="583"/>
                  </a:cubicBezTo>
                  <a:cubicBezTo>
                    <a:pt x="41" y="650"/>
                    <a:pt x="27" y="732"/>
                    <a:pt x="14" y="813"/>
                  </a:cubicBezTo>
                  <a:cubicBezTo>
                    <a:pt x="0" y="894"/>
                    <a:pt x="0" y="975"/>
                    <a:pt x="14" y="1056"/>
                  </a:cubicBezTo>
                  <a:cubicBezTo>
                    <a:pt x="14" y="1137"/>
                    <a:pt x="41" y="1232"/>
                    <a:pt x="68" y="1313"/>
                  </a:cubicBezTo>
                  <a:cubicBezTo>
                    <a:pt x="122" y="1462"/>
                    <a:pt x="190" y="1598"/>
                    <a:pt x="284" y="1733"/>
                  </a:cubicBezTo>
                  <a:cubicBezTo>
                    <a:pt x="366" y="1855"/>
                    <a:pt x="474" y="1976"/>
                    <a:pt x="569" y="2098"/>
                  </a:cubicBezTo>
                  <a:cubicBezTo>
                    <a:pt x="717" y="2247"/>
                    <a:pt x="866" y="2396"/>
                    <a:pt x="1002" y="2545"/>
                  </a:cubicBezTo>
                  <a:lnTo>
                    <a:pt x="1218" y="2748"/>
                  </a:lnTo>
                  <a:cubicBezTo>
                    <a:pt x="1502" y="3018"/>
                    <a:pt x="1746" y="3329"/>
                    <a:pt x="1962" y="3668"/>
                  </a:cubicBezTo>
                  <a:cubicBezTo>
                    <a:pt x="2003" y="3735"/>
                    <a:pt x="2030" y="3817"/>
                    <a:pt x="2057" y="3884"/>
                  </a:cubicBezTo>
                  <a:cubicBezTo>
                    <a:pt x="2084" y="3952"/>
                    <a:pt x="2111" y="4020"/>
                    <a:pt x="2125" y="4087"/>
                  </a:cubicBezTo>
                  <a:cubicBezTo>
                    <a:pt x="2152" y="4182"/>
                    <a:pt x="2179" y="4277"/>
                    <a:pt x="2206" y="4358"/>
                  </a:cubicBezTo>
                  <a:cubicBezTo>
                    <a:pt x="2233" y="4453"/>
                    <a:pt x="2246" y="4520"/>
                    <a:pt x="2273" y="4601"/>
                  </a:cubicBezTo>
                  <a:cubicBezTo>
                    <a:pt x="2314" y="4764"/>
                    <a:pt x="2368" y="4926"/>
                    <a:pt x="2436" y="5075"/>
                  </a:cubicBezTo>
                  <a:cubicBezTo>
                    <a:pt x="2476" y="5143"/>
                    <a:pt x="2517" y="5210"/>
                    <a:pt x="2571" y="5278"/>
                  </a:cubicBezTo>
                  <a:cubicBezTo>
                    <a:pt x="2625" y="5346"/>
                    <a:pt x="2693" y="5413"/>
                    <a:pt x="2774" y="5454"/>
                  </a:cubicBezTo>
                  <a:cubicBezTo>
                    <a:pt x="2828" y="5481"/>
                    <a:pt x="2882" y="5494"/>
                    <a:pt x="2950" y="5522"/>
                  </a:cubicBezTo>
                  <a:cubicBezTo>
                    <a:pt x="3004" y="5535"/>
                    <a:pt x="3085" y="5549"/>
                    <a:pt x="3153" y="5562"/>
                  </a:cubicBezTo>
                  <a:lnTo>
                    <a:pt x="3221" y="5562"/>
                  </a:lnTo>
                  <a:cubicBezTo>
                    <a:pt x="3315" y="5562"/>
                    <a:pt x="3410" y="5549"/>
                    <a:pt x="3505" y="5494"/>
                  </a:cubicBezTo>
                  <a:cubicBezTo>
                    <a:pt x="3613" y="5440"/>
                    <a:pt x="3694" y="5373"/>
                    <a:pt x="3775" y="5278"/>
                  </a:cubicBezTo>
                  <a:cubicBezTo>
                    <a:pt x="3830" y="5183"/>
                    <a:pt x="3884" y="5075"/>
                    <a:pt x="3924" y="4967"/>
                  </a:cubicBezTo>
                  <a:cubicBezTo>
                    <a:pt x="3951" y="4872"/>
                    <a:pt x="3978" y="4777"/>
                    <a:pt x="4005" y="4669"/>
                  </a:cubicBezTo>
                  <a:cubicBezTo>
                    <a:pt x="4005" y="4656"/>
                    <a:pt x="4005" y="4642"/>
                    <a:pt x="4019" y="4628"/>
                  </a:cubicBezTo>
                  <a:cubicBezTo>
                    <a:pt x="4019" y="4574"/>
                    <a:pt x="4033" y="4520"/>
                    <a:pt x="4046" y="4480"/>
                  </a:cubicBezTo>
                  <a:lnTo>
                    <a:pt x="4046" y="4439"/>
                  </a:lnTo>
                  <a:lnTo>
                    <a:pt x="4046" y="4398"/>
                  </a:lnTo>
                  <a:cubicBezTo>
                    <a:pt x="4060" y="4277"/>
                    <a:pt x="4060" y="4155"/>
                    <a:pt x="4073" y="4033"/>
                  </a:cubicBezTo>
                  <a:cubicBezTo>
                    <a:pt x="4073" y="4020"/>
                    <a:pt x="4073" y="4020"/>
                    <a:pt x="4073" y="4020"/>
                  </a:cubicBezTo>
                  <a:cubicBezTo>
                    <a:pt x="4087" y="3898"/>
                    <a:pt x="4087" y="3790"/>
                    <a:pt x="4073" y="3668"/>
                  </a:cubicBezTo>
                  <a:lnTo>
                    <a:pt x="4073" y="3614"/>
                  </a:lnTo>
                  <a:cubicBezTo>
                    <a:pt x="4073" y="3492"/>
                    <a:pt x="4060" y="3370"/>
                    <a:pt x="4046" y="3235"/>
                  </a:cubicBezTo>
                  <a:cubicBezTo>
                    <a:pt x="4033" y="3154"/>
                    <a:pt x="4005" y="3072"/>
                    <a:pt x="3992" y="2978"/>
                  </a:cubicBezTo>
                  <a:cubicBezTo>
                    <a:pt x="3978" y="2896"/>
                    <a:pt x="3965" y="2829"/>
                    <a:pt x="3951" y="2748"/>
                  </a:cubicBezTo>
                  <a:cubicBezTo>
                    <a:pt x="3897" y="2518"/>
                    <a:pt x="3816" y="2301"/>
                    <a:pt x="3721" y="2071"/>
                  </a:cubicBezTo>
                  <a:cubicBezTo>
                    <a:pt x="3627" y="1855"/>
                    <a:pt x="3518" y="1652"/>
                    <a:pt x="3383" y="1449"/>
                  </a:cubicBezTo>
                  <a:cubicBezTo>
                    <a:pt x="3153" y="1097"/>
                    <a:pt x="2842" y="786"/>
                    <a:pt x="2490" y="542"/>
                  </a:cubicBezTo>
                  <a:cubicBezTo>
                    <a:pt x="2314" y="420"/>
                    <a:pt x="2138" y="299"/>
                    <a:pt x="1935" y="217"/>
                  </a:cubicBezTo>
                  <a:cubicBezTo>
                    <a:pt x="1746" y="123"/>
                    <a:pt x="1529" y="55"/>
                    <a:pt x="1313" y="14"/>
                  </a:cubicBezTo>
                  <a:cubicBezTo>
                    <a:pt x="1232" y="1"/>
                    <a:pt x="1164" y="1"/>
                    <a:pt x="108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6"/>
            <p:cNvSpPr/>
            <p:nvPr/>
          </p:nvSpPr>
          <p:spPr>
            <a:xfrm>
              <a:off x="7139683" y="3287369"/>
              <a:ext cx="82236" cy="112529"/>
            </a:xfrm>
            <a:custGeom>
              <a:avLst/>
              <a:gdLst/>
              <a:ahLst/>
              <a:cxnLst/>
              <a:rect l="l" t="t" r="r" b="b"/>
              <a:pathLst>
                <a:path w="1056" h="1445" extrusionOk="0">
                  <a:moveTo>
                    <a:pt x="663" y="0"/>
                  </a:moveTo>
                  <a:cubicBezTo>
                    <a:pt x="650" y="0"/>
                    <a:pt x="636" y="4"/>
                    <a:pt x="623" y="10"/>
                  </a:cubicBezTo>
                  <a:cubicBezTo>
                    <a:pt x="596" y="10"/>
                    <a:pt x="555" y="10"/>
                    <a:pt x="528" y="24"/>
                  </a:cubicBezTo>
                  <a:cubicBezTo>
                    <a:pt x="461" y="37"/>
                    <a:pt x="406" y="78"/>
                    <a:pt x="352" y="132"/>
                  </a:cubicBezTo>
                  <a:cubicBezTo>
                    <a:pt x="298" y="173"/>
                    <a:pt x="258" y="227"/>
                    <a:pt x="217" y="281"/>
                  </a:cubicBezTo>
                  <a:cubicBezTo>
                    <a:pt x="176" y="349"/>
                    <a:pt x="149" y="430"/>
                    <a:pt x="122" y="498"/>
                  </a:cubicBezTo>
                  <a:cubicBezTo>
                    <a:pt x="55" y="633"/>
                    <a:pt x="28" y="768"/>
                    <a:pt x="0" y="917"/>
                  </a:cubicBezTo>
                  <a:cubicBezTo>
                    <a:pt x="0" y="944"/>
                    <a:pt x="0" y="985"/>
                    <a:pt x="0" y="1012"/>
                  </a:cubicBezTo>
                  <a:cubicBezTo>
                    <a:pt x="14" y="1052"/>
                    <a:pt x="14" y="1093"/>
                    <a:pt x="28" y="1133"/>
                  </a:cubicBezTo>
                  <a:cubicBezTo>
                    <a:pt x="28" y="1174"/>
                    <a:pt x="41" y="1201"/>
                    <a:pt x="55" y="1242"/>
                  </a:cubicBezTo>
                  <a:lnTo>
                    <a:pt x="82" y="1296"/>
                  </a:lnTo>
                  <a:cubicBezTo>
                    <a:pt x="95" y="1323"/>
                    <a:pt x="109" y="1336"/>
                    <a:pt x="136" y="1364"/>
                  </a:cubicBezTo>
                  <a:cubicBezTo>
                    <a:pt x="176" y="1404"/>
                    <a:pt x="230" y="1431"/>
                    <a:pt x="298" y="1445"/>
                  </a:cubicBezTo>
                  <a:lnTo>
                    <a:pt x="379" y="1445"/>
                  </a:lnTo>
                  <a:cubicBezTo>
                    <a:pt x="420" y="1445"/>
                    <a:pt x="447" y="1445"/>
                    <a:pt x="474" y="1431"/>
                  </a:cubicBezTo>
                  <a:cubicBezTo>
                    <a:pt x="542" y="1418"/>
                    <a:pt x="596" y="1391"/>
                    <a:pt x="636" y="1350"/>
                  </a:cubicBezTo>
                  <a:cubicBezTo>
                    <a:pt x="650" y="1336"/>
                    <a:pt x="663" y="1323"/>
                    <a:pt x="663" y="1309"/>
                  </a:cubicBezTo>
                  <a:cubicBezTo>
                    <a:pt x="745" y="1242"/>
                    <a:pt x="812" y="1161"/>
                    <a:pt x="880" y="1079"/>
                  </a:cubicBezTo>
                  <a:cubicBezTo>
                    <a:pt x="921" y="1012"/>
                    <a:pt x="948" y="958"/>
                    <a:pt x="975" y="890"/>
                  </a:cubicBezTo>
                  <a:cubicBezTo>
                    <a:pt x="1015" y="809"/>
                    <a:pt x="1029" y="728"/>
                    <a:pt x="1042" y="646"/>
                  </a:cubicBezTo>
                  <a:cubicBezTo>
                    <a:pt x="1056" y="606"/>
                    <a:pt x="1056" y="565"/>
                    <a:pt x="1042" y="525"/>
                  </a:cubicBezTo>
                  <a:cubicBezTo>
                    <a:pt x="1042" y="470"/>
                    <a:pt x="1029" y="430"/>
                    <a:pt x="1029" y="389"/>
                  </a:cubicBezTo>
                  <a:cubicBezTo>
                    <a:pt x="1015" y="308"/>
                    <a:pt x="988" y="254"/>
                    <a:pt x="961" y="186"/>
                  </a:cubicBezTo>
                  <a:cubicBezTo>
                    <a:pt x="934" y="159"/>
                    <a:pt x="907" y="119"/>
                    <a:pt x="866" y="105"/>
                  </a:cubicBezTo>
                  <a:cubicBezTo>
                    <a:pt x="812" y="51"/>
                    <a:pt x="758" y="24"/>
                    <a:pt x="704" y="10"/>
                  </a:cubicBezTo>
                  <a:cubicBezTo>
                    <a:pt x="691" y="4"/>
                    <a:pt x="677" y="0"/>
                    <a:pt x="663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6"/>
            <p:cNvSpPr/>
            <p:nvPr/>
          </p:nvSpPr>
          <p:spPr>
            <a:xfrm>
              <a:off x="6287183" y="2939344"/>
              <a:ext cx="100225" cy="142200"/>
            </a:xfrm>
            <a:custGeom>
              <a:avLst/>
              <a:gdLst/>
              <a:ahLst/>
              <a:cxnLst/>
              <a:rect l="l" t="t" r="r" b="b"/>
              <a:pathLst>
                <a:path w="1287" h="1826" extrusionOk="0">
                  <a:moveTo>
                    <a:pt x="907" y="1"/>
                  </a:moveTo>
                  <a:cubicBezTo>
                    <a:pt x="826" y="1"/>
                    <a:pt x="745" y="28"/>
                    <a:pt x="664" y="82"/>
                  </a:cubicBezTo>
                  <a:lnTo>
                    <a:pt x="650" y="82"/>
                  </a:lnTo>
                  <a:cubicBezTo>
                    <a:pt x="515" y="163"/>
                    <a:pt x="407" y="285"/>
                    <a:pt x="312" y="434"/>
                  </a:cubicBezTo>
                  <a:cubicBezTo>
                    <a:pt x="217" y="582"/>
                    <a:pt x="136" y="731"/>
                    <a:pt x="82" y="894"/>
                  </a:cubicBezTo>
                  <a:cubicBezTo>
                    <a:pt x="55" y="961"/>
                    <a:pt x="41" y="1029"/>
                    <a:pt x="28" y="1097"/>
                  </a:cubicBezTo>
                  <a:cubicBezTo>
                    <a:pt x="1" y="1178"/>
                    <a:pt x="1" y="1259"/>
                    <a:pt x="1" y="1340"/>
                  </a:cubicBezTo>
                  <a:cubicBezTo>
                    <a:pt x="1" y="1435"/>
                    <a:pt x="14" y="1516"/>
                    <a:pt x="55" y="1597"/>
                  </a:cubicBezTo>
                  <a:cubicBezTo>
                    <a:pt x="109" y="1692"/>
                    <a:pt x="190" y="1773"/>
                    <a:pt x="298" y="1814"/>
                  </a:cubicBezTo>
                  <a:cubicBezTo>
                    <a:pt x="335" y="1822"/>
                    <a:pt x="372" y="1825"/>
                    <a:pt x="408" y="1825"/>
                  </a:cubicBezTo>
                  <a:cubicBezTo>
                    <a:pt x="563" y="1825"/>
                    <a:pt x="714" y="1758"/>
                    <a:pt x="813" y="1638"/>
                  </a:cubicBezTo>
                  <a:cubicBezTo>
                    <a:pt x="867" y="1570"/>
                    <a:pt x="934" y="1503"/>
                    <a:pt x="975" y="1421"/>
                  </a:cubicBezTo>
                  <a:cubicBezTo>
                    <a:pt x="1029" y="1327"/>
                    <a:pt x="1083" y="1232"/>
                    <a:pt x="1110" y="1137"/>
                  </a:cubicBezTo>
                  <a:cubicBezTo>
                    <a:pt x="1151" y="1042"/>
                    <a:pt x="1192" y="934"/>
                    <a:pt x="1219" y="826"/>
                  </a:cubicBezTo>
                  <a:cubicBezTo>
                    <a:pt x="1246" y="718"/>
                    <a:pt x="1273" y="596"/>
                    <a:pt x="1286" y="474"/>
                  </a:cubicBezTo>
                  <a:cubicBezTo>
                    <a:pt x="1286" y="420"/>
                    <a:pt x="1286" y="352"/>
                    <a:pt x="1273" y="285"/>
                  </a:cubicBezTo>
                  <a:cubicBezTo>
                    <a:pt x="1246" y="204"/>
                    <a:pt x="1192" y="122"/>
                    <a:pt x="1110" y="68"/>
                  </a:cubicBezTo>
                  <a:cubicBezTo>
                    <a:pt x="1056" y="28"/>
                    <a:pt x="989" y="1"/>
                    <a:pt x="907" y="1"/>
                  </a:cubicBezTo>
                  <a:close/>
                </a:path>
              </a:pathLst>
            </a:custGeom>
            <a:solidFill>
              <a:srgbClr val="CF10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6"/>
            <p:cNvSpPr/>
            <p:nvPr/>
          </p:nvSpPr>
          <p:spPr>
            <a:xfrm>
              <a:off x="6413652" y="2897214"/>
              <a:ext cx="62222" cy="68608"/>
            </a:xfrm>
            <a:custGeom>
              <a:avLst/>
              <a:gdLst/>
              <a:ahLst/>
              <a:cxnLst/>
              <a:rect l="l" t="t" r="r" b="b"/>
              <a:pathLst>
                <a:path w="799" h="881" extrusionOk="0">
                  <a:moveTo>
                    <a:pt x="569" y="0"/>
                  </a:moveTo>
                  <a:cubicBezTo>
                    <a:pt x="542" y="0"/>
                    <a:pt x="528" y="14"/>
                    <a:pt x="501" y="14"/>
                  </a:cubicBezTo>
                  <a:cubicBezTo>
                    <a:pt x="379" y="54"/>
                    <a:pt x="271" y="136"/>
                    <a:pt x="190" y="244"/>
                  </a:cubicBezTo>
                  <a:cubicBezTo>
                    <a:pt x="109" y="366"/>
                    <a:pt x="41" y="501"/>
                    <a:pt x="14" y="650"/>
                  </a:cubicBezTo>
                  <a:cubicBezTo>
                    <a:pt x="1" y="718"/>
                    <a:pt x="28" y="785"/>
                    <a:pt x="82" y="839"/>
                  </a:cubicBezTo>
                  <a:cubicBezTo>
                    <a:pt x="117" y="865"/>
                    <a:pt x="163" y="880"/>
                    <a:pt x="209" y="880"/>
                  </a:cubicBezTo>
                  <a:cubicBezTo>
                    <a:pt x="235" y="880"/>
                    <a:pt x="261" y="876"/>
                    <a:pt x="285" y="866"/>
                  </a:cubicBezTo>
                  <a:cubicBezTo>
                    <a:pt x="393" y="839"/>
                    <a:pt x="488" y="772"/>
                    <a:pt x="569" y="677"/>
                  </a:cubicBezTo>
                  <a:cubicBezTo>
                    <a:pt x="596" y="636"/>
                    <a:pt x="623" y="596"/>
                    <a:pt x="650" y="555"/>
                  </a:cubicBezTo>
                  <a:cubicBezTo>
                    <a:pt x="691" y="501"/>
                    <a:pt x="731" y="433"/>
                    <a:pt x="758" y="366"/>
                  </a:cubicBezTo>
                  <a:cubicBezTo>
                    <a:pt x="799" y="285"/>
                    <a:pt x="785" y="176"/>
                    <a:pt x="718" y="109"/>
                  </a:cubicBezTo>
                  <a:cubicBezTo>
                    <a:pt x="704" y="82"/>
                    <a:pt x="677" y="54"/>
                    <a:pt x="664" y="41"/>
                  </a:cubicBezTo>
                  <a:cubicBezTo>
                    <a:pt x="636" y="14"/>
                    <a:pt x="596" y="0"/>
                    <a:pt x="569" y="0"/>
                  </a:cubicBezTo>
                  <a:close/>
                </a:path>
              </a:pathLst>
            </a:custGeom>
            <a:solidFill>
              <a:srgbClr val="CF10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6"/>
            <p:cNvSpPr/>
            <p:nvPr/>
          </p:nvSpPr>
          <p:spPr>
            <a:xfrm>
              <a:off x="6370432" y="3064724"/>
              <a:ext cx="66505" cy="123120"/>
            </a:xfrm>
            <a:custGeom>
              <a:avLst/>
              <a:gdLst/>
              <a:ahLst/>
              <a:cxnLst/>
              <a:rect l="l" t="t" r="r" b="b"/>
              <a:pathLst>
                <a:path w="854" h="1581" extrusionOk="0">
                  <a:moveTo>
                    <a:pt x="583" y="1"/>
                  </a:moveTo>
                  <a:cubicBezTo>
                    <a:pt x="569" y="1"/>
                    <a:pt x="542" y="1"/>
                    <a:pt x="515" y="14"/>
                  </a:cubicBezTo>
                  <a:cubicBezTo>
                    <a:pt x="407" y="68"/>
                    <a:pt x="298" y="150"/>
                    <a:pt x="231" y="244"/>
                  </a:cubicBezTo>
                  <a:cubicBezTo>
                    <a:pt x="150" y="366"/>
                    <a:pt x="82" y="515"/>
                    <a:pt x="55" y="650"/>
                  </a:cubicBezTo>
                  <a:cubicBezTo>
                    <a:pt x="14" y="786"/>
                    <a:pt x="1" y="907"/>
                    <a:pt x="14" y="1043"/>
                  </a:cubicBezTo>
                  <a:cubicBezTo>
                    <a:pt x="14" y="1097"/>
                    <a:pt x="14" y="1151"/>
                    <a:pt x="28" y="1219"/>
                  </a:cubicBezTo>
                  <a:cubicBezTo>
                    <a:pt x="41" y="1273"/>
                    <a:pt x="55" y="1340"/>
                    <a:pt x="82" y="1408"/>
                  </a:cubicBezTo>
                  <a:cubicBezTo>
                    <a:pt x="109" y="1476"/>
                    <a:pt x="163" y="1530"/>
                    <a:pt x="231" y="1557"/>
                  </a:cubicBezTo>
                  <a:cubicBezTo>
                    <a:pt x="263" y="1573"/>
                    <a:pt x="299" y="1580"/>
                    <a:pt x="335" y="1580"/>
                  </a:cubicBezTo>
                  <a:cubicBezTo>
                    <a:pt x="391" y="1580"/>
                    <a:pt x="447" y="1563"/>
                    <a:pt x="488" y="1530"/>
                  </a:cubicBezTo>
                  <a:cubicBezTo>
                    <a:pt x="853" y="1259"/>
                    <a:pt x="840" y="759"/>
                    <a:pt x="840" y="339"/>
                  </a:cubicBezTo>
                  <a:cubicBezTo>
                    <a:pt x="840" y="298"/>
                    <a:pt x="826" y="258"/>
                    <a:pt x="813" y="231"/>
                  </a:cubicBezTo>
                  <a:cubicBezTo>
                    <a:pt x="799" y="204"/>
                    <a:pt x="799" y="163"/>
                    <a:pt x="786" y="136"/>
                  </a:cubicBezTo>
                  <a:cubicBezTo>
                    <a:pt x="758" y="55"/>
                    <a:pt x="677" y="1"/>
                    <a:pt x="583" y="1"/>
                  </a:cubicBezTo>
                  <a:close/>
                </a:path>
              </a:pathLst>
            </a:custGeom>
            <a:solidFill>
              <a:srgbClr val="CF10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6"/>
            <p:cNvSpPr/>
            <p:nvPr/>
          </p:nvSpPr>
          <p:spPr>
            <a:xfrm>
              <a:off x="6289286" y="3207002"/>
              <a:ext cx="60197" cy="102328"/>
            </a:xfrm>
            <a:custGeom>
              <a:avLst/>
              <a:gdLst/>
              <a:ahLst/>
              <a:cxnLst/>
              <a:rect l="l" t="t" r="r" b="b"/>
              <a:pathLst>
                <a:path w="773" h="1314" extrusionOk="0">
                  <a:moveTo>
                    <a:pt x="258" y="0"/>
                  </a:moveTo>
                  <a:cubicBezTo>
                    <a:pt x="204" y="0"/>
                    <a:pt x="136" y="28"/>
                    <a:pt x="96" y="82"/>
                  </a:cubicBezTo>
                  <a:lnTo>
                    <a:pt x="109" y="82"/>
                  </a:lnTo>
                  <a:cubicBezTo>
                    <a:pt x="55" y="163"/>
                    <a:pt x="14" y="258"/>
                    <a:pt x="1" y="366"/>
                  </a:cubicBezTo>
                  <a:cubicBezTo>
                    <a:pt x="1" y="420"/>
                    <a:pt x="1" y="461"/>
                    <a:pt x="1" y="515"/>
                  </a:cubicBezTo>
                  <a:cubicBezTo>
                    <a:pt x="1" y="569"/>
                    <a:pt x="14" y="623"/>
                    <a:pt x="28" y="664"/>
                  </a:cubicBezTo>
                  <a:cubicBezTo>
                    <a:pt x="41" y="772"/>
                    <a:pt x="82" y="866"/>
                    <a:pt x="123" y="961"/>
                  </a:cubicBezTo>
                  <a:cubicBezTo>
                    <a:pt x="163" y="1056"/>
                    <a:pt x="231" y="1137"/>
                    <a:pt x="299" y="1218"/>
                  </a:cubicBezTo>
                  <a:lnTo>
                    <a:pt x="339" y="1259"/>
                  </a:lnTo>
                  <a:cubicBezTo>
                    <a:pt x="380" y="1286"/>
                    <a:pt x="420" y="1299"/>
                    <a:pt x="461" y="1313"/>
                  </a:cubicBezTo>
                  <a:cubicBezTo>
                    <a:pt x="542" y="1313"/>
                    <a:pt x="637" y="1272"/>
                    <a:pt x="691" y="1205"/>
                  </a:cubicBezTo>
                  <a:cubicBezTo>
                    <a:pt x="704" y="1178"/>
                    <a:pt x="718" y="1137"/>
                    <a:pt x="732" y="1110"/>
                  </a:cubicBezTo>
                  <a:cubicBezTo>
                    <a:pt x="759" y="1056"/>
                    <a:pt x="772" y="1015"/>
                    <a:pt x="772" y="961"/>
                  </a:cubicBezTo>
                  <a:cubicBezTo>
                    <a:pt x="772" y="894"/>
                    <a:pt x="772" y="812"/>
                    <a:pt x="745" y="731"/>
                  </a:cubicBezTo>
                  <a:cubicBezTo>
                    <a:pt x="704" y="582"/>
                    <a:pt x="650" y="433"/>
                    <a:pt x="583" y="298"/>
                  </a:cubicBezTo>
                  <a:cubicBezTo>
                    <a:pt x="569" y="258"/>
                    <a:pt x="542" y="231"/>
                    <a:pt x="515" y="217"/>
                  </a:cubicBezTo>
                  <a:lnTo>
                    <a:pt x="488" y="163"/>
                  </a:lnTo>
                  <a:cubicBezTo>
                    <a:pt x="474" y="136"/>
                    <a:pt x="447" y="109"/>
                    <a:pt x="420" y="68"/>
                  </a:cubicBezTo>
                  <a:cubicBezTo>
                    <a:pt x="393" y="28"/>
                    <a:pt x="339" y="0"/>
                    <a:pt x="285" y="0"/>
                  </a:cubicBezTo>
                  <a:close/>
                </a:path>
              </a:pathLst>
            </a:custGeom>
            <a:solidFill>
              <a:srgbClr val="CF10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6"/>
            <p:cNvSpPr/>
            <p:nvPr/>
          </p:nvSpPr>
          <p:spPr>
            <a:xfrm>
              <a:off x="6307197" y="3127959"/>
              <a:ext cx="24375" cy="34187"/>
            </a:xfrm>
            <a:custGeom>
              <a:avLst/>
              <a:gdLst/>
              <a:ahLst/>
              <a:cxnLst/>
              <a:rect l="l" t="t" r="r" b="b"/>
              <a:pathLst>
                <a:path w="313" h="439" extrusionOk="0">
                  <a:moveTo>
                    <a:pt x="190" y="1"/>
                  </a:moveTo>
                  <a:cubicBezTo>
                    <a:pt x="163" y="1"/>
                    <a:pt x="136" y="14"/>
                    <a:pt x="109" y="28"/>
                  </a:cubicBezTo>
                  <a:cubicBezTo>
                    <a:pt x="96" y="41"/>
                    <a:pt x="82" y="55"/>
                    <a:pt x="69" y="68"/>
                  </a:cubicBezTo>
                  <a:cubicBezTo>
                    <a:pt x="55" y="95"/>
                    <a:pt x="41" y="109"/>
                    <a:pt x="41" y="136"/>
                  </a:cubicBezTo>
                  <a:lnTo>
                    <a:pt x="14" y="190"/>
                  </a:lnTo>
                  <a:cubicBezTo>
                    <a:pt x="14" y="217"/>
                    <a:pt x="14" y="231"/>
                    <a:pt x="14" y="258"/>
                  </a:cubicBezTo>
                  <a:cubicBezTo>
                    <a:pt x="1" y="298"/>
                    <a:pt x="14" y="339"/>
                    <a:pt x="41" y="380"/>
                  </a:cubicBezTo>
                  <a:cubicBezTo>
                    <a:pt x="69" y="407"/>
                    <a:pt x="109" y="420"/>
                    <a:pt x="150" y="434"/>
                  </a:cubicBezTo>
                  <a:lnTo>
                    <a:pt x="163" y="434"/>
                  </a:lnTo>
                  <a:cubicBezTo>
                    <a:pt x="170" y="437"/>
                    <a:pt x="179" y="439"/>
                    <a:pt x="187" y="439"/>
                  </a:cubicBezTo>
                  <a:cubicBezTo>
                    <a:pt x="211" y="439"/>
                    <a:pt x="238" y="426"/>
                    <a:pt x="258" y="407"/>
                  </a:cubicBezTo>
                  <a:cubicBezTo>
                    <a:pt x="299" y="366"/>
                    <a:pt x="312" y="312"/>
                    <a:pt x="312" y="258"/>
                  </a:cubicBezTo>
                  <a:lnTo>
                    <a:pt x="312" y="177"/>
                  </a:lnTo>
                  <a:lnTo>
                    <a:pt x="312" y="109"/>
                  </a:lnTo>
                  <a:cubicBezTo>
                    <a:pt x="299" y="68"/>
                    <a:pt x="271" y="28"/>
                    <a:pt x="231" y="14"/>
                  </a:cubicBezTo>
                  <a:cubicBezTo>
                    <a:pt x="217" y="14"/>
                    <a:pt x="204" y="1"/>
                    <a:pt x="190" y="1"/>
                  </a:cubicBezTo>
                  <a:close/>
                </a:path>
              </a:pathLst>
            </a:custGeom>
            <a:solidFill>
              <a:srgbClr val="CF10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6"/>
            <p:cNvSpPr/>
            <p:nvPr/>
          </p:nvSpPr>
          <p:spPr>
            <a:xfrm>
              <a:off x="5900455" y="3089021"/>
              <a:ext cx="610229" cy="1083241"/>
            </a:xfrm>
            <a:custGeom>
              <a:avLst/>
              <a:gdLst/>
              <a:ahLst/>
              <a:cxnLst/>
              <a:rect l="l" t="t" r="r" b="b"/>
              <a:pathLst>
                <a:path w="7836" h="13910" extrusionOk="0">
                  <a:moveTo>
                    <a:pt x="3519" y="0"/>
                  </a:moveTo>
                  <a:cubicBezTo>
                    <a:pt x="3343" y="0"/>
                    <a:pt x="3181" y="0"/>
                    <a:pt x="3045" y="27"/>
                  </a:cubicBezTo>
                  <a:cubicBezTo>
                    <a:pt x="3032" y="27"/>
                    <a:pt x="3018" y="27"/>
                    <a:pt x="3005" y="41"/>
                  </a:cubicBezTo>
                  <a:cubicBezTo>
                    <a:pt x="2964" y="54"/>
                    <a:pt x="2924" y="81"/>
                    <a:pt x="2924" y="122"/>
                  </a:cubicBezTo>
                  <a:lnTo>
                    <a:pt x="2842" y="460"/>
                  </a:lnTo>
                  <a:lnTo>
                    <a:pt x="2748" y="866"/>
                  </a:lnTo>
                  <a:lnTo>
                    <a:pt x="1557" y="5886"/>
                  </a:lnTo>
                  <a:lnTo>
                    <a:pt x="935" y="8470"/>
                  </a:lnTo>
                  <a:lnTo>
                    <a:pt x="326" y="11041"/>
                  </a:lnTo>
                  <a:lnTo>
                    <a:pt x="271" y="11258"/>
                  </a:lnTo>
                  <a:lnTo>
                    <a:pt x="14" y="12381"/>
                  </a:lnTo>
                  <a:cubicBezTo>
                    <a:pt x="1" y="12394"/>
                    <a:pt x="1" y="12408"/>
                    <a:pt x="14" y="12422"/>
                  </a:cubicBezTo>
                  <a:cubicBezTo>
                    <a:pt x="1" y="12435"/>
                    <a:pt x="1" y="12449"/>
                    <a:pt x="14" y="12462"/>
                  </a:cubicBezTo>
                  <a:cubicBezTo>
                    <a:pt x="14" y="12503"/>
                    <a:pt x="28" y="12530"/>
                    <a:pt x="55" y="12557"/>
                  </a:cubicBezTo>
                  <a:cubicBezTo>
                    <a:pt x="299" y="12814"/>
                    <a:pt x="596" y="13030"/>
                    <a:pt x="921" y="13193"/>
                  </a:cubicBezTo>
                  <a:cubicBezTo>
                    <a:pt x="1273" y="13369"/>
                    <a:pt x="1638" y="13518"/>
                    <a:pt x="2017" y="13626"/>
                  </a:cubicBezTo>
                  <a:cubicBezTo>
                    <a:pt x="2409" y="13734"/>
                    <a:pt x="2802" y="13815"/>
                    <a:pt x="3208" y="13869"/>
                  </a:cubicBezTo>
                  <a:cubicBezTo>
                    <a:pt x="3465" y="13896"/>
                    <a:pt x="3735" y="13910"/>
                    <a:pt x="4006" y="13910"/>
                  </a:cubicBezTo>
                  <a:lnTo>
                    <a:pt x="4344" y="13910"/>
                  </a:lnTo>
                  <a:cubicBezTo>
                    <a:pt x="4480" y="13896"/>
                    <a:pt x="4615" y="13883"/>
                    <a:pt x="4750" y="13856"/>
                  </a:cubicBezTo>
                  <a:cubicBezTo>
                    <a:pt x="4777" y="13856"/>
                    <a:pt x="4804" y="13842"/>
                    <a:pt x="4818" y="13829"/>
                  </a:cubicBezTo>
                  <a:cubicBezTo>
                    <a:pt x="4859" y="13815"/>
                    <a:pt x="4899" y="13775"/>
                    <a:pt x="4913" y="13734"/>
                  </a:cubicBezTo>
                  <a:lnTo>
                    <a:pt x="5413" y="11610"/>
                  </a:lnTo>
                  <a:lnTo>
                    <a:pt x="5927" y="9485"/>
                  </a:lnTo>
                  <a:lnTo>
                    <a:pt x="6645" y="6427"/>
                  </a:lnTo>
                  <a:lnTo>
                    <a:pt x="7375" y="3369"/>
                  </a:lnTo>
                  <a:lnTo>
                    <a:pt x="7497" y="2855"/>
                  </a:lnTo>
                  <a:lnTo>
                    <a:pt x="7592" y="2436"/>
                  </a:lnTo>
                  <a:lnTo>
                    <a:pt x="7700" y="1962"/>
                  </a:lnTo>
                  <a:lnTo>
                    <a:pt x="7781" y="1637"/>
                  </a:lnTo>
                  <a:lnTo>
                    <a:pt x="7835" y="1394"/>
                  </a:lnTo>
                  <a:cubicBezTo>
                    <a:pt x="7835" y="1380"/>
                    <a:pt x="7835" y="1380"/>
                    <a:pt x="7835" y="1367"/>
                  </a:cubicBezTo>
                  <a:cubicBezTo>
                    <a:pt x="7835" y="1340"/>
                    <a:pt x="7835" y="1299"/>
                    <a:pt x="7808" y="1285"/>
                  </a:cubicBezTo>
                  <a:cubicBezTo>
                    <a:pt x="7808" y="1258"/>
                    <a:pt x="7795" y="1245"/>
                    <a:pt x="7781" y="1245"/>
                  </a:cubicBezTo>
                  <a:cubicBezTo>
                    <a:pt x="7429" y="1015"/>
                    <a:pt x="7078" y="825"/>
                    <a:pt x="6699" y="663"/>
                  </a:cubicBezTo>
                  <a:cubicBezTo>
                    <a:pt x="6320" y="501"/>
                    <a:pt x="5914" y="365"/>
                    <a:pt x="5522" y="257"/>
                  </a:cubicBezTo>
                  <a:cubicBezTo>
                    <a:pt x="5116" y="162"/>
                    <a:pt x="4696" y="81"/>
                    <a:pt x="4277" y="41"/>
                  </a:cubicBezTo>
                  <a:cubicBezTo>
                    <a:pt x="4087" y="27"/>
                    <a:pt x="3884" y="14"/>
                    <a:pt x="3654" y="14"/>
                  </a:cubicBezTo>
                  <a:lnTo>
                    <a:pt x="3519" y="14"/>
                  </a:lnTo>
                  <a:lnTo>
                    <a:pt x="3519" y="0"/>
                  </a:ln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6"/>
            <p:cNvSpPr/>
            <p:nvPr/>
          </p:nvSpPr>
          <p:spPr>
            <a:xfrm>
              <a:off x="7379928" y="3472557"/>
              <a:ext cx="609138" cy="1083319"/>
            </a:xfrm>
            <a:custGeom>
              <a:avLst/>
              <a:gdLst/>
              <a:ahLst/>
              <a:cxnLst/>
              <a:rect l="l" t="t" r="r" b="b"/>
              <a:pathLst>
                <a:path w="7822" h="13911" extrusionOk="0">
                  <a:moveTo>
                    <a:pt x="3505" y="0"/>
                  </a:moveTo>
                  <a:cubicBezTo>
                    <a:pt x="3329" y="0"/>
                    <a:pt x="3167" y="0"/>
                    <a:pt x="3032" y="14"/>
                  </a:cubicBezTo>
                  <a:cubicBezTo>
                    <a:pt x="3004" y="14"/>
                    <a:pt x="2991" y="14"/>
                    <a:pt x="2977" y="27"/>
                  </a:cubicBezTo>
                  <a:cubicBezTo>
                    <a:pt x="2937" y="41"/>
                    <a:pt x="2910" y="68"/>
                    <a:pt x="2896" y="109"/>
                  </a:cubicBezTo>
                  <a:lnTo>
                    <a:pt x="2829" y="447"/>
                  </a:lnTo>
                  <a:lnTo>
                    <a:pt x="2720" y="866"/>
                  </a:lnTo>
                  <a:lnTo>
                    <a:pt x="1543" y="5886"/>
                  </a:lnTo>
                  <a:lnTo>
                    <a:pt x="934" y="8457"/>
                  </a:lnTo>
                  <a:lnTo>
                    <a:pt x="325" y="11042"/>
                  </a:lnTo>
                  <a:lnTo>
                    <a:pt x="271" y="11245"/>
                  </a:lnTo>
                  <a:lnTo>
                    <a:pt x="1" y="12368"/>
                  </a:lnTo>
                  <a:cubicBezTo>
                    <a:pt x="1" y="12381"/>
                    <a:pt x="1" y="12408"/>
                    <a:pt x="1" y="12422"/>
                  </a:cubicBezTo>
                  <a:cubicBezTo>
                    <a:pt x="1" y="12435"/>
                    <a:pt x="1" y="12449"/>
                    <a:pt x="1" y="12462"/>
                  </a:cubicBezTo>
                  <a:cubicBezTo>
                    <a:pt x="14" y="12490"/>
                    <a:pt x="28" y="12530"/>
                    <a:pt x="55" y="12544"/>
                  </a:cubicBezTo>
                  <a:cubicBezTo>
                    <a:pt x="298" y="12801"/>
                    <a:pt x="596" y="13017"/>
                    <a:pt x="907" y="13180"/>
                  </a:cubicBezTo>
                  <a:cubicBezTo>
                    <a:pt x="1259" y="13369"/>
                    <a:pt x="1638" y="13518"/>
                    <a:pt x="2017" y="13626"/>
                  </a:cubicBezTo>
                  <a:cubicBezTo>
                    <a:pt x="2409" y="13734"/>
                    <a:pt x="2801" y="13816"/>
                    <a:pt x="3207" y="13856"/>
                  </a:cubicBezTo>
                  <a:cubicBezTo>
                    <a:pt x="3465" y="13897"/>
                    <a:pt x="3735" y="13910"/>
                    <a:pt x="4006" y="13910"/>
                  </a:cubicBezTo>
                  <a:lnTo>
                    <a:pt x="4344" y="13910"/>
                  </a:lnTo>
                  <a:cubicBezTo>
                    <a:pt x="4479" y="13897"/>
                    <a:pt x="4615" y="13883"/>
                    <a:pt x="4750" y="13870"/>
                  </a:cubicBezTo>
                  <a:cubicBezTo>
                    <a:pt x="4763" y="13856"/>
                    <a:pt x="4791" y="13856"/>
                    <a:pt x="4818" y="13829"/>
                  </a:cubicBezTo>
                  <a:cubicBezTo>
                    <a:pt x="4858" y="13816"/>
                    <a:pt x="4899" y="13789"/>
                    <a:pt x="4899" y="13748"/>
                  </a:cubicBezTo>
                  <a:lnTo>
                    <a:pt x="5413" y="11610"/>
                  </a:lnTo>
                  <a:lnTo>
                    <a:pt x="5914" y="9486"/>
                  </a:lnTo>
                  <a:lnTo>
                    <a:pt x="6631" y="6414"/>
                  </a:lnTo>
                  <a:lnTo>
                    <a:pt x="7361" y="3356"/>
                  </a:lnTo>
                  <a:lnTo>
                    <a:pt x="7483" y="2855"/>
                  </a:lnTo>
                  <a:lnTo>
                    <a:pt x="7578" y="2436"/>
                  </a:lnTo>
                  <a:lnTo>
                    <a:pt x="7686" y="1949"/>
                  </a:lnTo>
                  <a:lnTo>
                    <a:pt x="7767" y="1624"/>
                  </a:lnTo>
                  <a:lnTo>
                    <a:pt x="7822" y="1381"/>
                  </a:lnTo>
                  <a:cubicBezTo>
                    <a:pt x="7822" y="1381"/>
                    <a:pt x="7822" y="1367"/>
                    <a:pt x="7822" y="1353"/>
                  </a:cubicBezTo>
                  <a:cubicBezTo>
                    <a:pt x="7822" y="1326"/>
                    <a:pt x="7808" y="1299"/>
                    <a:pt x="7794" y="1272"/>
                  </a:cubicBezTo>
                  <a:cubicBezTo>
                    <a:pt x="7781" y="1259"/>
                    <a:pt x="7781" y="1245"/>
                    <a:pt x="7767" y="1232"/>
                  </a:cubicBezTo>
                  <a:cubicBezTo>
                    <a:pt x="7416" y="1002"/>
                    <a:pt x="7064" y="812"/>
                    <a:pt x="6685" y="650"/>
                  </a:cubicBezTo>
                  <a:cubicBezTo>
                    <a:pt x="6293" y="487"/>
                    <a:pt x="5900" y="352"/>
                    <a:pt x="5494" y="257"/>
                  </a:cubicBezTo>
                  <a:cubicBezTo>
                    <a:pt x="5088" y="149"/>
                    <a:pt x="4682" y="82"/>
                    <a:pt x="4263" y="41"/>
                  </a:cubicBezTo>
                  <a:cubicBezTo>
                    <a:pt x="4073" y="14"/>
                    <a:pt x="3870" y="14"/>
                    <a:pt x="3640" y="0"/>
                  </a:cubicBezTo>
                  <a:close/>
                </a:path>
              </a:pathLst>
            </a:custGeom>
            <a:solidFill>
              <a:srgbClr val="78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6"/>
            <p:cNvSpPr/>
            <p:nvPr/>
          </p:nvSpPr>
          <p:spPr>
            <a:xfrm>
              <a:off x="5868837" y="3094239"/>
              <a:ext cx="2259310" cy="974761"/>
            </a:xfrm>
            <a:custGeom>
              <a:avLst/>
              <a:gdLst/>
              <a:ahLst/>
              <a:cxnLst/>
              <a:rect l="l" t="t" r="r" b="b"/>
              <a:pathLst>
                <a:path w="29012" h="12517" extrusionOk="0">
                  <a:moveTo>
                    <a:pt x="1746" y="1"/>
                  </a:moveTo>
                  <a:lnTo>
                    <a:pt x="1733" y="14"/>
                  </a:lnTo>
                  <a:cubicBezTo>
                    <a:pt x="1706" y="14"/>
                    <a:pt x="1679" y="28"/>
                    <a:pt x="1652" y="41"/>
                  </a:cubicBezTo>
                  <a:cubicBezTo>
                    <a:pt x="1341" y="244"/>
                    <a:pt x="1070" y="528"/>
                    <a:pt x="894" y="853"/>
                  </a:cubicBezTo>
                  <a:cubicBezTo>
                    <a:pt x="677" y="1191"/>
                    <a:pt x="515" y="1557"/>
                    <a:pt x="407" y="1949"/>
                  </a:cubicBezTo>
                  <a:cubicBezTo>
                    <a:pt x="96" y="2829"/>
                    <a:pt x="1" y="3776"/>
                    <a:pt x="109" y="4709"/>
                  </a:cubicBezTo>
                  <a:cubicBezTo>
                    <a:pt x="136" y="4926"/>
                    <a:pt x="190" y="5129"/>
                    <a:pt x="258" y="5318"/>
                  </a:cubicBezTo>
                  <a:cubicBezTo>
                    <a:pt x="272" y="5373"/>
                    <a:pt x="326" y="5400"/>
                    <a:pt x="366" y="5400"/>
                  </a:cubicBezTo>
                  <a:lnTo>
                    <a:pt x="4994" y="6617"/>
                  </a:lnTo>
                  <a:lnTo>
                    <a:pt x="9649" y="7849"/>
                  </a:lnTo>
                  <a:lnTo>
                    <a:pt x="11245" y="8268"/>
                  </a:lnTo>
                  <a:lnTo>
                    <a:pt x="19120" y="10338"/>
                  </a:lnTo>
                  <a:lnTo>
                    <a:pt x="27198" y="12476"/>
                  </a:lnTo>
                  <a:lnTo>
                    <a:pt x="27226" y="12476"/>
                  </a:lnTo>
                  <a:lnTo>
                    <a:pt x="27374" y="12517"/>
                  </a:lnTo>
                  <a:lnTo>
                    <a:pt x="27442" y="12517"/>
                  </a:lnTo>
                  <a:cubicBezTo>
                    <a:pt x="27469" y="12517"/>
                    <a:pt x="27496" y="12517"/>
                    <a:pt x="27523" y="12490"/>
                  </a:cubicBezTo>
                  <a:cubicBezTo>
                    <a:pt x="27672" y="12355"/>
                    <a:pt x="27807" y="12192"/>
                    <a:pt x="27929" y="12030"/>
                  </a:cubicBezTo>
                  <a:cubicBezTo>
                    <a:pt x="28064" y="11854"/>
                    <a:pt x="28173" y="11678"/>
                    <a:pt x="28267" y="11489"/>
                  </a:cubicBezTo>
                  <a:cubicBezTo>
                    <a:pt x="28470" y="11110"/>
                    <a:pt x="28619" y="10704"/>
                    <a:pt x="28727" y="10284"/>
                  </a:cubicBezTo>
                  <a:cubicBezTo>
                    <a:pt x="28836" y="9878"/>
                    <a:pt x="28903" y="9472"/>
                    <a:pt x="28944" y="9053"/>
                  </a:cubicBezTo>
                  <a:cubicBezTo>
                    <a:pt x="29012" y="8552"/>
                    <a:pt x="28998" y="8038"/>
                    <a:pt x="28917" y="7537"/>
                  </a:cubicBezTo>
                  <a:cubicBezTo>
                    <a:pt x="28890" y="7429"/>
                    <a:pt x="28863" y="7307"/>
                    <a:pt x="28822" y="7199"/>
                  </a:cubicBezTo>
                  <a:cubicBezTo>
                    <a:pt x="28822" y="7172"/>
                    <a:pt x="28795" y="7159"/>
                    <a:pt x="28782" y="7145"/>
                  </a:cubicBezTo>
                  <a:cubicBezTo>
                    <a:pt x="28768" y="7132"/>
                    <a:pt x="28755" y="7118"/>
                    <a:pt x="28741" y="7118"/>
                  </a:cubicBezTo>
                  <a:lnTo>
                    <a:pt x="23707" y="5792"/>
                  </a:lnTo>
                  <a:lnTo>
                    <a:pt x="19716" y="4737"/>
                  </a:lnTo>
                  <a:lnTo>
                    <a:pt x="10285" y="2247"/>
                  </a:lnTo>
                  <a:lnTo>
                    <a:pt x="5075" y="880"/>
                  </a:lnTo>
                  <a:lnTo>
                    <a:pt x="2166" y="109"/>
                  </a:lnTo>
                  <a:lnTo>
                    <a:pt x="1801" y="14"/>
                  </a:lnTo>
                  <a:cubicBezTo>
                    <a:pt x="1787" y="14"/>
                    <a:pt x="1774" y="1"/>
                    <a:pt x="1760" y="1"/>
                  </a:cubicBezTo>
                  <a:close/>
                </a:path>
              </a:pathLst>
            </a:custGeom>
            <a:solidFill>
              <a:srgbClr val="A24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6"/>
            <p:cNvSpPr/>
            <p:nvPr/>
          </p:nvSpPr>
          <p:spPr>
            <a:xfrm>
              <a:off x="5752959" y="3565307"/>
              <a:ext cx="2260322" cy="973671"/>
            </a:xfrm>
            <a:custGeom>
              <a:avLst/>
              <a:gdLst/>
              <a:ahLst/>
              <a:cxnLst/>
              <a:rect l="l" t="t" r="r" b="b"/>
              <a:pathLst>
                <a:path w="29025" h="12503" extrusionOk="0">
                  <a:moveTo>
                    <a:pt x="1746" y="0"/>
                  </a:moveTo>
                  <a:cubicBezTo>
                    <a:pt x="1719" y="0"/>
                    <a:pt x="1692" y="0"/>
                    <a:pt x="1665" y="14"/>
                  </a:cubicBezTo>
                  <a:cubicBezTo>
                    <a:pt x="1340" y="217"/>
                    <a:pt x="1083" y="501"/>
                    <a:pt x="894" y="825"/>
                  </a:cubicBezTo>
                  <a:cubicBezTo>
                    <a:pt x="691" y="1177"/>
                    <a:pt x="528" y="1543"/>
                    <a:pt x="406" y="1921"/>
                  </a:cubicBezTo>
                  <a:cubicBezTo>
                    <a:pt x="109" y="2815"/>
                    <a:pt x="1" y="3762"/>
                    <a:pt x="122" y="4695"/>
                  </a:cubicBezTo>
                  <a:cubicBezTo>
                    <a:pt x="149" y="4898"/>
                    <a:pt x="190" y="5101"/>
                    <a:pt x="271" y="5291"/>
                  </a:cubicBezTo>
                  <a:cubicBezTo>
                    <a:pt x="285" y="5345"/>
                    <a:pt x="325" y="5372"/>
                    <a:pt x="379" y="5385"/>
                  </a:cubicBezTo>
                  <a:lnTo>
                    <a:pt x="5007" y="6603"/>
                  </a:lnTo>
                  <a:lnTo>
                    <a:pt x="9648" y="7821"/>
                  </a:lnTo>
                  <a:lnTo>
                    <a:pt x="11258" y="8241"/>
                  </a:lnTo>
                  <a:lnTo>
                    <a:pt x="19120" y="10324"/>
                  </a:lnTo>
                  <a:lnTo>
                    <a:pt x="27198" y="12449"/>
                  </a:lnTo>
                  <a:lnTo>
                    <a:pt x="27239" y="12462"/>
                  </a:lnTo>
                  <a:lnTo>
                    <a:pt x="27374" y="12503"/>
                  </a:lnTo>
                  <a:lnTo>
                    <a:pt x="27455" y="12503"/>
                  </a:lnTo>
                  <a:cubicBezTo>
                    <a:pt x="27482" y="12503"/>
                    <a:pt x="27509" y="12503"/>
                    <a:pt x="27523" y="12476"/>
                  </a:cubicBezTo>
                  <a:cubicBezTo>
                    <a:pt x="27672" y="12340"/>
                    <a:pt x="27820" y="12178"/>
                    <a:pt x="27942" y="12016"/>
                  </a:cubicBezTo>
                  <a:cubicBezTo>
                    <a:pt x="28064" y="11840"/>
                    <a:pt x="28186" y="11664"/>
                    <a:pt x="28281" y="11474"/>
                  </a:cubicBezTo>
                  <a:cubicBezTo>
                    <a:pt x="28483" y="11096"/>
                    <a:pt x="28632" y="10690"/>
                    <a:pt x="28741" y="10270"/>
                  </a:cubicBezTo>
                  <a:cubicBezTo>
                    <a:pt x="28835" y="9864"/>
                    <a:pt x="28916" y="9458"/>
                    <a:pt x="28957" y="9039"/>
                  </a:cubicBezTo>
                  <a:cubicBezTo>
                    <a:pt x="29025" y="8538"/>
                    <a:pt x="29011" y="8024"/>
                    <a:pt x="28930" y="7523"/>
                  </a:cubicBezTo>
                  <a:cubicBezTo>
                    <a:pt x="28903" y="7415"/>
                    <a:pt x="28876" y="7293"/>
                    <a:pt x="28835" y="7185"/>
                  </a:cubicBezTo>
                  <a:cubicBezTo>
                    <a:pt x="28822" y="7158"/>
                    <a:pt x="28808" y="7144"/>
                    <a:pt x="28781" y="7131"/>
                  </a:cubicBezTo>
                  <a:cubicBezTo>
                    <a:pt x="28781" y="7117"/>
                    <a:pt x="28768" y="7104"/>
                    <a:pt x="28754" y="7104"/>
                  </a:cubicBezTo>
                  <a:lnTo>
                    <a:pt x="23707" y="5778"/>
                  </a:lnTo>
                  <a:lnTo>
                    <a:pt x="19729" y="4722"/>
                  </a:lnTo>
                  <a:cubicBezTo>
                    <a:pt x="16576" y="3897"/>
                    <a:pt x="13437" y="3072"/>
                    <a:pt x="10284" y="2246"/>
                  </a:cubicBezTo>
                  <a:lnTo>
                    <a:pt x="8485" y="1773"/>
                  </a:lnTo>
                  <a:lnTo>
                    <a:pt x="6671" y="1299"/>
                  </a:lnTo>
                  <a:lnTo>
                    <a:pt x="5088" y="880"/>
                  </a:lnTo>
                  <a:lnTo>
                    <a:pt x="2179" y="108"/>
                  </a:lnTo>
                  <a:lnTo>
                    <a:pt x="1800" y="14"/>
                  </a:lnTo>
                  <a:cubicBezTo>
                    <a:pt x="1787" y="0"/>
                    <a:pt x="1773" y="0"/>
                    <a:pt x="1760" y="0"/>
                  </a:cubicBezTo>
                  <a:close/>
                </a:path>
              </a:pathLst>
            </a:custGeom>
            <a:solidFill>
              <a:srgbClr val="A24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6"/>
            <p:cNvSpPr/>
            <p:nvPr/>
          </p:nvSpPr>
          <p:spPr>
            <a:xfrm>
              <a:off x="6990085" y="4037309"/>
              <a:ext cx="1023200" cy="502761"/>
            </a:xfrm>
            <a:custGeom>
              <a:avLst/>
              <a:gdLst/>
              <a:ahLst/>
              <a:cxnLst/>
              <a:rect l="l" t="t" r="r" b="b"/>
              <a:pathLst>
                <a:path w="13139" h="6456" extrusionOk="0">
                  <a:moveTo>
                    <a:pt x="8890" y="1"/>
                  </a:moveTo>
                  <a:lnTo>
                    <a:pt x="8876" y="69"/>
                  </a:lnTo>
                  <a:lnTo>
                    <a:pt x="8876" y="82"/>
                  </a:lnTo>
                  <a:cubicBezTo>
                    <a:pt x="8876" y="82"/>
                    <a:pt x="8876" y="96"/>
                    <a:pt x="8876" y="96"/>
                  </a:cubicBezTo>
                  <a:cubicBezTo>
                    <a:pt x="8822" y="272"/>
                    <a:pt x="8768" y="448"/>
                    <a:pt x="8687" y="610"/>
                  </a:cubicBezTo>
                  <a:cubicBezTo>
                    <a:pt x="8646" y="705"/>
                    <a:pt x="8592" y="799"/>
                    <a:pt x="8538" y="908"/>
                  </a:cubicBezTo>
                  <a:cubicBezTo>
                    <a:pt x="8430" y="1083"/>
                    <a:pt x="8322" y="1259"/>
                    <a:pt x="8200" y="1435"/>
                  </a:cubicBezTo>
                  <a:cubicBezTo>
                    <a:pt x="8024" y="1665"/>
                    <a:pt x="7821" y="1895"/>
                    <a:pt x="7605" y="2112"/>
                  </a:cubicBezTo>
                  <a:cubicBezTo>
                    <a:pt x="7388" y="2301"/>
                    <a:pt x="7158" y="2477"/>
                    <a:pt x="6914" y="2640"/>
                  </a:cubicBezTo>
                  <a:cubicBezTo>
                    <a:pt x="6671" y="2802"/>
                    <a:pt x="6414" y="2937"/>
                    <a:pt x="6143" y="3045"/>
                  </a:cubicBezTo>
                  <a:cubicBezTo>
                    <a:pt x="5873" y="3167"/>
                    <a:pt x="5602" y="3262"/>
                    <a:pt x="5318" y="3343"/>
                  </a:cubicBezTo>
                  <a:cubicBezTo>
                    <a:pt x="4722" y="3506"/>
                    <a:pt x="4100" y="3600"/>
                    <a:pt x="3478" y="3641"/>
                  </a:cubicBezTo>
                  <a:cubicBezTo>
                    <a:pt x="3261" y="3650"/>
                    <a:pt x="3045" y="3654"/>
                    <a:pt x="2828" y="3654"/>
                  </a:cubicBezTo>
                  <a:cubicBezTo>
                    <a:pt x="2395" y="3654"/>
                    <a:pt x="1962" y="3636"/>
                    <a:pt x="1529" y="3600"/>
                  </a:cubicBezTo>
                  <a:cubicBezTo>
                    <a:pt x="1015" y="3560"/>
                    <a:pt x="514" y="3492"/>
                    <a:pt x="0" y="3411"/>
                  </a:cubicBezTo>
                  <a:lnTo>
                    <a:pt x="0" y="3411"/>
                  </a:lnTo>
                  <a:lnTo>
                    <a:pt x="3234" y="4263"/>
                  </a:lnTo>
                  <a:lnTo>
                    <a:pt x="11312" y="6388"/>
                  </a:lnTo>
                  <a:lnTo>
                    <a:pt x="11353" y="6401"/>
                  </a:lnTo>
                  <a:lnTo>
                    <a:pt x="11488" y="6442"/>
                  </a:lnTo>
                  <a:lnTo>
                    <a:pt x="11515" y="6442"/>
                  </a:lnTo>
                  <a:cubicBezTo>
                    <a:pt x="11529" y="6442"/>
                    <a:pt x="11542" y="6455"/>
                    <a:pt x="11569" y="6455"/>
                  </a:cubicBezTo>
                  <a:cubicBezTo>
                    <a:pt x="11596" y="6455"/>
                    <a:pt x="11623" y="6442"/>
                    <a:pt x="11637" y="6415"/>
                  </a:cubicBezTo>
                  <a:cubicBezTo>
                    <a:pt x="11799" y="6279"/>
                    <a:pt x="11934" y="6131"/>
                    <a:pt x="12056" y="5955"/>
                  </a:cubicBezTo>
                  <a:cubicBezTo>
                    <a:pt x="12178" y="5792"/>
                    <a:pt x="12300" y="5603"/>
                    <a:pt x="12395" y="5413"/>
                  </a:cubicBezTo>
                  <a:cubicBezTo>
                    <a:pt x="12597" y="5035"/>
                    <a:pt x="12746" y="4629"/>
                    <a:pt x="12855" y="4209"/>
                  </a:cubicBezTo>
                  <a:cubicBezTo>
                    <a:pt x="12963" y="3803"/>
                    <a:pt x="13030" y="3397"/>
                    <a:pt x="13071" y="2978"/>
                  </a:cubicBezTo>
                  <a:cubicBezTo>
                    <a:pt x="13139" y="2477"/>
                    <a:pt x="13125" y="1963"/>
                    <a:pt x="13044" y="1462"/>
                  </a:cubicBezTo>
                  <a:cubicBezTo>
                    <a:pt x="13017" y="1354"/>
                    <a:pt x="12990" y="1232"/>
                    <a:pt x="12949" y="1124"/>
                  </a:cubicBezTo>
                  <a:cubicBezTo>
                    <a:pt x="12936" y="1097"/>
                    <a:pt x="12922" y="1083"/>
                    <a:pt x="12895" y="1070"/>
                  </a:cubicBezTo>
                  <a:cubicBezTo>
                    <a:pt x="12882" y="1056"/>
                    <a:pt x="12882" y="1043"/>
                    <a:pt x="12868" y="1043"/>
                  </a:cubicBezTo>
                  <a:lnTo>
                    <a:pt x="8890" y="1"/>
                  </a:lnTo>
                  <a:close/>
                </a:path>
              </a:pathLst>
            </a:custGeom>
            <a:solidFill>
              <a:srgbClr val="9242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6"/>
            <p:cNvSpPr/>
            <p:nvPr/>
          </p:nvSpPr>
          <p:spPr>
            <a:xfrm>
              <a:off x="7149184" y="3582128"/>
              <a:ext cx="977954" cy="488354"/>
            </a:xfrm>
            <a:custGeom>
              <a:avLst/>
              <a:gdLst/>
              <a:ahLst/>
              <a:cxnLst/>
              <a:rect l="l" t="t" r="r" b="b"/>
              <a:pathLst>
                <a:path w="12558" h="6271" extrusionOk="0">
                  <a:moveTo>
                    <a:pt x="9012" y="1"/>
                  </a:moveTo>
                  <a:cubicBezTo>
                    <a:pt x="8998" y="41"/>
                    <a:pt x="8985" y="68"/>
                    <a:pt x="8971" y="109"/>
                  </a:cubicBezTo>
                  <a:lnTo>
                    <a:pt x="8985" y="109"/>
                  </a:lnTo>
                  <a:cubicBezTo>
                    <a:pt x="8917" y="352"/>
                    <a:pt x="8823" y="596"/>
                    <a:pt x="8701" y="826"/>
                  </a:cubicBezTo>
                  <a:cubicBezTo>
                    <a:pt x="8565" y="1097"/>
                    <a:pt x="8390" y="1367"/>
                    <a:pt x="8200" y="1624"/>
                  </a:cubicBezTo>
                  <a:cubicBezTo>
                    <a:pt x="8024" y="1854"/>
                    <a:pt x="7821" y="2071"/>
                    <a:pt x="7591" y="2260"/>
                  </a:cubicBezTo>
                  <a:cubicBezTo>
                    <a:pt x="7375" y="2450"/>
                    <a:pt x="7145" y="2626"/>
                    <a:pt x="6901" y="2774"/>
                  </a:cubicBezTo>
                  <a:cubicBezTo>
                    <a:pt x="5832" y="3410"/>
                    <a:pt x="4574" y="3613"/>
                    <a:pt x="3342" y="3654"/>
                  </a:cubicBezTo>
                  <a:cubicBezTo>
                    <a:pt x="3230" y="3656"/>
                    <a:pt x="3118" y="3657"/>
                    <a:pt x="3005" y="3657"/>
                  </a:cubicBezTo>
                  <a:cubicBezTo>
                    <a:pt x="2424" y="3657"/>
                    <a:pt x="1837" y="3627"/>
                    <a:pt x="1259" y="3559"/>
                  </a:cubicBezTo>
                  <a:cubicBezTo>
                    <a:pt x="839" y="3505"/>
                    <a:pt x="420" y="3451"/>
                    <a:pt x="0" y="3383"/>
                  </a:cubicBezTo>
                  <a:lnTo>
                    <a:pt x="0" y="3383"/>
                  </a:lnTo>
                  <a:lnTo>
                    <a:pt x="2666" y="4087"/>
                  </a:lnTo>
                  <a:lnTo>
                    <a:pt x="10744" y="6211"/>
                  </a:lnTo>
                  <a:lnTo>
                    <a:pt x="10785" y="6225"/>
                  </a:lnTo>
                  <a:lnTo>
                    <a:pt x="10920" y="6265"/>
                  </a:lnTo>
                  <a:lnTo>
                    <a:pt x="10987" y="6265"/>
                  </a:lnTo>
                  <a:cubicBezTo>
                    <a:pt x="10995" y="6269"/>
                    <a:pt x="11002" y="6271"/>
                    <a:pt x="11009" y="6271"/>
                  </a:cubicBezTo>
                  <a:cubicBezTo>
                    <a:pt x="11029" y="6271"/>
                    <a:pt x="11049" y="6258"/>
                    <a:pt x="11069" y="6238"/>
                  </a:cubicBezTo>
                  <a:cubicBezTo>
                    <a:pt x="11218" y="6103"/>
                    <a:pt x="11353" y="5954"/>
                    <a:pt x="11488" y="5778"/>
                  </a:cubicBezTo>
                  <a:cubicBezTo>
                    <a:pt x="11610" y="5616"/>
                    <a:pt x="11718" y="5427"/>
                    <a:pt x="11826" y="5237"/>
                  </a:cubicBezTo>
                  <a:cubicBezTo>
                    <a:pt x="12016" y="4858"/>
                    <a:pt x="12178" y="4452"/>
                    <a:pt x="12273" y="4033"/>
                  </a:cubicBezTo>
                  <a:cubicBezTo>
                    <a:pt x="12381" y="3627"/>
                    <a:pt x="12462" y="3221"/>
                    <a:pt x="12503" y="2802"/>
                  </a:cubicBezTo>
                  <a:cubicBezTo>
                    <a:pt x="12557" y="2301"/>
                    <a:pt x="12557" y="1787"/>
                    <a:pt x="12476" y="1286"/>
                  </a:cubicBezTo>
                  <a:cubicBezTo>
                    <a:pt x="12449" y="1178"/>
                    <a:pt x="12408" y="1056"/>
                    <a:pt x="12381" y="948"/>
                  </a:cubicBezTo>
                  <a:cubicBezTo>
                    <a:pt x="12368" y="921"/>
                    <a:pt x="12354" y="907"/>
                    <a:pt x="12327" y="894"/>
                  </a:cubicBezTo>
                  <a:cubicBezTo>
                    <a:pt x="12314" y="880"/>
                    <a:pt x="12300" y="867"/>
                    <a:pt x="12286" y="867"/>
                  </a:cubicBezTo>
                  <a:lnTo>
                    <a:pt x="9012" y="1"/>
                  </a:lnTo>
                  <a:close/>
                </a:path>
              </a:pathLst>
            </a:custGeom>
            <a:solidFill>
              <a:srgbClr val="9242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5908943" y="3890904"/>
              <a:ext cx="1069613" cy="296314"/>
            </a:xfrm>
            <a:custGeom>
              <a:avLst/>
              <a:gdLst/>
              <a:ahLst/>
              <a:cxnLst/>
              <a:rect l="l" t="t" r="r" b="b"/>
              <a:pathLst>
                <a:path w="13735" h="3805" extrusionOk="0">
                  <a:moveTo>
                    <a:pt x="68" y="0"/>
                  </a:moveTo>
                  <a:cubicBezTo>
                    <a:pt x="14" y="0"/>
                    <a:pt x="0" y="81"/>
                    <a:pt x="54" y="95"/>
                  </a:cubicBezTo>
                  <a:lnTo>
                    <a:pt x="41" y="81"/>
                  </a:lnTo>
                  <a:lnTo>
                    <a:pt x="41" y="81"/>
                  </a:lnTo>
                  <a:cubicBezTo>
                    <a:pt x="365" y="135"/>
                    <a:pt x="690" y="217"/>
                    <a:pt x="1001" y="298"/>
                  </a:cubicBezTo>
                  <a:cubicBezTo>
                    <a:pt x="1326" y="379"/>
                    <a:pt x="1664" y="474"/>
                    <a:pt x="1989" y="582"/>
                  </a:cubicBezTo>
                  <a:lnTo>
                    <a:pt x="2463" y="731"/>
                  </a:lnTo>
                  <a:lnTo>
                    <a:pt x="2950" y="907"/>
                  </a:lnTo>
                  <a:cubicBezTo>
                    <a:pt x="3275" y="1001"/>
                    <a:pt x="3599" y="1110"/>
                    <a:pt x="3924" y="1232"/>
                  </a:cubicBezTo>
                  <a:lnTo>
                    <a:pt x="3911" y="1232"/>
                  </a:lnTo>
                  <a:cubicBezTo>
                    <a:pt x="4425" y="1394"/>
                    <a:pt x="4925" y="1570"/>
                    <a:pt x="5440" y="1719"/>
                  </a:cubicBezTo>
                  <a:cubicBezTo>
                    <a:pt x="5967" y="1881"/>
                    <a:pt x="6509" y="2030"/>
                    <a:pt x="7050" y="2179"/>
                  </a:cubicBezTo>
                  <a:cubicBezTo>
                    <a:pt x="7320" y="2246"/>
                    <a:pt x="7591" y="2328"/>
                    <a:pt x="7862" y="2395"/>
                  </a:cubicBezTo>
                  <a:cubicBezTo>
                    <a:pt x="8119" y="2463"/>
                    <a:pt x="8389" y="2544"/>
                    <a:pt x="8660" y="2612"/>
                  </a:cubicBezTo>
                  <a:cubicBezTo>
                    <a:pt x="9201" y="2747"/>
                    <a:pt x="9743" y="2882"/>
                    <a:pt x="10284" y="3018"/>
                  </a:cubicBezTo>
                  <a:lnTo>
                    <a:pt x="11880" y="3410"/>
                  </a:lnTo>
                  <a:lnTo>
                    <a:pt x="12652" y="3599"/>
                  </a:lnTo>
                  <a:cubicBezTo>
                    <a:pt x="12922" y="3667"/>
                    <a:pt x="13193" y="3735"/>
                    <a:pt x="13477" y="3802"/>
                  </a:cubicBezTo>
                  <a:cubicBezTo>
                    <a:pt x="13486" y="3804"/>
                    <a:pt x="13495" y="3804"/>
                    <a:pt x="13504" y="3804"/>
                  </a:cubicBezTo>
                  <a:cubicBezTo>
                    <a:pt x="13603" y="3804"/>
                    <a:pt x="13696" y="3738"/>
                    <a:pt x="13721" y="3627"/>
                  </a:cubicBezTo>
                  <a:cubicBezTo>
                    <a:pt x="13734" y="3572"/>
                    <a:pt x="13721" y="3518"/>
                    <a:pt x="13680" y="3478"/>
                  </a:cubicBezTo>
                  <a:cubicBezTo>
                    <a:pt x="13653" y="3424"/>
                    <a:pt x="13612" y="3396"/>
                    <a:pt x="13558" y="3383"/>
                  </a:cubicBezTo>
                  <a:cubicBezTo>
                    <a:pt x="13288" y="3315"/>
                    <a:pt x="13004" y="3248"/>
                    <a:pt x="12733" y="3180"/>
                  </a:cubicBezTo>
                  <a:lnTo>
                    <a:pt x="11921" y="2991"/>
                  </a:lnTo>
                  <a:lnTo>
                    <a:pt x="10297" y="2612"/>
                  </a:lnTo>
                  <a:cubicBezTo>
                    <a:pt x="9756" y="2476"/>
                    <a:pt x="9215" y="2355"/>
                    <a:pt x="8674" y="2233"/>
                  </a:cubicBezTo>
                  <a:lnTo>
                    <a:pt x="7862" y="2030"/>
                  </a:lnTo>
                  <a:cubicBezTo>
                    <a:pt x="7591" y="1962"/>
                    <a:pt x="7307" y="1908"/>
                    <a:pt x="7050" y="1840"/>
                  </a:cubicBezTo>
                  <a:cubicBezTo>
                    <a:pt x="6509" y="1705"/>
                    <a:pt x="5967" y="1570"/>
                    <a:pt x="5426" y="1421"/>
                  </a:cubicBezTo>
                  <a:cubicBezTo>
                    <a:pt x="4885" y="1286"/>
                    <a:pt x="4398" y="1137"/>
                    <a:pt x="3884" y="988"/>
                  </a:cubicBezTo>
                  <a:lnTo>
                    <a:pt x="3112" y="744"/>
                  </a:lnTo>
                  <a:cubicBezTo>
                    <a:pt x="2855" y="663"/>
                    <a:pt x="2612" y="596"/>
                    <a:pt x="2341" y="514"/>
                  </a:cubicBezTo>
                  <a:cubicBezTo>
                    <a:pt x="2070" y="447"/>
                    <a:pt x="1827" y="379"/>
                    <a:pt x="1570" y="311"/>
                  </a:cubicBezTo>
                  <a:cubicBezTo>
                    <a:pt x="1299" y="257"/>
                    <a:pt x="1042" y="190"/>
                    <a:pt x="785" y="135"/>
                  </a:cubicBezTo>
                  <a:cubicBezTo>
                    <a:pt x="528" y="81"/>
                    <a:pt x="298" y="41"/>
                    <a:pt x="68" y="0"/>
                  </a:cubicBezTo>
                  <a:close/>
                </a:path>
              </a:pathLst>
            </a:custGeom>
            <a:solidFill>
              <a:srgbClr val="9242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7106975" y="4201704"/>
              <a:ext cx="396306" cy="107623"/>
            </a:xfrm>
            <a:custGeom>
              <a:avLst/>
              <a:gdLst/>
              <a:ahLst/>
              <a:cxnLst/>
              <a:rect l="l" t="t" r="r" b="b"/>
              <a:pathLst>
                <a:path w="5089" h="1382" extrusionOk="0">
                  <a:moveTo>
                    <a:pt x="69" y="1"/>
                  </a:moveTo>
                  <a:cubicBezTo>
                    <a:pt x="42" y="1"/>
                    <a:pt x="15" y="14"/>
                    <a:pt x="15" y="41"/>
                  </a:cubicBezTo>
                  <a:lnTo>
                    <a:pt x="1" y="28"/>
                  </a:lnTo>
                  <a:lnTo>
                    <a:pt x="1" y="28"/>
                  </a:lnTo>
                  <a:cubicBezTo>
                    <a:pt x="1" y="55"/>
                    <a:pt x="15" y="96"/>
                    <a:pt x="55" y="96"/>
                  </a:cubicBezTo>
                  <a:cubicBezTo>
                    <a:pt x="448" y="204"/>
                    <a:pt x="840" y="312"/>
                    <a:pt x="1232" y="420"/>
                  </a:cubicBezTo>
                  <a:lnTo>
                    <a:pt x="1814" y="596"/>
                  </a:lnTo>
                  <a:cubicBezTo>
                    <a:pt x="2004" y="650"/>
                    <a:pt x="2207" y="718"/>
                    <a:pt x="2410" y="772"/>
                  </a:cubicBezTo>
                  <a:cubicBezTo>
                    <a:pt x="2612" y="826"/>
                    <a:pt x="2802" y="880"/>
                    <a:pt x="2991" y="948"/>
                  </a:cubicBezTo>
                  <a:cubicBezTo>
                    <a:pt x="3181" y="1002"/>
                    <a:pt x="3397" y="1056"/>
                    <a:pt x="3600" y="1110"/>
                  </a:cubicBezTo>
                  <a:cubicBezTo>
                    <a:pt x="4006" y="1219"/>
                    <a:pt x="4412" y="1313"/>
                    <a:pt x="4818" y="1381"/>
                  </a:cubicBezTo>
                  <a:cubicBezTo>
                    <a:pt x="4872" y="1381"/>
                    <a:pt x="4926" y="1381"/>
                    <a:pt x="4967" y="1354"/>
                  </a:cubicBezTo>
                  <a:cubicBezTo>
                    <a:pt x="5089" y="1259"/>
                    <a:pt x="5048" y="1056"/>
                    <a:pt x="4899" y="1016"/>
                  </a:cubicBezTo>
                  <a:cubicBezTo>
                    <a:pt x="4696" y="975"/>
                    <a:pt x="4507" y="948"/>
                    <a:pt x="4304" y="921"/>
                  </a:cubicBezTo>
                  <a:cubicBezTo>
                    <a:pt x="4114" y="894"/>
                    <a:pt x="3898" y="853"/>
                    <a:pt x="3695" y="813"/>
                  </a:cubicBezTo>
                  <a:lnTo>
                    <a:pt x="3100" y="704"/>
                  </a:lnTo>
                  <a:cubicBezTo>
                    <a:pt x="2897" y="664"/>
                    <a:pt x="2694" y="623"/>
                    <a:pt x="2491" y="583"/>
                  </a:cubicBezTo>
                  <a:cubicBezTo>
                    <a:pt x="2085" y="488"/>
                    <a:pt x="1692" y="393"/>
                    <a:pt x="1286" y="299"/>
                  </a:cubicBezTo>
                  <a:cubicBezTo>
                    <a:pt x="881" y="204"/>
                    <a:pt x="488" y="96"/>
                    <a:pt x="82" y="1"/>
                  </a:cubicBezTo>
                  <a:close/>
                </a:path>
              </a:pathLst>
            </a:custGeom>
            <a:solidFill>
              <a:srgbClr val="9242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6"/>
            <p:cNvSpPr/>
            <p:nvPr/>
          </p:nvSpPr>
          <p:spPr>
            <a:xfrm>
              <a:off x="6543237" y="3897211"/>
              <a:ext cx="529083" cy="153258"/>
            </a:xfrm>
            <a:custGeom>
              <a:avLst/>
              <a:gdLst/>
              <a:ahLst/>
              <a:cxnLst/>
              <a:rect l="l" t="t" r="r" b="b"/>
              <a:pathLst>
                <a:path w="6794" h="1968" extrusionOk="0">
                  <a:moveTo>
                    <a:pt x="55" y="0"/>
                  </a:moveTo>
                  <a:cubicBezTo>
                    <a:pt x="41" y="0"/>
                    <a:pt x="14" y="14"/>
                    <a:pt x="14" y="27"/>
                  </a:cubicBezTo>
                  <a:lnTo>
                    <a:pt x="1" y="41"/>
                  </a:lnTo>
                  <a:cubicBezTo>
                    <a:pt x="1" y="68"/>
                    <a:pt x="14" y="95"/>
                    <a:pt x="41" y="95"/>
                  </a:cubicBezTo>
                  <a:lnTo>
                    <a:pt x="799" y="339"/>
                  </a:lnTo>
                  <a:cubicBezTo>
                    <a:pt x="1056" y="420"/>
                    <a:pt x="1313" y="501"/>
                    <a:pt x="1570" y="582"/>
                  </a:cubicBezTo>
                  <a:cubicBezTo>
                    <a:pt x="2098" y="731"/>
                    <a:pt x="2626" y="893"/>
                    <a:pt x="3140" y="1042"/>
                  </a:cubicBezTo>
                  <a:cubicBezTo>
                    <a:pt x="3397" y="1123"/>
                    <a:pt x="3668" y="1205"/>
                    <a:pt x="3925" y="1286"/>
                  </a:cubicBezTo>
                  <a:lnTo>
                    <a:pt x="4304" y="1408"/>
                  </a:lnTo>
                  <a:cubicBezTo>
                    <a:pt x="4439" y="1448"/>
                    <a:pt x="4574" y="1475"/>
                    <a:pt x="4710" y="1516"/>
                  </a:cubicBezTo>
                  <a:cubicBezTo>
                    <a:pt x="4967" y="1584"/>
                    <a:pt x="5237" y="1651"/>
                    <a:pt x="5494" y="1719"/>
                  </a:cubicBezTo>
                  <a:cubicBezTo>
                    <a:pt x="5752" y="1786"/>
                    <a:pt x="6009" y="1854"/>
                    <a:pt x="6279" y="1908"/>
                  </a:cubicBezTo>
                  <a:cubicBezTo>
                    <a:pt x="6374" y="1935"/>
                    <a:pt x="6469" y="1949"/>
                    <a:pt x="6563" y="1962"/>
                  </a:cubicBezTo>
                  <a:cubicBezTo>
                    <a:pt x="6578" y="1966"/>
                    <a:pt x="6591" y="1968"/>
                    <a:pt x="6605" y="1968"/>
                  </a:cubicBezTo>
                  <a:cubicBezTo>
                    <a:pt x="6640" y="1968"/>
                    <a:pt x="6673" y="1955"/>
                    <a:pt x="6712" y="1935"/>
                  </a:cubicBezTo>
                  <a:cubicBezTo>
                    <a:pt x="6753" y="1908"/>
                    <a:pt x="6780" y="1868"/>
                    <a:pt x="6793" y="1814"/>
                  </a:cubicBezTo>
                  <a:cubicBezTo>
                    <a:pt x="6793" y="1759"/>
                    <a:pt x="6793" y="1705"/>
                    <a:pt x="6766" y="1665"/>
                  </a:cubicBezTo>
                  <a:cubicBezTo>
                    <a:pt x="6739" y="1624"/>
                    <a:pt x="6685" y="1597"/>
                    <a:pt x="6631" y="1584"/>
                  </a:cubicBezTo>
                  <a:cubicBezTo>
                    <a:pt x="6374" y="1502"/>
                    <a:pt x="6117" y="1462"/>
                    <a:pt x="5860" y="1408"/>
                  </a:cubicBezTo>
                  <a:cubicBezTo>
                    <a:pt x="5589" y="1353"/>
                    <a:pt x="5319" y="1299"/>
                    <a:pt x="5061" y="1232"/>
                  </a:cubicBezTo>
                  <a:cubicBezTo>
                    <a:pt x="4791" y="1164"/>
                    <a:pt x="4534" y="1123"/>
                    <a:pt x="4263" y="1069"/>
                  </a:cubicBezTo>
                  <a:cubicBezTo>
                    <a:pt x="4006" y="1015"/>
                    <a:pt x="3735" y="975"/>
                    <a:pt x="3465" y="907"/>
                  </a:cubicBezTo>
                  <a:cubicBezTo>
                    <a:pt x="2937" y="799"/>
                    <a:pt x="2409" y="663"/>
                    <a:pt x="1882" y="528"/>
                  </a:cubicBezTo>
                  <a:cubicBezTo>
                    <a:pt x="1354" y="379"/>
                    <a:pt x="853" y="230"/>
                    <a:pt x="339" y="82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9242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6"/>
            <p:cNvSpPr/>
            <p:nvPr/>
          </p:nvSpPr>
          <p:spPr>
            <a:xfrm>
              <a:off x="7180801" y="4066824"/>
              <a:ext cx="72735" cy="23518"/>
            </a:xfrm>
            <a:custGeom>
              <a:avLst/>
              <a:gdLst/>
              <a:ahLst/>
              <a:cxnLst/>
              <a:rect l="l" t="t" r="r" b="b"/>
              <a:pathLst>
                <a:path w="934" h="302" extrusionOk="0">
                  <a:moveTo>
                    <a:pt x="81" y="1"/>
                  </a:moveTo>
                  <a:cubicBezTo>
                    <a:pt x="68" y="1"/>
                    <a:pt x="54" y="1"/>
                    <a:pt x="41" y="14"/>
                  </a:cubicBezTo>
                  <a:cubicBezTo>
                    <a:pt x="27" y="28"/>
                    <a:pt x="14" y="41"/>
                    <a:pt x="14" y="69"/>
                  </a:cubicBezTo>
                  <a:cubicBezTo>
                    <a:pt x="0" y="109"/>
                    <a:pt x="27" y="150"/>
                    <a:pt x="68" y="150"/>
                  </a:cubicBezTo>
                  <a:cubicBezTo>
                    <a:pt x="190" y="163"/>
                    <a:pt x="311" y="190"/>
                    <a:pt x="420" y="204"/>
                  </a:cubicBezTo>
                  <a:cubicBezTo>
                    <a:pt x="541" y="231"/>
                    <a:pt x="677" y="258"/>
                    <a:pt x="812" y="299"/>
                  </a:cubicBezTo>
                  <a:cubicBezTo>
                    <a:pt x="819" y="300"/>
                    <a:pt x="826" y="301"/>
                    <a:pt x="833" y="301"/>
                  </a:cubicBezTo>
                  <a:cubicBezTo>
                    <a:pt x="876" y="301"/>
                    <a:pt x="909" y="264"/>
                    <a:pt x="920" y="217"/>
                  </a:cubicBezTo>
                  <a:cubicBezTo>
                    <a:pt x="934" y="177"/>
                    <a:pt x="893" y="123"/>
                    <a:pt x="839" y="109"/>
                  </a:cubicBezTo>
                  <a:cubicBezTo>
                    <a:pt x="596" y="69"/>
                    <a:pt x="352" y="28"/>
                    <a:pt x="95" y="1"/>
                  </a:cubicBezTo>
                  <a:close/>
                </a:path>
              </a:pathLst>
            </a:custGeom>
            <a:solidFill>
              <a:srgbClr val="9242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6"/>
            <p:cNvSpPr/>
            <p:nvPr/>
          </p:nvSpPr>
          <p:spPr>
            <a:xfrm>
              <a:off x="6014308" y="3762331"/>
              <a:ext cx="241335" cy="79900"/>
            </a:xfrm>
            <a:custGeom>
              <a:avLst/>
              <a:gdLst/>
              <a:ahLst/>
              <a:cxnLst/>
              <a:rect l="l" t="t" r="r" b="b"/>
              <a:pathLst>
                <a:path w="3099" h="1026" extrusionOk="0">
                  <a:moveTo>
                    <a:pt x="54" y="0"/>
                  </a:moveTo>
                  <a:cubicBezTo>
                    <a:pt x="27" y="0"/>
                    <a:pt x="14" y="14"/>
                    <a:pt x="0" y="41"/>
                  </a:cubicBezTo>
                  <a:lnTo>
                    <a:pt x="14" y="55"/>
                  </a:lnTo>
                  <a:cubicBezTo>
                    <a:pt x="0" y="82"/>
                    <a:pt x="27" y="122"/>
                    <a:pt x="54" y="122"/>
                  </a:cubicBezTo>
                  <a:cubicBezTo>
                    <a:pt x="826" y="352"/>
                    <a:pt x="1597" y="569"/>
                    <a:pt x="2355" y="826"/>
                  </a:cubicBezTo>
                  <a:lnTo>
                    <a:pt x="2368" y="826"/>
                  </a:lnTo>
                  <a:cubicBezTo>
                    <a:pt x="2544" y="880"/>
                    <a:pt x="2720" y="948"/>
                    <a:pt x="2896" y="1015"/>
                  </a:cubicBezTo>
                  <a:cubicBezTo>
                    <a:pt x="2916" y="1022"/>
                    <a:pt x="2936" y="1025"/>
                    <a:pt x="2955" y="1025"/>
                  </a:cubicBezTo>
                  <a:cubicBezTo>
                    <a:pt x="2974" y="1025"/>
                    <a:pt x="2991" y="1022"/>
                    <a:pt x="3004" y="1015"/>
                  </a:cubicBezTo>
                  <a:cubicBezTo>
                    <a:pt x="3045" y="1002"/>
                    <a:pt x="3072" y="975"/>
                    <a:pt x="3085" y="934"/>
                  </a:cubicBezTo>
                  <a:cubicBezTo>
                    <a:pt x="3099" y="907"/>
                    <a:pt x="3099" y="866"/>
                    <a:pt x="3085" y="826"/>
                  </a:cubicBezTo>
                  <a:cubicBezTo>
                    <a:pt x="3072" y="785"/>
                    <a:pt x="3031" y="745"/>
                    <a:pt x="2977" y="731"/>
                  </a:cubicBezTo>
                  <a:cubicBezTo>
                    <a:pt x="2016" y="488"/>
                    <a:pt x="1042" y="271"/>
                    <a:pt x="68" y="0"/>
                  </a:cubicBezTo>
                  <a:close/>
                </a:path>
              </a:pathLst>
            </a:custGeom>
            <a:solidFill>
              <a:srgbClr val="9242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6"/>
            <p:cNvSpPr/>
            <p:nvPr/>
          </p:nvSpPr>
          <p:spPr>
            <a:xfrm>
              <a:off x="6049041" y="3423028"/>
              <a:ext cx="1279331" cy="356434"/>
            </a:xfrm>
            <a:custGeom>
              <a:avLst/>
              <a:gdLst/>
              <a:ahLst/>
              <a:cxnLst/>
              <a:rect l="l" t="t" r="r" b="b"/>
              <a:pathLst>
                <a:path w="16428" h="4577" extrusionOk="0">
                  <a:moveTo>
                    <a:pt x="82" y="0"/>
                  </a:moveTo>
                  <a:cubicBezTo>
                    <a:pt x="14" y="14"/>
                    <a:pt x="1" y="109"/>
                    <a:pt x="68" y="122"/>
                  </a:cubicBezTo>
                  <a:lnTo>
                    <a:pt x="82" y="122"/>
                  </a:lnTo>
                  <a:cubicBezTo>
                    <a:pt x="1151" y="339"/>
                    <a:pt x="2206" y="596"/>
                    <a:pt x="3262" y="866"/>
                  </a:cubicBezTo>
                  <a:cubicBezTo>
                    <a:pt x="3789" y="1015"/>
                    <a:pt x="4317" y="1151"/>
                    <a:pt x="4845" y="1299"/>
                  </a:cubicBezTo>
                  <a:cubicBezTo>
                    <a:pt x="5116" y="1381"/>
                    <a:pt x="5373" y="1448"/>
                    <a:pt x="5643" y="1529"/>
                  </a:cubicBezTo>
                  <a:cubicBezTo>
                    <a:pt x="5900" y="1611"/>
                    <a:pt x="6171" y="1692"/>
                    <a:pt x="6428" y="1759"/>
                  </a:cubicBezTo>
                  <a:cubicBezTo>
                    <a:pt x="7483" y="2071"/>
                    <a:pt x="8539" y="2395"/>
                    <a:pt x="9581" y="2720"/>
                  </a:cubicBezTo>
                  <a:cubicBezTo>
                    <a:pt x="10636" y="3031"/>
                    <a:pt x="11692" y="3356"/>
                    <a:pt x="12747" y="3667"/>
                  </a:cubicBezTo>
                  <a:cubicBezTo>
                    <a:pt x="13302" y="3830"/>
                    <a:pt x="13870" y="3992"/>
                    <a:pt x="14452" y="4141"/>
                  </a:cubicBezTo>
                  <a:cubicBezTo>
                    <a:pt x="14736" y="4222"/>
                    <a:pt x="15020" y="4303"/>
                    <a:pt x="15291" y="4371"/>
                  </a:cubicBezTo>
                  <a:cubicBezTo>
                    <a:pt x="15575" y="4452"/>
                    <a:pt x="15859" y="4520"/>
                    <a:pt x="16143" y="4574"/>
                  </a:cubicBezTo>
                  <a:cubicBezTo>
                    <a:pt x="16157" y="4576"/>
                    <a:pt x="16170" y="4576"/>
                    <a:pt x="16183" y="4576"/>
                  </a:cubicBezTo>
                  <a:cubicBezTo>
                    <a:pt x="16275" y="4576"/>
                    <a:pt x="16353" y="4535"/>
                    <a:pt x="16400" y="4452"/>
                  </a:cubicBezTo>
                  <a:cubicBezTo>
                    <a:pt x="16414" y="4398"/>
                    <a:pt x="16428" y="4344"/>
                    <a:pt x="16400" y="4276"/>
                  </a:cubicBezTo>
                  <a:cubicBezTo>
                    <a:pt x="16387" y="4222"/>
                    <a:pt x="16346" y="4181"/>
                    <a:pt x="16292" y="4154"/>
                  </a:cubicBezTo>
                  <a:cubicBezTo>
                    <a:pt x="16022" y="4060"/>
                    <a:pt x="15751" y="3979"/>
                    <a:pt x="15480" y="3911"/>
                  </a:cubicBezTo>
                  <a:lnTo>
                    <a:pt x="14696" y="3694"/>
                  </a:lnTo>
                  <a:lnTo>
                    <a:pt x="13112" y="3248"/>
                  </a:lnTo>
                  <a:cubicBezTo>
                    <a:pt x="12057" y="2964"/>
                    <a:pt x="11002" y="2666"/>
                    <a:pt x="9946" y="2368"/>
                  </a:cubicBezTo>
                  <a:cubicBezTo>
                    <a:pt x="9418" y="2233"/>
                    <a:pt x="8891" y="2084"/>
                    <a:pt x="8363" y="1935"/>
                  </a:cubicBezTo>
                  <a:cubicBezTo>
                    <a:pt x="7835" y="1800"/>
                    <a:pt x="7294" y="1665"/>
                    <a:pt x="6766" y="1516"/>
                  </a:cubicBezTo>
                  <a:cubicBezTo>
                    <a:pt x="6509" y="1448"/>
                    <a:pt x="6239" y="1381"/>
                    <a:pt x="5968" y="1313"/>
                  </a:cubicBezTo>
                  <a:lnTo>
                    <a:pt x="5170" y="1123"/>
                  </a:lnTo>
                  <a:cubicBezTo>
                    <a:pt x="4642" y="988"/>
                    <a:pt x="4114" y="866"/>
                    <a:pt x="3586" y="745"/>
                  </a:cubicBezTo>
                  <a:cubicBezTo>
                    <a:pt x="3005" y="609"/>
                    <a:pt x="2436" y="474"/>
                    <a:pt x="1855" y="352"/>
                  </a:cubicBezTo>
                  <a:cubicBezTo>
                    <a:pt x="1570" y="298"/>
                    <a:pt x="1273" y="230"/>
                    <a:pt x="989" y="176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rgbClr val="9242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6"/>
            <p:cNvSpPr/>
            <p:nvPr/>
          </p:nvSpPr>
          <p:spPr>
            <a:xfrm>
              <a:off x="7467382" y="3784448"/>
              <a:ext cx="259324" cy="76395"/>
            </a:xfrm>
            <a:custGeom>
              <a:avLst/>
              <a:gdLst/>
              <a:ahLst/>
              <a:cxnLst/>
              <a:rect l="l" t="t" r="r" b="b"/>
              <a:pathLst>
                <a:path w="3330" h="981" extrusionOk="0">
                  <a:moveTo>
                    <a:pt x="163" y="1"/>
                  </a:moveTo>
                  <a:cubicBezTo>
                    <a:pt x="95" y="14"/>
                    <a:pt x="28" y="55"/>
                    <a:pt x="14" y="122"/>
                  </a:cubicBezTo>
                  <a:lnTo>
                    <a:pt x="28" y="136"/>
                  </a:lnTo>
                  <a:cubicBezTo>
                    <a:pt x="1" y="204"/>
                    <a:pt x="55" y="285"/>
                    <a:pt x="136" y="298"/>
                  </a:cubicBezTo>
                  <a:cubicBezTo>
                    <a:pt x="379" y="352"/>
                    <a:pt x="623" y="420"/>
                    <a:pt x="867" y="488"/>
                  </a:cubicBezTo>
                  <a:cubicBezTo>
                    <a:pt x="1110" y="555"/>
                    <a:pt x="1354" y="609"/>
                    <a:pt x="1597" y="677"/>
                  </a:cubicBezTo>
                  <a:cubicBezTo>
                    <a:pt x="1854" y="745"/>
                    <a:pt x="2098" y="799"/>
                    <a:pt x="2342" y="853"/>
                  </a:cubicBezTo>
                  <a:cubicBezTo>
                    <a:pt x="2585" y="907"/>
                    <a:pt x="2842" y="948"/>
                    <a:pt x="3086" y="975"/>
                  </a:cubicBezTo>
                  <a:cubicBezTo>
                    <a:pt x="3100" y="978"/>
                    <a:pt x="3115" y="980"/>
                    <a:pt x="3129" y="980"/>
                  </a:cubicBezTo>
                  <a:cubicBezTo>
                    <a:pt x="3168" y="980"/>
                    <a:pt x="3205" y="968"/>
                    <a:pt x="3235" y="948"/>
                  </a:cubicBezTo>
                  <a:cubicBezTo>
                    <a:pt x="3275" y="921"/>
                    <a:pt x="3302" y="867"/>
                    <a:pt x="3316" y="826"/>
                  </a:cubicBezTo>
                  <a:cubicBezTo>
                    <a:pt x="3329" y="718"/>
                    <a:pt x="3262" y="623"/>
                    <a:pt x="3167" y="596"/>
                  </a:cubicBezTo>
                  <a:cubicBezTo>
                    <a:pt x="2910" y="542"/>
                    <a:pt x="2653" y="515"/>
                    <a:pt x="2409" y="474"/>
                  </a:cubicBezTo>
                  <a:cubicBezTo>
                    <a:pt x="2179" y="434"/>
                    <a:pt x="1922" y="379"/>
                    <a:pt x="1665" y="339"/>
                  </a:cubicBezTo>
                  <a:cubicBezTo>
                    <a:pt x="1421" y="285"/>
                    <a:pt x="1178" y="231"/>
                    <a:pt x="921" y="176"/>
                  </a:cubicBezTo>
                  <a:cubicBezTo>
                    <a:pt x="677" y="122"/>
                    <a:pt x="434" y="68"/>
                    <a:pt x="190" y="1"/>
                  </a:cubicBezTo>
                  <a:close/>
                </a:path>
              </a:pathLst>
            </a:custGeom>
            <a:solidFill>
              <a:srgbClr val="9242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6"/>
            <p:cNvSpPr/>
            <p:nvPr/>
          </p:nvSpPr>
          <p:spPr>
            <a:xfrm>
              <a:off x="7359914" y="3651670"/>
              <a:ext cx="184486" cy="53812"/>
            </a:xfrm>
            <a:custGeom>
              <a:avLst/>
              <a:gdLst/>
              <a:ahLst/>
              <a:cxnLst/>
              <a:rect l="l" t="t" r="r" b="b"/>
              <a:pathLst>
                <a:path w="2369" h="691" extrusionOk="0">
                  <a:moveTo>
                    <a:pt x="68" y="1"/>
                  </a:moveTo>
                  <a:cubicBezTo>
                    <a:pt x="41" y="1"/>
                    <a:pt x="14" y="14"/>
                    <a:pt x="0" y="55"/>
                  </a:cubicBezTo>
                  <a:cubicBezTo>
                    <a:pt x="0" y="82"/>
                    <a:pt x="14" y="122"/>
                    <a:pt x="55" y="122"/>
                  </a:cubicBezTo>
                  <a:cubicBezTo>
                    <a:pt x="230" y="163"/>
                    <a:pt x="420" y="204"/>
                    <a:pt x="596" y="244"/>
                  </a:cubicBezTo>
                  <a:cubicBezTo>
                    <a:pt x="772" y="298"/>
                    <a:pt x="948" y="339"/>
                    <a:pt x="1137" y="393"/>
                  </a:cubicBezTo>
                  <a:cubicBezTo>
                    <a:pt x="1313" y="434"/>
                    <a:pt x="1489" y="488"/>
                    <a:pt x="1665" y="528"/>
                  </a:cubicBezTo>
                  <a:cubicBezTo>
                    <a:pt x="1841" y="582"/>
                    <a:pt x="2017" y="637"/>
                    <a:pt x="2206" y="691"/>
                  </a:cubicBezTo>
                  <a:cubicBezTo>
                    <a:pt x="2233" y="691"/>
                    <a:pt x="2274" y="691"/>
                    <a:pt x="2301" y="664"/>
                  </a:cubicBezTo>
                  <a:cubicBezTo>
                    <a:pt x="2328" y="650"/>
                    <a:pt x="2355" y="623"/>
                    <a:pt x="2355" y="582"/>
                  </a:cubicBezTo>
                  <a:cubicBezTo>
                    <a:pt x="2368" y="515"/>
                    <a:pt x="2328" y="434"/>
                    <a:pt x="2247" y="420"/>
                  </a:cubicBezTo>
                  <a:cubicBezTo>
                    <a:pt x="2071" y="393"/>
                    <a:pt x="1895" y="366"/>
                    <a:pt x="1705" y="325"/>
                  </a:cubicBezTo>
                  <a:cubicBezTo>
                    <a:pt x="1529" y="298"/>
                    <a:pt x="1340" y="258"/>
                    <a:pt x="1164" y="217"/>
                  </a:cubicBezTo>
                  <a:cubicBezTo>
                    <a:pt x="988" y="177"/>
                    <a:pt x="812" y="136"/>
                    <a:pt x="623" y="95"/>
                  </a:cubicBezTo>
                  <a:cubicBezTo>
                    <a:pt x="447" y="55"/>
                    <a:pt x="258" y="28"/>
                    <a:pt x="82" y="1"/>
                  </a:cubicBezTo>
                  <a:close/>
                </a:path>
              </a:pathLst>
            </a:custGeom>
            <a:solidFill>
              <a:srgbClr val="9242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6"/>
            <p:cNvSpPr/>
            <p:nvPr/>
          </p:nvSpPr>
          <p:spPr>
            <a:xfrm>
              <a:off x="5980588" y="3218606"/>
              <a:ext cx="287514" cy="99602"/>
            </a:xfrm>
            <a:custGeom>
              <a:avLst/>
              <a:gdLst/>
              <a:ahLst/>
              <a:cxnLst/>
              <a:rect l="l" t="t" r="r" b="b"/>
              <a:pathLst>
                <a:path w="3692" h="1279" extrusionOk="0">
                  <a:moveTo>
                    <a:pt x="108" y="0"/>
                  </a:moveTo>
                  <a:cubicBezTo>
                    <a:pt x="68" y="0"/>
                    <a:pt x="41" y="14"/>
                    <a:pt x="27" y="41"/>
                  </a:cubicBezTo>
                  <a:cubicBezTo>
                    <a:pt x="0" y="82"/>
                    <a:pt x="27" y="136"/>
                    <a:pt x="68" y="163"/>
                  </a:cubicBezTo>
                  <a:cubicBezTo>
                    <a:pt x="596" y="406"/>
                    <a:pt x="1137" y="609"/>
                    <a:pt x="1692" y="799"/>
                  </a:cubicBezTo>
                  <a:cubicBezTo>
                    <a:pt x="1976" y="893"/>
                    <a:pt x="2260" y="975"/>
                    <a:pt x="2558" y="1056"/>
                  </a:cubicBezTo>
                  <a:cubicBezTo>
                    <a:pt x="2842" y="1137"/>
                    <a:pt x="3126" y="1218"/>
                    <a:pt x="3424" y="1272"/>
                  </a:cubicBezTo>
                  <a:cubicBezTo>
                    <a:pt x="3440" y="1276"/>
                    <a:pt x="3455" y="1278"/>
                    <a:pt x="3469" y="1278"/>
                  </a:cubicBezTo>
                  <a:cubicBezTo>
                    <a:pt x="3649" y="1278"/>
                    <a:pt x="3692" y="984"/>
                    <a:pt x="3491" y="934"/>
                  </a:cubicBezTo>
                  <a:cubicBezTo>
                    <a:pt x="3288" y="893"/>
                    <a:pt x="3072" y="853"/>
                    <a:pt x="2869" y="826"/>
                  </a:cubicBezTo>
                  <a:cubicBezTo>
                    <a:pt x="2666" y="785"/>
                    <a:pt x="2436" y="731"/>
                    <a:pt x="2219" y="677"/>
                  </a:cubicBezTo>
                  <a:cubicBezTo>
                    <a:pt x="1786" y="582"/>
                    <a:pt x="1353" y="460"/>
                    <a:pt x="934" y="312"/>
                  </a:cubicBezTo>
                  <a:lnTo>
                    <a:pt x="947" y="312"/>
                  </a:lnTo>
                  <a:cubicBezTo>
                    <a:pt x="677" y="230"/>
                    <a:pt x="406" y="122"/>
                    <a:pt x="149" y="0"/>
                  </a:cubicBezTo>
                  <a:close/>
                </a:path>
              </a:pathLst>
            </a:custGeom>
            <a:solidFill>
              <a:srgbClr val="9242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36"/>
            <p:cNvSpPr/>
            <p:nvPr/>
          </p:nvSpPr>
          <p:spPr>
            <a:xfrm>
              <a:off x="6501106" y="3366101"/>
              <a:ext cx="421304" cy="134179"/>
            </a:xfrm>
            <a:custGeom>
              <a:avLst/>
              <a:gdLst/>
              <a:ahLst/>
              <a:cxnLst/>
              <a:rect l="l" t="t" r="r" b="b"/>
              <a:pathLst>
                <a:path w="5410" h="1723" extrusionOk="0">
                  <a:moveTo>
                    <a:pt x="109" y="1"/>
                  </a:moveTo>
                  <a:cubicBezTo>
                    <a:pt x="55" y="1"/>
                    <a:pt x="14" y="28"/>
                    <a:pt x="14" y="82"/>
                  </a:cubicBezTo>
                  <a:cubicBezTo>
                    <a:pt x="1" y="136"/>
                    <a:pt x="41" y="177"/>
                    <a:pt x="82" y="190"/>
                  </a:cubicBezTo>
                  <a:cubicBezTo>
                    <a:pt x="501" y="312"/>
                    <a:pt x="921" y="447"/>
                    <a:pt x="1340" y="583"/>
                  </a:cubicBezTo>
                  <a:cubicBezTo>
                    <a:pt x="1760" y="718"/>
                    <a:pt x="2179" y="840"/>
                    <a:pt x="2585" y="975"/>
                  </a:cubicBezTo>
                  <a:cubicBezTo>
                    <a:pt x="3004" y="1097"/>
                    <a:pt x="3424" y="1232"/>
                    <a:pt x="3843" y="1367"/>
                  </a:cubicBezTo>
                  <a:cubicBezTo>
                    <a:pt x="4060" y="1435"/>
                    <a:pt x="4276" y="1503"/>
                    <a:pt x="4493" y="1557"/>
                  </a:cubicBezTo>
                  <a:cubicBezTo>
                    <a:pt x="4696" y="1624"/>
                    <a:pt x="4926" y="1679"/>
                    <a:pt x="5142" y="1719"/>
                  </a:cubicBezTo>
                  <a:cubicBezTo>
                    <a:pt x="5154" y="1721"/>
                    <a:pt x="5166" y="1722"/>
                    <a:pt x="5178" y="1722"/>
                  </a:cubicBezTo>
                  <a:cubicBezTo>
                    <a:pt x="5310" y="1722"/>
                    <a:pt x="5410" y="1586"/>
                    <a:pt x="5372" y="1462"/>
                  </a:cubicBezTo>
                  <a:cubicBezTo>
                    <a:pt x="5345" y="1408"/>
                    <a:pt x="5318" y="1367"/>
                    <a:pt x="5264" y="1340"/>
                  </a:cubicBezTo>
                  <a:cubicBezTo>
                    <a:pt x="5061" y="1259"/>
                    <a:pt x="4845" y="1205"/>
                    <a:pt x="4642" y="1151"/>
                  </a:cubicBezTo>
                  <a:cubicBezTo>
                    <a:pt x="4425" y="1097"/>
                    <a:pt x="4209" y="1043"/>
                    <a:pt x="3979" y="988"/>
                  </a:cubicBezTo>
                  <a:cubicBezTo>
                    <a:pt x="3762" y="934"/>
                    <a:pt x="3546" y="880"/>
                    <a:pt x="3329" y="826"/>
                  </a:cubicBezTo>
                  <a:cubicBezTo>
                    <a:pt x="3113" y="772"/>
                    <a:pt x="2896" y="731"/>
                    <a:pt x="2680" y="664"/>
                  </a:cubicBezTo>
                  <a:cubicBezTo>
                    <a:pt x="2260" y="555"/>
                    <a:pt x="1841" y="447"/>
                    <a:pt x="1421" y="339"/>
                  </a:cubicBezTo>
                  <a:cubicBezTo>
                    <a:pt x="1002" y="231"/>
                    <a:pt x="555" y="122"/>
                    <a:pt x="122" y="1"/>
                  </a:cubicBezTo>
                  <a:close/>
                </a:path>
              </a:pathLst>
            </a:custGeom>
            <a:solidFill>
              <a:srgbClr val="9242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36"/>
            <p:cNvSpPr/>
            <p:nvPr/>
          </p:nvSpPr>
          <p:spPr>
            <a:xfrm>
              <a:off x="6150200" y="3326307"/>
              <a:ext cx="221788" cy="186589"/>
            </a:xfrm>
            <a:custGeom>
              <a:avLst/>
              <a:gdLst/>
              <a:ahLst/>
              <a:cxnLst/>
              <a:rect l="l" t="t" r="r" b="b"/>
              <a:pathLst>
                <a:path w="2848" h="2396" extrusionOk="0">
                  <a:moveTo>
                    <a:pt x="1328" y="1"/>
                  </a:moveTo>
                  <a:cubicBezTo>
                    <a:pt x="806" y="1"/>
                    <a:pt x="290" y="332"/>
                    <a:pt x="150" y="931"/>
                  </a:cubicBezTo>
                  <a:cubicBezTo>
                    <a:pt x="1" y="1581"/>
                    <a:pt x="407" y="2217"/>
                    <a:pt x="1056" y="2365"/>
                  </a:cubicBezTo>
                  <a:cubicBezTo>
                    <a:pt x="1149" y="2386"/>
                    <a:pt x="1239" y="2396"/>
                    <a:pt x="1327" y="2396"/>
                  </a:cubicBezTo>
                  <a:cubicBezTo>
                    <a:pt x="2229" y="2396"/>
                    <a:pt x="2847" y="1380"/>
                    <a:pt x="2342" y="566"/>
                  </a:cubicBezTo>
                  <a:cubicBezTo>
                    <a:pt x="2100" y="181"/>
                    <a:pt x="1713" y="1"/>
                    <a:pt x="1328" y="1"/>
                  </a:cubicBezTo>
                  <a:close/>
                </a:path>
              </a:pathLst>
            </a:custGeom>
            <a:solidFill>
              <a:srgbClr val="D89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36"/>
            <p:cNvSpPr/>
            <p:nvPr/>
          </p:nvSpPr>
          <p:spPr>
            <a:xfrm>
              <a:off x="6045926" y="3737333"/>
              <a:ext cx="221399" cy="186822"/>
            </a:xfrm>
            <a:custGeom>
              <a:avLst/>
              <a:gdLst/>
              <a:ahLst/>
              <a:cxnLst/>
              <a:rect l="l" t="t" r="r" b="b"/>
              <a:pathLst>
                <a:path w="2843" h="2399" extrusionOk="0">
                  <a:moveTo>
                    <a:pt x="1315" y="0"/>
                  </a:moveTo>
                  <a:cubicBezTo>
                    <a:pt x="795" y="0"/>
                    <a:pt x="281" y="331"/>
                    <a:pt x="149" y="930"/>
                  </a:cubicBezTo>
                  <a:cubicBezTo>
                    <a:pt x="0" y="1580"/>
                    <a:pt x="406" y="2216"/>
                    <a:pt x="1042" y="2365"/>
                  </a:cubicBezTo>
                  <a:cubicBezTo>
                    <a:pt x="1139" y="2387"/>
                    <a:pt x="1234" y="2398"/>
                    <a:pt x="1327" y="2398"/>
                  </a:cubicBezTo>
                  <a:cubicBezTo>
                    <a:pt x="2223" y="2398"/>
                    <a:pt x="2843" y="1387"/>
                    <a:pt x="2328" y="565"/>
                  </a:cubicBezTo>
                  <a:cubicBezTo>
                    <a:pt x="2086" y="180"/>
                    <a:pt x="1699" y="0"/>
                    <a:pt x="1315" y="0"/>
                  </a:cubicBezTo>
                  <a:close/>
                </a:path>
              </a:pathLst>
            </a:custGeom>
            <a:solidFill>
              <a:srgbClr val="D89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36"/>
            <p:cNvSpPr/>
            <p:nvPr/>
          </p:nvSpPr>
          <p:spPr>
            <a:xfrm>
              <a:off x="7640187" y="3718332"/>
              <a:ext cx="221476" cy="186822"/>
            </a:xfrm>
            <a:custGeom>
              <a:avLst/>
              <a:gdLst/>
              <a:ahLst/>
              <a:cxnLst/>
              <a:rect l="l" t="t" r="r" b="b"/>
              <a:pathLst>
                <a:path w="2844" h="2399" extrusionOk="0">
                  <a:moveTo>
                    <a:pt x="1315" y="0"/>
                  </a:moveTo>
                  <a:cubicBezTo>
                    <a:pt x="795" y="0"/>
                    <a:pt x="282" y="331"/>
                    <a:pt x="150" y="931"/>
                  </a:cubicBezTo>
                  <a:cubicBezTo>
                    <a:pt x="1" y="1580"/>
                    <a:pt x="407" y="2216"/>
                    <a:pt x="1043" y="2365"/>
                  </a:cubicBezTo>
                  <a:cubicBezTo>
                    <a:pt x="1140" y="2388"/>
                    <a:pt x="1235" y="2398"/>
                    <a:pt x="1327" y="2398"/>
                  </a:cubicBezTo>
                  <a:cubicBezTo>
                    <a:pt x="2224" y="2398"/>
                    <a:pt x="2843" y="1387"/>
                    <a:pt x="2328" y="565"/>
                  </a:cubicBezTo>
                  <a:cubicBezTo>
                    <a:pt x="2087" y="180"/>
                    <a:pt x="1699" y="0"/>
                    <a:pt x="1315" y="0"/>
                  </a:cubicBezTo>
                  <a:close/>
                </a:path>
              </a:pathLst>
            </a:custGeom>
            <a:solidFill>
              <a:srgbClr val="D89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36"/>
            <p:cNvSpPr/>
            <p:nvPr/>
          </p:nvSpPr>
          <p:spPr>
            <a:xfrm>
              <a:off x="7534822" y="4129592"/>
              <a:ext cx="221476" cy="186511"/>
            </a:xfrm>
            <a:custGeom>
              <a:avLst/>
              <a:gdLst/>
              <a:ahLst/>
              <a:cxnLst/>
              <a:rect l="l" t="t" r="r" b="b"/>
              <a:pathLst>
                <a:path w="2844" h="2395" extrusionOk="0">
                  <a:moveTo>
                    <a:pt x="1325" y="1"/>
                  </a:moveTo>
                  <a:cubicBezTo>
                    <a:pt x="805" y="1"/>
                    <a:pt x="290" y="333"/>
                    <a:pt x="149" y="927"/>
                  </a:cubicBezTo>
                  <a:cubicBezTo>
                    <a:pt x="1" y="1576"/>
                    <a:pt x="407" y="2226"/>
                    <a:pt x="1056" y="2361"/>
                  </a:cubicBezTo>
                  <a:cubicBezTo>
                    <a:pt x="1152" y="2384"/>
                    <a:pt x="1246" y="2395"/>
                    <a:pt x="1337" y="2395"/>
                  </a:cubicBezTo>
                  <a:cubicBezTo>
                    <a:pt x="2224" y="2395"/>
                    <a:pt x="2843" y="1383"/>
                    <a:pt x="2328" y="562"/>
                  </a:cubicBezTo>
                  <a:cubicBezTo>
                    <a:pt x="2088" y="179"/>
                    <a:pt x="1705" y="1"/>
                    <a:pt x="1325" y="1"/>
                  </a:cubicBezTo>
                  <a:close/>
                </a:path>
              </a:pathLst>
            </a:custGeom>
            <a:solidFill>
              <a:srgbClr val="D89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4" name="Google Shape;934;p36"/>
          <p:cNvSpPr/>
          <p:nvPr/>
        </p:nvSpPr>
        <p:spPr>
          <a:xfrm>
            <a:off x="6440663" y="451475"/>
            <a:ext cx="1072969" cy="531477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35" name="Google Shape;935;p36"/>
          <p:cNvGrpSpPr/>
          <p:nvPr/>
        </p:nvGrpSpPr>
        <p:grpSpPr>
          <a:xfrm>
            <a:off x="1414637" y="681950"/>
            <a:ext cx="981285" cy="534397"/>
            <a:chOff x="816462" y="899275"/>
            <a:chExt cx="981285" cy="534397"/>
          </a:xfrm>
        </p:grpSpPr>
        <p:sp>
          <p:nvSpPr>
            <p:cNvPr id="936" name="Google Shape;936;p36"/>
            <p:cNvSpPr/>
            <p:nvPr/>
          </p:nvSpPr>
          <p:spPr>
            <a:xfrm>
              <a:off x="816462" y="899275"/>
              <a:ext cx="981285" cy="534397"/>
            </a:xfrm>
            <a:custGeom>
              <a:avLst/>
              <a:gdLst/>
              <a:ahLst/>
              <a:cxnLst/>
              <a:rect l="l" t="t" r="r" b="b"/>
              <a:pathLst>
                <a:path w="13770" h="7499" extrusionOk="0">
                  <a:moveTo>
                    <a:pt x="7065" y="1"/>
                  </a:moveTo>
                  <a:cubicBezTo>
                    <a:pt x="6780" y="1"/>
                    <a:pt x="6480" y="35"/>
                    <a:pt x="6165" y="105"/>
                  </a:cubicBezTo>
                  <a:cubicBezTo>
                    <a:pt x="5858" y="182"/>
                    <a:pt x="5551" y="297"/>
                    <a:pt x="5263" y="451"/>
                  </a:cubicBezTo>
                  <a:cubicBezTo>
                    <a:pt x="5032" y="566"/>
                    <a:pt x="4763" y="758"/>
                    <a:pt x="4552" y="950"/>
                  </a:cubicBezTo>
                  <a:cubicBezTo>
                    <a:pt x="4168" y="1296"/>
                    <a:pt x="3822" y="1737"/>
                    <a:pt x="3534" y="2275"/>
                  </a:cubicBezTo>
                  <a:cubicBezTo>
                    <a:pt x="3400" y="2505"/>
                    <a:pt x="3265" y="2794"/>
                    <a:pt x="3169" y="3082"/>
                  </a:cubicBezTo>
                  <a:cubicBezTo>
                    <a:pt x="3112" y="3043"/>
                    <a:pt x="3035" y="2986"/>
                    <a:pt x="2958" y="2966"/>
                  </a:cubicBezTo>
                  <a:cubicBezTo>
                    <a:pt x="2824" y="2870"/>
                    <a:pt x="2632" y="2832"/>
                    <a:pt x="2440" y="2774"/>
                  </a:cubicBezTo>
                  <a:cubicBezTo>
                    <a:pt x="2344" y="2755"/>
                    <a:pt x="2252" y="2746"/>
                    <a:pt x="2152" y="2746"/>
                  </a:cubicBezTo>
                  <a:cubicBezTo>
                    <a:pt x="2051" y="2746"/>
                    <a:pt x="1940" y="2755"/>
                    <a:pt x="1806" y="2774"/>
                  </a:cubicBezTo>
                  <a:cubicBezTo>
                    <a:pt x="1595" y="2832"/>
                    <a:pt x="1403" y="2890"/>
                    <a:pt x="1249" y="2947"/>
                  </a:cubicBezTo>
                  <a:cubicBezTo>
                    <a:pt x="1095" y="3024"/>
                    <a:pt x="942" y="3120"/>
                    <a:pt x="769" y="3254"/>
                  </a:cubicBezTo>
                  <a:cubicBezTo>
                    <a:pt x="538" y="3466"/>
                    <a:pt x="346" y="3735"/>
                    <a:pt x="193" y="4099"/>
                  </a:cubicBezTo>
                  <a:cubicBezTo>
                    <a:pt x="97" y="4368"/>
                    <a:pt x="58" y="4618"/>
                    <a:pt x="39" y="5002"/>
                  </a:cubicBezTo>
                  <a:cubicBezTo>
                    <a:pt x="1" y="5252"/>
                    <a:pt x="39" y="5520"/>
                    <a:pt x="58" y="5847"/>
                  </a:cubicBezTo>
                  <a:cubicBezTo>
                    <a:pt x="78" y="6135"/>
                    <a:pt x="154" y="6423"/>
                    <a:pt x="193" y="6730"/>
                  </a:cubicBezTo>
                  <a:lnTo>
                    <a:pt x="231" y="6903"/>
                  </a:lnTo>
                  <a:cubicBezTo>
                    <a:pt x="289" y="7249"/>
                    <a:pt x="577" y="7498"/>
                    <a:pt x="922" y="7498"/>
                  </a:cubicBezTo>
                  <a:lnTo>
                    <a:pt x="12464" y="7498"/>
                  </a:lnTo>
                  <a:cubicBezTo>
                    <a:pt x="12675" y="7498"/>
                    <a:pt x="12886" y="7402"/>
                    <a:pt x="13021" y="7268"/>
                  </a:cubicBezTo>
                  <a:lnTo>
                    <a:pt x="13136" y="7114"/>
                  </a:lnTo>
                  <a:cubicBezTo>
                    <a:pt x="13155" y="7095"/>
                    <a:pt x="13194" y="7057"/>
                    <a:pt x="13213" y="7018"/>
                  </a:cubicBezTo>
                  <a:cubicBezTo>
                    <a:pt x="13616" y="6423"/>
                    <a:pt x="13770" y="5866"/>
                    <a:pt x="13693" y="5328"/>
                  </a:cubicBezTo>
                  <a:cubicBezTo>
                    <a:pt x="13635" y="4752"/>
                    <a:pt x="13366" y="4234"/>
                    <a:pt x="12925" y="3888"/>
                  </a:cubicBezTo>
                  <a:cubicBezTo>
                    <a:pt x="12521" y="3542"/>
                    <a:pt x="11984" y="3370"/>
                    <a:pt x="11408" y="3350"/>
                  </a:cubicBezTo>
                  <a:lnTo>
                    <a:pt x="11369" y="3350"/>
                  </a:lnTo>
                  <a:cubicBezTo>
                    <a:pt x="11043" y="3350"/>
                    <a:pt x="10755" y="3408"/>
                    <a:pt x="10447" y="3504"/>
                  </a:cubicBezTo>
                  <a:cubicBezTo>
                    <a:pt x="10409" y="3139"/>
                    <a:pt x="10313" y="2774"/>
                    <a:pt x="10179" y="2448"/>
                  </a:cubicBezTo>
                  <a:cubicBezTo>
                    <a:pt x="10006" y="1910"/>
                    <a:pt x="9737" y="1430"/>
                    <a:pt x="9391" y="1046"/>
                  </a:cubicBezTo>
                  <a:cubicBezTo>
                    <a:pt x="9007" y="624"/>
                    <a:pt x="8566" y="297"/>
                    <a:pt x="8028" y="143"/>
                  </a:cubicBezTo>
                  <a:cubicBezTo>
                    <a:pt x="7725" y="49"/>
                    <a:pt x="7405" y="1"/>
                    <a:pt x="7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36"/>
            <p:cNvSpPr/>
            <p:nvPr/>
          </p:nvSpPr>
          <p:spPr>
            <a:xfrm>
              <a:off x="875325" y="950512"/>
              <a:ext cx="870400" cy="432492"/>
            </a:xfrm>
            <a:custGeom>
              <a:avLst/>
              <a:gdLst/>
              <a:ahLst/>
              <a:cxnLst/>
              <a:rect l="l" t="t" r="r" b="b"/>
              <a:pathLst>
                <a:path w="12214" h="6069" extrusionOk="0">
                  <a:moveTo>
                    <a:pt x="6318" y="1"/>
                  </a:moveTo>
                  <a:cubicBezTo>
                    <a:pt x="6069" y="1"/>
                    <a:pt x="5819" y="20"/>
                    <a:pt x="5531" y="97"/>
                  </a:cubicBezTo>
                  <a:cubicBezTo>
                    <a:pt x="5281" y="135"/>
                    <a:pt x="5051" y="231"/>
                    <a:pt x="4801" y="346"/>
                  </a:cubicBezTo>
                  <a:cubicBezTo>
                    <a:pt x="4609" y="442"/>
                    <a:pt x="4417" y="596"/>
                    <a:pt x="4225" y="769"/>
                  </a:cubicBezTo>
                  <a:cubicBezTo>
                    <a:pt x="3918" y="1057"/>
                    <a:pt x="3630" y="1402"/>
                    <a:pt x="3380" y="1883"/>
                  </a:cubicBezTo>
                  <a:cubicBezTo>
                    <a:pt x="3188" y="2267"/>
                    <a:pt x="3035" y="2708"/>
                    <a:pt x="2843" y="3265"/>
                  </a:cubicBezTo>
                  <a:cubicBezTo>
                    <a:pt x="2766" y="3515"/>
                    <a:pt x="2689" y="3784"/>
                    <a:pt x="2612" y="3995"/>
                  </a:cubicBezTo>
                  <a:cubicBezTo>
                    <a:pt x="2555" y="3745"/>
                    <a:pt x="2420" y="3553"/>
                    <a:pt x="2305" y="3361"/>
                  </a:cubicBezTo>
                  <a:cubicBezTo>
                    <a:pt x="2170" y="3131"/>
                    <a:pt x="1998" y="2996"/>
                    <a:pt x="1825" y="2900"/>
                  </a:cubicBezTo>
                  <a:cubicBezTo>
                    <a:pt x="1729" y="2843"/>
                    <a:pt x="1633" y="2804"/>
                    <a:pt x="1537" y="2804"/>
                  </a:cubicBezTo>
                  <a:cubicBezTo>
                    <a:pt x="1498" y="2804"/>
                    <a:pt x="1422" y="2785"/>
                    <a:pt x="1364" y="2785"/>
                  </a:cubicBezTo>
                  <a:cubicBezTo>
                    <a:pt x="1306" y="2785"/>
                    <a:pt x="1230" y="2785"/>
                    <a:pt x="1153" y="2804"/>
                  </a:cubicBezTo>
                  <a:cubicBezTo>
                    <a:pt x="1018" y="2823"/>
                    <a:pt x="884" y="2881"/>
                    <a:pt x="788" y="2920"/>
                  </a:cubicBezTo>
                  <a:cubicBezTo>
                    <a:pt x="692" y="2977"/>
                    <a:pt x="596" y="3035"/>
                    <a:pt x="481" y="3131"/>
                  </a:cubicBezTo>
                  <a:cubicBezTo>
                    <a:pt x="346" y="3284"/>
                    <a:pt x="212" y="3457"/>
                    <a:pt x="116" y="3688"/>
                  </a:cubicBezTo>
                  <a:cubicBezTo>
                    <a:pt x="58" y="3860"/>
                    <a:pt x="0" y="4072"/>
                    <a:pt x="0" y="4360"/>
                  </a:cubicBezTo>
                  <a:cubicBezTo>
                    <a:pt x="0" y="4552"/>
                    <a:pt x="0" y="4801"/>
                    <a:pt x="20" y="5090"/>
                  </a:cubicBezTo>
                  <a:cubicBezTo>
                    <a:pt x="58" y="5378"/>
                    <a:pt x="96" y="5627"/>
                    <a:pt x="154" y="5896"/>
                  </a:cubicBezTo>
                  <a:lnTo>
                    <a:pt x="154" y="5954"/>
                  </a:lnTo>
                  <a:lnTo>
                    <a:pt x="173" y="6069"/>
                  </a:lnTo>
                  <a:lnTo>
                    <a:pt x="11734" y="6069"/>
                  </a:lnTo>
                  <a:lnTo>
                    <a:pt x="11772" y="6050"/>
                  </a:lnTo>
                  <a:lnTo>
                    <a:pt x="11830" y="5954"/>
                  </a:lnTo>
                  <a:cubicBezTo>
                    <a:pt x="12099" y="5493"/>
                    <a:pt x="12214" y="5051"/>
                    <a:pt x="12176" y="4667"/>
                  </a:cubicBezTo>
                  <a:cubicBezTo>
                    <a:pt x="12118" y="4283"/>
                    <a:pt x="11964" y="3957"/>
                    <a:pt x="11676" y="3707"/>
                  </a:cubicBezTo>
                  <a:cubicBezTo>
                    <a:pt x="11388" y="3476"/>
                    <a:pt x="11023" y="3361"/>
                    <a:pt x="10620" y="3361"/>
                  </a:cubicBezTo>
                  <a:lnTo>
                    <a:pt x="10562" y="3361"/>
                  </a:lnTo>
                  <a:cubicBezTo>
                    <a:pt x="10178" y="3361"/>
                    <a:pt x="9775" y="3476"/>
                    <a:pt x="9391" y="3707"/>
                  </a:cubicBezTo>
                  <a:cubicBezTo>
                    <a:pt x="9237" y="3803"/>
                    <a:pt x="9103" y="3899"/>
                    <a:pt x="8988" y="4033"/>
                  </a:cubicBezTo>
                  <a:cubicBezTo>
                    <a:pt x="9007" y="3841"/>
                    <a:pt x="9007" y="3592"/>
                    <a:pt x="8988" y="3323"/>
                  </a:cubicBezTo>
                  <a:cubicBezTo>
                    <a:pt x="8949" y="2843"/>
                    <a:pt x="8853" y="2401"/>
                    <a:pt x="8719" y="1979"/>
                  </a:cubicBezTo>
                  <a:cubicBezTo>
                    <a:pt x="8546" y="1537"/>
                    <a:pt x="8335" y="1153"/>
                    <a:pt x="8066" y="826"/>
                  </a:cubicBezTo>
                  <a:cubicBezTo>
                    <a:pt x="7778" y="500"/>
                    <a:pt x="7413" y="250"/>
                    <a:pt x="7010" y="135"/>
                  </a:cubicBezTo>
                  <a:cubicBezTo>
                    <a:pt x="6799" y="39"/>
                    <a:pt x="6549" y="1"/>
                    <a:pt x="63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CCA88D8-7919-48EF-91E2-3BC8370F1A48}"/>
              </a:ext>
            </a:extLst>
          </p:cNvPr>
          <p:cNvSpPr txBox="1"/>
          <p:nvPr/>
        </p:nvSpPr>
        <p:spPr>
          <a:xfrm>
            <a:off x="2691571" y="1707178"/>
            <a:ext cx="36727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400" b="1" dirty="0"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</a:t>
            </a:r>
            <a:endParaRPr lang="en-US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F4248-4B07-4B4D-A3B1-B3A1392167E8}"/>
              </a:ext>
            </a:extLst>
          </p:cNvPr>
          <p:cNvSpPr txBox="1"/>
          <p:nvPr/>
        </p:nvSpPr>
        <p:spPr>
          <a:xfrm>
            <a:off x="1073425" y="318052"/>
            <a:ext cx="7347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1- يبين الجدول المجاور الزمن الذي أمضاه طارق في حل الواجبات المنزلية الأسبوع الماضي . عبر عن الزمن الكلي في الأسبوع بدلالة الساعات والدقائق.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E11E200C-56CA-4480-8B36-34240F5E2F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939603"/>
              </p:ext>
            </p:extLst>
          </p:nvPr>
        </p:nvGraphicFramePr>
        <p:xfrm>
          <a:off x="607724" y="1028534"/>
          <a:ext cx="2580750" cy="3535680"/>
        </p:xfrm>
        <a:graphic>
          <a:graphicData uri="http://schemas.openxmlformats.org/drawingml/2006/table">
            <a:tbl>
              <a:tblPr firstRow="1" bandRow="1">
                <a:tableStyleId>{A3D7F570-3678-4B6A-84E0-CCDE755DEC0A}</a:tableStyleId>
              </a:tblPr>
              <a:tblGrid>
                <a:gridCol w="1290375">
                  <a:extLst>
                    <a:ext uri="{9D8B030D-6E8A-4147-A177-3AD203B41FA5}">
                      <a16:colId xmlns:a16="http://schemas.microsoft.com/office/drawing/2014/main" val="4086236117"/>
                    </a:ext>
                  </a:extLst>
                </a:gridCol>
                <a:gridCol w="1290375">
                  <a:extLst>
                    <a:ext uri="{9D8B030D-6E8A-4147-A177-3AD203B41FA5}">
                      <a16:colId xmlns:a16="http://schemas.microsoft.com/office/drawing/2014/main" val="3330964321"/>
                    </a:ext>
                  </a:extLst>
                </a:gridCol>
              </a:tblGrid>
              <a:tr h="332252"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الزمن بالساعات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الــــــــــــــــــــــــــــــــــــــيوم 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542749"/>
                  </a:ext>
                </a:extLst>
              </a:tr>
              <a:tr h="33225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الأحد</a:t>
                      </a:r>
                    </a:p>
                    <a:p>
                      <a:pPr algn="ctr"/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5028053"/>
                  </a:ext>
                </a:extLst>
              </a:tr>
              <a:tr h="33225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الإثنين</a:t>
                      </a:r>
                    </a:p>
                    <a:p>
                      <a:pPr algn="ctr"/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755787"/>
                  </a:ext>
                </a:extLst>
              </a:tr>
              <a:tr h="33225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الثلاثاء</a:t>
                      </a:r>
                    </a:p>
                    <a:p>
                      <a:pPr algn="ctr"/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166399"/>
                  </a:ext>
                </a:extLst>
              </a:tr>
              <a:tr h="33225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الأربعاء</a:t>
                      </a:r>
                    </a:p>
                    <a:p>
                      <a:pPr algn="ctr"/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459730"/>
                  </a:ext>
                </a:extLst>
              </a:tr>
              <a:tr h="33225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الخميس </a:t>
                      </a:r>
                    </a:p>
                    <a:p>
                      <a:pPr algn="ctr"/>
                      <a:endParaRPr lang="ar-OM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1374550"/>
                  </a:ext>
                </a:extLst>
              </a:tr>
            </a:tbl>
          </a:graphicData>
        </a:graphic>
      </p:graphicFrame>
      <p:grpSp>
        <p:nvGrpSpPr>
          <p:cNvPr id="58" name="Group 57">
            <a:extLst>
              <a:ext uri="{FF2B5EF4-FFF2-40B4-BE49-F238E27FC236}">
                <a16:creationId xmlns:a16="http://schemas.microsoft.com/office/drawing/2014/main" id="{E49AC810-15A0-4EC4-83AB-EC900E732B7D}"/>
              </a:ext>
            </a:extLst>
          </p:cNvPr>
          <p:cNvGrpSpPr/>
          <p:nvPr/>
        </p:nvGrpSpPr>
        <p:grpSpPr>
          <a:xfrm>
            <a:off x="978009" y="1350535"/>
            <a:ext cx="887346" cy="636429"/>
            <a:chOff x="6853556" y="1657380"/>
            <a:chExt cx="887346" cy="63642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2E8CBEA-1E6C-4ADF-A8E4-BBED796D1E7B}"/>
                </a:ext>
              </a:extLst>
            </p:cNvPr>
            <p:cNvSpPr txBox="1"/>
            <p:nvPr/>
          </p:nvSpPr>
          <p:spPr>
            <a:xfrm>
              <a:off x="6853556" y="1756001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2</a:t>
              </a:r>
              <a:endParaRPr lang="en-US" sz="2000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5E4CC83-2269-4A2B-8791-11951180F28D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6</a:t>
              </a:r>
              <a:endParaRPr lang="en-US" sz="1800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95E81B2-986F-4F73-8077-B3FA97CB5F30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488F7E9-B888-4B42-B114-B5C2DE29CD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4C60E8C-2797-4756-B90A-AC885A8AD873}"/>
              </a:ext>
            </a:extLst>
          </p:cNvPr>
          <p:cNvGrpSpPr/>
          <p:nvPr/>
        </p:nvGrpSpPr>
        <p:grpSpPr>
          <a:xfrm>
            <a:off x="945234" y="2050574"/>
            <a:ext cx="887346" cy="636429"/>
            <a:chOff x="6853556" y="1657380"/>
            <a:chExt cx="887346" cy="63642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7A3E93F-61B9-4F0D-BE35-221203F23C69}"/>
                </a:ext>
              </a:extLst>
            </p:cNvPr>
            <p:cNvSpPr txBox="1"/>
            <p:nvPr/>
          </p:nvSpPr>
          <p:spPr>
            <a:xfrm>
              <a:off x="6853556" y="1756001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2</a:t>
              </a:r>
              <a:endParaRPr lang="en-US" sz="2000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57E2E9D-8F65-4B18-AA8B-93239C0C9FAB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2</a:t>
              </a:r>
              <a:endParaRPr lang="en-US" sz="1800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74A9F44-AADA-435B-B43D-DD70448268DB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BE7E6C05-1C47-4E11-B913-C7B6526394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E11D158-77DE-418A-9D14-19E01CB4BFDC}"/>
              </a:ext>
            </a:extLst>
          </p:cNvPr>
          <p:cNvGrpSpPr/>
          <p:nvPr/>
        </p:nvGrpSpPr>
        <p:grpSpPr>
          <a:xfrm>
            <a:off x="969427" y="2647926"/>
            <a:ext cx="887346" cy="636429"/>
            <a:chOff x="6853556" y="1657380"/>
            <a:chExt cx="887346" cy="63642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CF12A89-6B80-48A4-B1D7-90028EACA2AF}"/>
                </a:ext>
              </a:extLst>
            </p:cNvPr>
            <p:cNvSpPr txBox="1"/>
            <p:nvPr/>
          </p:nvSpPr>
          <p:spPr>
            <a:xfrm>
              <a:off x="6853556" y="1756001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</a:t>
              </a:r>
              <a:endParaRPr lang="en-US" sz="2000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A029342-59F1-4986-9008-5C5550419C2A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4</a:t>
              </a:r>
              <a:endParaRPr lang="en-US" sz="1800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06AA439-A4C7-459F-AD90-B00721FFADF2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3</a:t>
              </a:r>
              <a:endParaRPr lang="en-US" sz="1800" dirty="0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7566FE29-1880-441D-8DAF-1F8061E970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C2214CE-D47B-417A-8F53-5C21BC41841A}"/>
              </a:ext>
            </a:extLst>
          </p:cNvPr>
          <p:cNvGrpSpPr/>
          <p:nvPr/>
        </p:nvGrpSpPr>
        <p:grpSpPr>
          <a:xfrm>
            <a:off x="969427" y="3233237"/>
            <a:ext cx="887346" cy="636429"/>
            <a:chOff x="6853556" y="1657380"/>
            <a:chExt cx="887346" cy="63642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B77FC2C-C2D1-4234-935D-22DD12BBB19A}"/>
                </a:ext>
              </a:extLst>
            </p:cNvPr>
            <p:cNvSpPr txBox="1"/>
            <p:nvPr/>
          </p:nvSpPr>
          <p:spPr>
            <a:xfrm>
              <a:off x="6853556" y="1756001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2</a:t>
              </a:r>
              <a:endParaRPr lang="en-US" sz="20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6C15D99-B8CA-448A-B0AF-39C8883CCB38}"/>
                </a:ext>
              </a:extLst>
            </p:cNvPr>
            <p:cNvSpPr txBox="1"/>
            <p:nvPr/>
          </p:nvSpPr>
          <p:spPr>
            <a:xfrm>
              <a:off x="7075129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12</a:t>
              </a:r>
              <a:endParaRPr lang="en-US" sz="1800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F2A709F-7E1E-488B-B28B-13617F5D8837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5</a:t>
              </a:r>
              <a:endParaRPr lang="en-US" sz="1800" dirty="0"/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C1A33A1-D6EB-4F1D-9018-88BB00085F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ECD6BBD-884F-4C43-9833-752AAB03CAC5}"/>
              </a:ext>
            </a:extLst>
          </p:cNvPr>
          <p:cNvGrpSpPr/>
          <p:nvPr/>
        </p:nvGrpSpPr>
        <p:grpSpPr>
          <a:xfrm>
            <a:off x="1015259" y="3927785"/>
            <a:ext cx="887346" cy="636429"/>
            <a:chOff x="6853556" y="1657380"/>
            <a:chExt cx="887346" cy="63642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8599FF3-9A18-4A53-AD0D-BA1D02606058}"/>
                </a:ext>
              </a:extLst>
            </p:cNvPr>
            <p:cNvSpPr txBox="1"/>
            <p:nvPr/>
          </p:nvSpPr>
          <p:spPr>
            <a:xfrm>
              <a:off x="6853556" y="1756001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</a:t>
              </a:r>
              <a:endParaRPr lang="en-US" sz="2000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107629A-5671-404B-AA37-A76D0BF921EC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4</a:t>
              </a:r>
              <a:endParaRPr lang="en-US" sz="1800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99AA233-25B7-4BCE-AE3F-B4DDF299FEC7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BD96C1BA-E661-4E16-A45D-B2FB8DFC4E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4" name="Picture 83" descr="A picture containing text&#10;&#10;Description automatically generated">
            <a:extLst>
              <a:ext uri="{FF2B5EF4-FFF2-40B4-BE49-F238E27FC236}">
                <a16:creationId xmlns:a16="http://schemas.microsoft.com/office/drawing/2014/main" id="{4E9B5822-E979-4540-9AE4-3062598596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653" t="33217" r="11591" b="31522"/>
          <a:stretch/>
        </p:blipFill>
        <p:spPr>
          <a:xfrm>
            <a:off x="7347242" y="857104"/>
            <a:ext cx="1751135" cy="193927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A5E42E-E6F3-49E8-8AB6-99219F9E593C}"/>
              </a:ext>
            </a:extLst>
          </p:cNvPr>
          <p:cNvSpPr txBox="1"/>
          <p:nvPr/>
        </p:nvSpPr>
        <p:spPr>
          <a:xfrm>
            <a:off x="318052" y="803082"/>
            <a:ext cx="8253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1- إذا كان طول حمد                  سم ، وطول أخته               سم ،فكم سنتيمتراً يزيد طول حمد عن طول أخته؟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983E762-5C1A-4E8E-ADBF-FD0CEE780941}"/>
              </a:ext>
            </a:extLst>
          </p:cNvPr>
          <p:cNvGrpSpPr/>
          <p:nvPr/>
        </p:nvGrpSpPr>
        <p:grpSpPr>
          <a:xfrm>
            <a:off x="5859141" y="741096"/>
            <a:ext cx="1173593" cy="636429"/>
            <a:chOff x="6567309" y="1657380"/>
            <a:chExt cx="1173593" cy="63642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70D160B-4185-4EDE-8BF9-288C0472E5B3}"/>
                </a:ext>
              </a:extLst>
            </p:cNvPr>
            <p:cNvSpPr txBox="1"/>
            <p:nvPr/>
          </p:nvSpPr>
          <p:spPr>
            <a:xfrm>
              <a:off x="6567309" y="1728414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163</a:t>
              </a:r>
              <a:endParaRPr lang="en-US" sz="20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03B6A8F-D1DA-49A9-A2A2-B290B6766D09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8</a:t>
              </a:r>
              <a:endParaRPr lang="en-US" sz="18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1A0164-4A1E-423D-825D-5AAF940A8817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23F5AEA-B40A-4CEF-B405-9496649F3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B258E61-3328-4FF4-962D-83EBFF0B01FD}"/>
              </a:ext>
            </a:extLst>
          </p:cNvPr>
          <p:cNvGrpSpPr/>
          <p:nvPr/>
        </p:nvGrpSpPr>
        <p:grpSpPr>
          <a:xfrm>
            <a:off x="3721562" y="753361"/>
            <a:ext cx="1173593" cy="636429"/>
            <a:chOff x="6567309" y="1657380"/>
            <a:chExt cx="1173593" cy="63642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C62DD4D-E996-44CA-824C-7EF5A7BD1D0F}"/>
                </a:ext>
              </a:extLst>
            </p:cNvPr>
            <p:cNvSpPr txBox="1"/>
            <p:nvPr/>
          </p:nvSpPr>
          <p:spPr>
            <a:xfrm>
              <a:off x="6567309" y="1728414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159</a:t>
              </a:r>
              <a:endParaRPr lang="en-US" sz="20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10C1A12-BF18-4751-8FBD-1AC743174C23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8</a:t>
              </a:r>
              <a:endParaRPr lang="en-US" sz="18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0CE7B5-1DC4-4B6F-A864-9686547F2EB0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5</a:t>
              </a:r>
              <a:endParaRPr lang="en-US" sz="1800" dirty="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7F4F6EA-6041-4DD0-BEEF-8349659512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33E5DB6-557A-49B4-B61A-D1F540016A7A}"/>
              </a:ext>
            </a:extLst>
          </p:cNvPr>
          <p:cNvSpPr txBox="1"/>
          <p:nvPr/>
        </p:nvSpPr>
        <p:spPr>
          <a:xfrm>
            <a:off x="2487741" y="158606"/>
            <a:ext cx="3753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2-حــــــــوّط الإجـــــــــــــــــابة الصحـــــــــــــــــــــــيحة</a:t>
            </a:r>
            <a:endParaRPr lang="en-US" sz="1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43BBEEB-A952-413C-8BB0-47283F5A6BA4}"/>
              </a:ext>
            </a:extLst>
          </p:cNvPr>
          <p:cNvGrpSpPr/>
          <p:nvPr/>
        </p:nvGrpSpPr>
        <p:grpSpPr>
          <a:xfrm>
            <a:off x="7677459" y="1842856"/>
            <a:ext cx="361149" cy="448899"/>
            <a:chOff x="7668666" y="2013217"/>
            <a:chExt cx="422621" cy="471951"/>
          </a:xfrm>
        </p:grpSpPr>
        <p:sp>
          <p:nvSpPr>
            <p:cNvPr id="17" name="Google Shape;3614;p43">
              <a:extLst>
                <a:ext uri="{FF2B5EF4-FFF2-40B4-BE49-F238E27FC236}">
                  <a16:creationId xmlns:a16="http://schemas.microsoft.com/office/drawing/2014/main" id="{FC5EFCA7-857D-463A-8D9E-522034E2C9D9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69FCDFC-262C-4460-ABDC-98701819F220}"/>
                </a:ext>
              </a:extLst>
            </p:cNvPr>
            <p:cNvSpPr txBox="1"/>
            <p:nvPr/>
          </p:nvSpPr>
          <p:spPr>
            <a:xfrm>
              <a:off x="7753190" y="2115836"/>
              <a:ext cx="338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أ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AED0392-B0D4-43DF-B9B6-83A6EA111D3A}"/>
              </a:ext>
            </a:extLst>
          </p:cNvPr>
          <p:cNvGrpSpPr/>
          <p:nvPr/>
        </p:nvGrpSpPr>
        <p:grpSpPr>
          <a:xfrm>
            <a:off x="3889939" y="1849959"/>
            <a:ext cx="361149" cy="421274"/>
            <a:chOff x="7668666" y="2013217"/>
            <a:chExt cx="422621" cy="442905"/>
          </a:xfrm>
        </p:grpSpPr>
        <p:sp>
          <p:nvSpPr>
            <p:cNvPr id="20" name="Google Shape;3614;p43">
              <a:extLst>
                <a:ext uri="{FF2B5EF4-FFF2-40B4-BE49-F238E27FC236}">
                  <a16:creationId xmlns:a16="http://schemas.microsoft.com/office/drawing/2014/main" id="{21C39AB7-724C-4E73-9C8F-385999BCCDE2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624880E-349A-4827-9C94-582A0972F76D}"/>
                </a:ext>
              </a:extLst>
            </p:cNvPr>
            <p:cNvSpPr txBox="1"/>
            <p:nvPr/>
          </p:nvSpPr>
          <p:spPr>
            <a:xfrm>
              <a:off x="7717223" y="2035050"/>
              <a:ext cx="338097" cy="388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ج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1093DCE-D55A-45AB-B355-C6A653D11A29}"/>
              </a:ext>
            </a:extLst>
          </p:cNvPr>
          <p:cNvGrpSpPr/>
          <p:nvPr/>
        </p:nvGrpSpPr>
        <p:grpSpPr>
          <a:xfrm>
            <a:off x="5869125" y="1849359"/>
            <a:ext cx="361149" cy="421272"/>
            <a:chOff x="7668666" y="2013217"/>
            <a:chExt cx="422621" cy="442905"/>
          </a:xfrm>
        </p:grpSpPr>
        <p:sp>
          <p:nvSpPr>
            <p:cNvPr id="23" name="Google Shape;3614;p43">
              <a:extLst>
                <a:ext uri="{FF2B5EF4-FFF2-40B4-BE49-F238E27FC236}">
                  <a16:creationId xmlns:a16="http://schemas.microsoft.com/office/drawing/2014/main" id="{39894E6D-E7B1-47AA-8A37-D466969EC61D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89CEA4E-28A0-4010-9B7A-E46A95884392}"/>
                </a:ext>
              </a:extLst>
            </p:cNvPr>
            <p:cNvSpPr txBox="1"/>
            <p:nvPr/>
          </p:nvSpPr>
          <p:spPr>
            <a:xfrm>
              <a:off x="7689124" y="2051330"/>
              <a:ext cx="338097" cy="388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ب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C3AFCAC-D4D7-4342-B857-6B8212E72A24}"/>
              </a:ext>
            </a:extLst>
          </p:cNvPr>
          <p:cNvGrpSpPr/>
          <p:nvPr/>
        </p:nvGrpSpPr>
        <p:grpSpPr>
          <a:xfrm>
            <a:off x="2104842" y="1896515"/>
            <a:ext cx="361149" cy="436205"/>
            <a:chOff x="7668666" y="2013217"/>
            <a:chExt cx="422621" cy="458603"/>
          </a:xfrm>
        </p:grpSpPr>
        <p:sp>
          <p:nvSpPr>
            <p:cNvPr id="26" name="Google Shape;3614;p43">
              <a:extLst>
                <a:ext uri="{FF2B5EF4-FFF2-40B4-BE49-F238E27FC236}">
                  <a16:creationId xmlns:a16="http://schemas.microsoft.com/office/drawing/2014/main" id="{1F0B8958-E32C-40D4-87B4-CAD69EDD7E87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D449C13-900B-4D9D-9835-88E59991A674}"/>
                </a:ext>
              </a:extLst>
            </p:cNvPr>
            <p:cNvSpPr txBox="1"/>
            <p:nvPr/>
          </p:nvSpPr>
          <p:spPr>
            <a:xfrm>
              <a:off x="7753190" y="2083522"/>
              <a:ext cx="338097" cy="388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د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A6BF3CE-0CDB-43D4-8C66-CA8CF0BE178D}"/>
              </a:ext>
            </a:extLst>
          </p:cNvPr>
          <p:cNvGrpSpPr/>
          <p:nvPr/>
        </p:nvGrpSpPr>
        <p:grpSpPr>
          <a:xfrm>
            <a:off x="6841901" y="1797894"/>
            <a:ext cx="887346" cy="636429"/>
            <a:chOff x="6853556" y="1657380"/>
            <a:chExt cx="887346" cy="63642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17339E7-996A-441B-9151-814F29E1A108}"/>
                </a:ext>
              </a:extLst>
            </p:cNvPr>
            <p:cNvSpPr txBox="1"/>
            <p:nvPr/>
          </p:nvSpPr>
          <p:spPr>
            <a:xfrm>
              <a:off x="6853556" y="1756001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4</a:t>
              </a:r>
              <a:endParaRPr lang="en-US" sz="20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0C0A84-EA02-4882-B305-52E01845A008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2</a:t>
              </a:r>
              <a:endParaRPr lang="en-US" sz="18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7399E30-BD23-469D-B4B7-CE0B039398E4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6C7305D-CBE2-44DD-BBC3-ECFC74F4FC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D1B08D-27B6-43D4-85A4-6EB6897E36D3}"/>
              </a:ext>
            </a:extLst>
          </p:cNvPr>
          <p:cNvGrpSpPr/>
          <p:nvPr/>
        </p:nvGrpSpPr>
        <p:grpSpPr>
          <a:xfrm>
            <a:off x="5110332" y="1797894"/>
            <a:ext cx="887346" cy="636429"/>
            <a:chOff x="6853556" y="1657380"/>
            <a:chExt cx="887346" cy="63642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65F5882-58E2-4DA1-AB62-5A5C32B59BE7}"/>
                </a:ext>
              </a:extLst>
            </p:cNvPr>
            <p:cNvSpPr txBox="1"/>
            <p:nvPr/>
          </p:nvSpPr>
          <p:spPr>
            <a:xfrm>
              <a:off x="6853556" y="1756001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4</a:t>
              </a:r>
              <a:endParaRPr lang="en-US" sz="2000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7112E5D-4700-4E68-A9CD-F804A14042BF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4</a:t>
              </a:r>
              <a:endParaRPr lang="en-US" sz="1800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496BFC1-0D3D-4C3F-808C-E41FF8705E6B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75EF087-E1FE-4724-BA78-34DD57B061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A7BB45E-3392-4533-99EE-AC368CB2C36A}"/>
              </a:ext>
            </a:extLst>
          </p:cNvPr>
          <p:cNvGrpSpPr/>
          <p:nvPr/>
        </p:nvGrpSpPr>
        <p:grpSpPr>
          <a:xfrm>
            <a:off x="3218344" y="1729057"/>
            <a:ext cx="890158" cy="774103"/>
            <a:chOff x="6853556" y="1646409"/>
            <a:chExt cx="887346" cy="64740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09E3992-AFCA-4EB9-AC15-22C95856C02A}"/>
                </a:ext>
              </a:extLst>
            </p:cNvPr>
            <p:cNvSpPr txBox="1"/>
            <p:nvPr/>
          </p:nvSpPr>
          <p:spPr>
            <a:xfrm>
              <a:off x="6853556" y="1756001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3</a:t>
              </a:r>
              <a:endParaRPr lang="en-US" sz="2000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D656552-D486-4836-9162-E66E17DEBE46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4</a:t>
              </a:r>
              <a:endParaRPr lang="en-US" sz="18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1DEFD76-CB37-4B1D-A7E3-86B8EA4B4380}"/>
                </a:ext>
              </a:extLst>
            </p:cNvPr>
            <p:cNvSpPr txBox="1"/>
            <p:nvPr/>
          </p:nvSpPr>
          <p:spPr>
            <a:xfrm>
              <a:off x="7122835" y="1646409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3</a:t>
              </a:r>
              <a:endParaRPr lang="en-US" sz="1800" dirty="0"/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327E22B-CF57-4E6B-BA72-036A3880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15C4240-979B-4378-B190-06D1898A2219}"/>
              </a:ext>
            </a:extLst>
          </p:cNvPr>
          <p:cNvGrpSpPr/>
          <p:nvPr/>
        </p:nvGrpSpPr>
        <p:grpSpPr>
          <a:xfrm>
            <a:off x="1332849" y="1829838"/>
            <a:ext cx="887346" cy="636429"/>
            <a:chOff x="6853556" y="1657380"/>
            <a:chExt cx="887346" cy="63642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C13C052-69C2-4A34-888E-9C39A08ECF04}"/>
                </a:ext>
              </a:extLst>
            </p:cNvPr>
            <p:cNvSpPr txBox="1"/>
            <p:nvPr/>
          </p:nvSpPr>
          <p:spPr>
            <a:xfrm>
              <a:off x="6853556" y="1756001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3</a:t>
              </a:r>
              <a:endParaRPr lang="en-US" sz="2000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BAC107A-D5B3-4184-82AB-26D2C011FC76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2</a:t>
              </a:r>
              <a:endParaRPr lang="en-US" sz="1800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0F85E3A-EE17-4C71-A703-CF4EE8B06613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E747CEB-2D6E-45A0-806B-6DD93BF99C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4EF70A73-D045-4AA3-8BA5-5DAF268E78F5}"/>
              </a:ext>
            </a:extLst>
          </p:cNvPr>
          <p:cNvSpPr txBox="1"/>
          <p:nvPr/>
        </p:nvSpPr>
        <p:spPr>
          <a:xfrm>
            <a:off x="382025" y="2884013"/>
            <a:ext cx="8253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2- لدى شيخه لفافه من الخيوط طولها             متر تريد تقسيمها إلى 6 أجزاء متساوية . احسب طول كل قطعة.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7C0EAE0-B6D3-46B9-8524-9AFB6B23E5F4}"/>
              </a:ext>
            </a:extLst>
          </p:cNvPr>
          <p:cNvGrpSpPr/>
          <p:nvPr/>
        </p:nvGrpSpPr>
        <p:grpSpPr>
          <a:xfrm>
            <a:off x="4861040" y="2804988"/>
            <a:ext cx="859244" cy="636429"/>
            <a:chOff x="6819268" y="1657380"/>
            <a:chExt cx="921634" cy="63642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8EDC74A-748B-4F00-ABCB-67526E2E0C7A}"/>
                </a:ext>
              </a:extLst>
            </p:cNvPr>
            <p:cNvSpPr txBox="1"/>
            <p:nvPr/>
          </p:nvSpPr>
          <p:spPr>
            <a:xfrm>
              <a:off x="6819268" y="1742566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4</a:t>
              </a:r>
              <a:endParaRPr lang="en-US" sz="2000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2150316-79E9-4156-B03E-77CCA22EB56A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2</a:t>
              </a:r>
              <a:endParaRPr lang="en-US" sz="1800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032E0F2-7B00-46E7-87CB-EDF23803516E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BA368A0-9654-43D0-A756-E16272CD22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04FD338-1B47-41C7-BEBC-A62D6E3856F4}"/>
              </a:ext>
            </a:extLst>
          </p:cNvPr>
          <p:cNvGrpSpPr/>
          <p:nvPr/>
        </p:nvGrpSpPr>
        <p:grpSpPr>
          <a:xfrm>
            <a:off x="7574387" y="3853323"/>
            <a:ext cx="361149" cy="448899"/>
            <a:chOff x="7668666" y="2013217"/>
            <a:chExt cx="422621" cy="471951"/>
          </a:xfrm>
        </p:grpSpPr>
        <p:sp>
          <p:nvSpPr>
            <p:cNvPr id="64" name="Google Shape;3614;p43">
              <a:extLst>
                <a:ext uri="{FF2B5EF4-FFF2-40B4-BE49-F238E27FC236}">
                  <a16:creationId xmlns:a16="http://schemas.microsoft.com/office/drawing/2014/main" id="{C83F038F-B61C-43DA-A96E-88FC30257382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53C55FB-CE70-4C96-927D-94BFA951BB4D}"/>
                </a:ext>
              </a:extLst>
            </p:cNvPr>
            <p:cNvSpPr txBox="1"/>
            <p:nvPr/>
          </p:nvSpPr>
          <p:spPr>
            <a:xfrm>
              <a:off x="7753190" y="2115836"/>
              <a:ext cx="338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أ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B56B658-B482-4354-A3B8-9F9144836E16}"/>
              </a:ext>
            </a:extLst>
          </p:cNvPr>
          <p:cNvGrpSpPr/>
          <p:nvPr/>
        </p:nvGrpSpPr>
        <p:grpSpPr>
          <a:xfrm>
            <a:off x="3786867" y="3860426"/>
            <a:ext cx="361149" cy="421274"/>
            <a:chOff x="7668666" y="2013217"/>
            <a:chExt cx="422621" cy="442905"/>
          </a:xfrm>
        </p:grpSpPr>
        <p:sp>
          <p:nvSpPr>
            <p:cNvPr id="67" name="Google Shape;3614;p43">
              <a:extLst>
                <a:ext uri="{FF2B5EF4-FFF2-40B4-BE49-F238E27FC236}">
                  <a16:creationId xmlns:a16="http://schemas.microsoft.com/office/drawing/2014/main" id="{E8EE4A9E-CEFE-4588-BE6E-50F774ED3FDB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435243C-631A-4737-9F4F-A5EA5E1876F9}"/>
                </a:ext>
              </a:extLst>
            </p:cNvPr>
            <p:cNvSpPr txBox="1"/>
            <p:nvPr/>
          </p:nvSpPr>
          <p:spPr>
            <a:xfrm>
              <a:off x="7717223" y="2035050"/>
              <a:ext cx="338097" cy="388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ج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DFC9450-E802-4865-B83E-23C6531E8612}"/>
              </a:ext>
            </a:extLst>
          </p:cNvPr>
          <p:cNvGrpSpPr/>
          <p:nvPr/>
        </p:nvGrpSpPr>
        <p:grpSpPr>
          <a:xfrm>
            <a:off x="5766053" y="3859826"/>
            <a:ext cx="361149" cy="421272"/>
            <a:chOff x="7668666" y="2013217"/>
            <a:chExt cx="422621" cy="442905"/>
          </a:xfrm>
        </p:grpSpPr>
        <p:sp>
          <p:nvSpPr>
            <p:cNvPr id="70" name="Google Shape;3614;p43">
              <a:extLst>
                <a:ext uri="{FF2B5EF4-FFF2-40B4-BE49-F238E27FC236}">
                  <a16:creationId xmlns:a16="http://schemas.microsoft.com/office/drawing/2014/main" id="{0BEDD134-B8FD-4028-8CFF-0CF7D3AAFA60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9629871-1744-42EB-B9DA-D4D1F1A13F37}"/>
                </a:ext>
              </a:extLst>
            </p:cNvPr>
            <p:cNvSpPr txBox="1"/>
            <p:nvPr/>
          </p:nvSpPr>
          <p:spPr>
            <a:xfrm>
              <a:off x="7689124" y="2051330"/>
              <a:ext cx="338097" cy="388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ب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B7698CB-B39B-4AB4-A9C3-EBCFB46C51C4}"/>
              </a:ext>
            </a:extLst>
          </p:cNvPr>
          <p:cNvGrpSpPr/>
          <p:nvPr/>
        </p:nvGrpSpPr>
        <p:grpSpPr>
          <a:xfrm>
            <a:off x="2001770" y="3906982"/>
            <a:ext cx="361149" cy="436205"/>
            <a:chOff x="7668666" y="2013217"/>
            <a:chExt cx="422621" cy="458603"/>
          </a:xfrm>
        </p:grpSpPr>
        <p:sp>
          <p:nvSpPr>
            <p:cNvPr id="73" name="Google Shape;3614;p43">
              <a:extLst>
                <a:ext uri="{FF2B5EF4-FFF2-40B4-BE49-F238E27FC236}">
                  <a16:creationId xmlns:a16="http://schemas.microsoft.com/office/drawing/2014/main" id="{53C626E2-036E-443D-A968-1639380B08D5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45F4212-D83D-4248-9F26-EA55C645E0CC}"/>
                </a:ext>
              </a:extLst>
            </p:cNvPr>
            <p:cNvSpPr txBox="1"/>
            <p:nvPr/>
          </p:nvSpPr>
          <p:spPr>
            <a:xfrm>
              <a:off x="7753190" y="2083522"/>
              <a:ext cx="338097" cy="388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د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02F38E5-8A8B-44CA-93DF-2F2E4E968C6A}"/>
              </a:ext>
            </a:extLst>
          </p:cNvPr>
          <p:cNvGrpSpPr/>
          <p:nvPr/>
        </p:nvGrpSpPr>
        <p:grpSpPr>
          <a:xfrm>
            <a:off x="7008108" y="3808361"/>
            <a:ext cx="618067" cy="636429"/>
            <a:chOff x="7122835" y="1657380"/>
            <a:chExt cx="618067" cy="63642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7967BE1-49B0-4C5B-8EB5-5569EEA7D461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4</a:t>
              </a:r>
              <a:endParaRPr lang="en-US" sz="1800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F433075-801B-4790-B88D-CFFD340D2343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3</a:t>
              </a:r>
              <a:endParaRPr lang="en-US" sz="1800" dirty="0"/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1CEA4945-40B1-424D-9981-348C618448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2BB0678-A963-4FF0-9983-B1CD5C208136}"/>
              </a:ext>
            </a:extLst>
          </p:cNvPr>
          <p:cNvGrpSpPr/>
          <p:nvPr/>
        </p:nvGrpSpPr>
        <p:grpSpPr>
          <a:xfrm>
            <a:off x="5007260" y="3808361"/>
            <a:ext cx="887346" cy="636429"/>
            <a:chOff x="6853556" y="1657380"/>
            <a:chExt cx="887346" cy="63642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1C78096-E243-41DB-904B-88ED8D69B93D}"/>
                </a:ext>
              </a:extLst>
            </p:cNvPr>
            <p:cNvSpPr txBox="1"/>
            <p:nvPr/>
          </p:nvSpPr>
          <p:spPr>
            <a:xfrm>
              <a:off x="6853556" y="1756001"/>
              <a:ext cx="6180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2</a:t>
              </a:r>
              <a:endParaRPr lang="en-US" sz="2000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FDA3F8F-E5AF-4317-8220-8F9CBF305F8F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4</a:t>
              </a:r>
              <a:endParaRPr lang="en-US" sz="1800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7640F4B-E2FD-4D4E-9FCB-8EACCF68FFC1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F760A4FC-75F7-4EFA-B665-22DFE5FDA7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86643D2-F576-4AD1-955B-AB3D30CFAFC3}"/>
              </a:ext>
            </a:extLst>
          </p:cNvPr>
          <p:cNvGrpSpPr/>
          <p:nvPr/>
        </p:nvGrpSpPr>
        <p:grpSpPr>
          <a:xfrm>
            <a:off x="3012870" y="3739524"/>
            <a:ext cx="992556" cy="701821"/>
            <a:chOff x="6751481" y="1646409"/>
            <a:chExt cx="989421" cy="586949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09115BE-077B-4D99-973C-54FA6F86A93E}"/>
                </a:ext>
              </a:extLst>
            </p:cNvPr>
            <p:cNvSpPr txBox="1"/>
            <p:nvPr/>
          </p:nvSpPr>
          <p:spPr>
            <a:xfrm>
              <a:off x="6751481" y="1755869"/>
              <a:ext cx="618067" cy="334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10</a:t>
              </a:r>
              <a:endParaRPr lang="en-US" sz="2000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2CED8AE-5AF0-4019-A9BF-76FD2657EEF8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08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2</a:t>
              </a:r>
              <a:endParaRPr lang="en-US" sz="1800" dirty="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B5AA1A2-318F-4DEA-BD6E-C14CAB5E993F}"/>
                </a:ext>
              </a:extLst>
            </p:cNvPr>
            <p:cNvSpPr txBox="1"/>
            <p:nvPr/>
          </p:nvSpPr>
          <p:spPr>
            <a:xfrm>
              <a:off x="7122835" y="1646409"/>
              <a:ext cx="618067" cy="308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EE801738-2D03-4B74-BE12-9432AFEF34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8EC6D16B-D222-49C9-B55B-DA25BB909601}"/>
              </a:ext>
            </a:extLst>
          </p:cNvPr>
          <p:cNvSpPr txBox="1"/>
          <p:nvPr/>
        </p:nvSpPr>
        <p:spPr>
          <a:xfrm>
            <a:off x="1332849" y="3920219"/>
            <a:ext cx="618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/>
              <a:t>27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62732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9E49B3-058B-405A-A7F2-8F3EACC443D6}"/>
              </a:ext>
            </a:extLst>
          </p:cNvPr>
          <p:cNvSpPr txBox="1"/>
          <p:nvPr/>
        </p:nvSpPr>
        <p:spPr>
          <a:xfrm>
            <a:off x="266369" y="943041"/>
            <a:ext cx="8611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3- مساحة مزرعة  محمد 600 متر مربع ،إذا زرع أشجار النخيل في         من المزرعة  ،فما مساحة المنطقة المزروعة؟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28DC9E0-80AD-4257-888E-E1EAB013F08C}"/>
              </a:ext>
            </a:extLst>
          </p:cNvPr>
          <p:cNvGrpSpPr/>
          <p:nvPr/>
        </p:nvGrpSpPr>
        <p:grpSpPr>
          <a:xfrm>
            <a:off x="3413795" y="855039"/>
            <a:ext cx="618067" cy="636429"/>
            <a:chOff x="7122835" y="1657380"/>
            <a:chExt cx="618067" cy="63642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A8233FD-4A63-43A2-8A0C-5F58905BDF88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en-US" sz="1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4886CAF-1C87-4E6D-850A-5162CA0FD0EE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1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2A5DD7D-B7BE-4360-8ACC-5BB89A42B0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00AAAE0-AB8C-4DD9-96BC-9BEEA1B93459}"/>
              </a:ext>
            </a:extLst>
          </p:cNvPr>
          <p:cNvGrpSpPr/>
          <p:nvPr/>
        </p:nvGrpSpPr>
        <p:grpSpPr>
          <a:xfrm>
            <a:off x="7998371" y="2143373"/>
            <a:ext cx="361149" cy="448899"/>
            <a:chOff x="7668666" y="2013217"/>
            <a:chExt cx="422621" cy="471951"/>
          </a:xfrm>
        </p:grpSpPr>
        <p:sp>
          <p:nvSpPr>
            <p:cNvPr id="10" name="Google Shape;3614;p43">
              <a:extLst>
                <a:ext uri="{FF2B5EF4-FFF2-40B4-BE49-F238E27FC236}">
                  <a16:creationId xmlns:a16="http://schemas.microsoft.com/office/drawing/2014/main" id="{660016AB-D656-4094-B112-60888B21637C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9124052-93EF-4CC5-B824-FC9D27CD6F0C}"/>
                </a:ext>
              </a:extLst>
            </p:cNvPr>
            <p:cNvSpPr txBox="1"/>
            <p:nvPr/>
          </p:nvSpPr>
          <p:spPr>
            <a:xfrm>
              <a:off x="7753190" y="2115836"/>
              <a:ext cx="338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أ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6530460-F3A1-45DF-B6E7-BBBFC504ACAF}"/>
              </a:ext>
            </a:extLst>
          </p:cNvPr>
          <p:cNvGrpSpPr/>
          <p:nvPr/>
        </p:nvGrpSpPr>
        <p:grpSpPr>
          <a:xfrm>
            <a:off x="4210851" y="2150476"/>
            <a:ext cx="361149" cy="421274"/>
            <a:chOff x="7668666" y="2013217"/>
            <a:chExt cx="422621" cy="442905"/>
          </a:xfrm>
        </p:grpSpPr>
        <p:sp>
          <p:nvSpPr>
            <p:cNvPr id="13" name="Google Shape;3614;p43">
              <a:extLst>
                <a:ext uri="{FF2B5EF4-FFF2-40B4-BE49-F238E27FC236}">
                  <a16:creationId xmlns:a16="http://schemas.microsoft.com/office/drawing/2014/main" id="{CE35DF26-26ED-443D-AAD3-429EEFDB6B6E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553AAA4-703A-4568-B4B0-26560EC5BEBD}"/>
                </a:ext>
              </a:extLst>
            </p:cNvPr>
            <p:cNvSpPr txBox="1"/>
            <p:nvPr/>
          </p:nvSpPr>
          <p:spPr>
            <a:xfrm>
              <a:off x="7717223" y="2035050"/>
              <a:ext cx="338097" cy="388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ج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A0C86D-3EB4-4646-8643-3AE4F44179F4}"/>
              </a:ext>
            </a:extLst>
          </p:cNvPr>
          <p:cNvGrpSpPr/>
          <p:nvPr/>
        </p:nvGrpSpPr>
        <p:grpSpPr>
          <a:xfrm>
            <a:off x="6190037" y="2149876"/>
            <a:ext cx="361149" cy="421272"/>
            <a:chOff x="7668666" y="2013217"/>
            <a:chExt cx="422621" cy="442905"/>
          </a:xfrm>
        </p:grpSpPr>
        <p:sp>
          <p:nvSpPr>
            <p:cNvPr id="16" name="Google Shape;3614;p43">
              <a:extLst>
                <a:ext uri="{FF2B5EF4-FFF2-40B4-BE49-F238E27FC236}">
                  <a16:creationId xmlns:a16="http://schemas.microsoft.com/office/drawing/2014/main" id="{6895FEFB-CF59-4C3A-ACB9-3C0873DBE722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F9D6784-1AD3-4E10-803C-33A11580AF68}"/>
                </a:ext>
              </a:extLst>
            </p:cNvPr>
            <p:cNvSpPr txBox="1"/>
            <p:nvPr/>
          </p:nvSpPr>
          <p:spPr>
            <a:xfrm>
              <a:off x="7689124" y="2051330"/>
              <a:ext cx="338097" cy="388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ب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8785970-F843-4A7C-9A1E-BC0704DF6FB0}"/>
              </a:ext>
            </a:extLst>
          </p:cNvPr>
          <p:cNvGrpSpPr/>
          <p:nvPr/>
        </p:nvGrpSpPr>
        <p:grpSpPr>
          <a:xfrm>
            <a:off x="2425754" y="2197032"/>
            <a:ext cx="361149" cy="436205"/>
            <a:chOff x="7668666" y="2013217"/>
            <a:chExt cx="422621" cy="458603"/>
          </a:xfrm>
        </p:grpSpPr>
        <p:sp>
          <p:nvSpPr>
            <p:cNvPr id="19" name="Google Shape;3614;p43">
              <a:extLst>
                <a:ext uri="{FF2B5EF4-FFF2-40B4-BE49-F238E27FC236}">
                  <a16:creationId xmlns:a16="http://schemas.microsoft.com/office/drawing/2014/main" id="{FE8D3FD9-153B-4E61-A81C-D324D1405A35}"/>
                </a:ext>
              </a:extLst>
            </p:cNvPr>
            <p:cNvSpPr/>
            <p:nvPr/>
          </p:nvSpPr>
          <p:spPr>
            <a:xfrm>
              <a:off x="7668666" y="2013217"/>
              <a:ext cx="422621" cy="442905"/>
            </a:xfrm>
            <a:custGeom>
              <a:avLst/>
              <a:gdLst/>
              <a:ahLst/>
              <a:cxnLst/>
              <a:rect l="l" t="t" r="r" b="b"/>
              <a:pathLst>
                <a:path w="4863" h="5433" fill="none" extrusionOk="0">
                  <a:moveTo>
                    <a:pt x="251" y="3493"/>
                  </a:moveTo>
                  <a:cubicBezTo>
                    <a:pt x="388" y="4451"/>
                    <a:pt x="1347" y="5273"/>
                    <a:pt x="2329" y="5319"/>
                  </a:cubicBezTo>
                  <a:cubicBezTo>
                    <a:pt x="3904" y="5433"/>
                    <a:pt x="4680" y="4314"/>
                    <a:pt x="4794" y="3150"/>
                  </a:cubicBezTo>
                  <a:cubicBezTo>
                    <a:pt x="4862" y="2420"/>
                    <a:pt x="4520" y="1507"/>
                    <a:pt x="3904" y="1119"/>
                  </a:cubicBezTo>
                  <a:cubicBezTo>
                    <a:pt x="2169" y="0"/>
                    <a:pt x="0" y="1530"/>
                    <a:pt x="251" y="349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F4989D5-6FFB-483D-AA69-84A31681B157}"/>
                </a:ext>
              </a:extLst>
            </p:cNvPr>
            <p:cNvSpPr txBox="1"/>
            <p:nvPr/>
          </p:nvSpPr>
          <p:spPr>
            <a:xfrm>
              <a:off x="7753190" y="2083522"/>
              <a:ext cx="338097" cy="388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0070C0"/>
                  </a:solidFill>
                </a:rPr>
                <a:t>د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75BE568E-1850-4759-A25E-03057A83953D}"/>
              </a:ext>
            </a:extLst>
          </p:cNvPr>
          <p:cNvSpPr txBox="1"/>
          <p:nvPr/>
        </p:nvSpPr>
        <p:spPr>
          <a:xfrm>
            <a:off x="4958794" y="2196854"/>
            <a:ext cx="1112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/>
              <a:t>120 م</a:t>
            </a:r>
            <a:r>
              <a:rPr lang="ar-OM" sz="2000" baseline="30000" dirty="0"/>
              <a:t>2</a:t>
            </a:r>
            <a:endParaRPr lang="en-US" sz="2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3EFE724-1B09-4820-B881-5B90D8ADB769}"/>
              </a:ext>
            </a:extLst>
          </p:cNvPr>
          <p:cNvSpPr txBox="1"/>
          <p:nvPr/>
        </p:nvSpPr>
        <p:spPr>
          <a:xfrm>
            <a:off x="3336488" y="2190282"/>
            <a:ext cx="1112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/>
              <a:t>240 م</a:t>
            </a:r>
            <a:r>
              <a:rPr lang="ar-OM" sz="2000" baseline="30000" dirty="0"/>
              <a:t>2</a:t>
            </a:r>
            <a:endParaRPr lang="en-US" sz="2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DF7B808-313F-4E2B-A74C-010E42AF14DA}"/>
              </a:ext>
            </a:extLst>
          </p:cNvPr>
          <p:cNvSpPr txBox="1"/>
          <p:nvPr/>
        </p:nvSpPr>
        <p:spPr>
          <a:xfrm>
            <a:off x="1413156" y="2248942"/>
            <a:ext cx="1112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/>
              <a:t>1500 م</a:t>
            </a:r>
            <a:r>
              <a:rPr lang="ar-OM" sz="2000" baseline="30000" dirty="0"/>
              <a:t>2</a:t>
            </a:r>
            <a:endParaRPr lang="en-US" sz="2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6C35044-3CE7-46A9-A30C-547EA0C78191}"/>
              </a:ext>
            </a:extLst>
          </p:cNvPr>
          <p:cNvSpPr txBox="1"/>
          <p:nvPr/>
        </p:nvSpPr>
        <p:spPr>
          <a:xfrm>
            <a:off x="6966877" y="2207614"/>
            <a:ext cx="1112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/>
              <a:t>60 م</a:t>
            </a:r>
            <a:r>
              <a:rPr lang="ar-OM" sz="2000" baseline="30000" dirty="0"/>
              <a:t>2</a:t>
            </a:r>
            <a:endParaRPr lang="en-US" sz="2000" dirty="0"/>
          </a:p>
        </p:txBody>
      </p:sp>
      <p:pic>
        <p:nvPicPr>
          <p:cNvPr id="1026" name="Picture 2" descr="iSinwan V1ar تطبيق النخيل ايصنوان 1 - YouTube">
            <a:extLst>
              <a:ext uri="{FF2B5EF4-FFF2-40B4-BE49-F238E27FC236}">
                <a16:creationId xmlns:a16="http://schemas.microsoft.com/office/drawing/2014/main" id="{01E29B31-5597-4819-B6B7-9966075B1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4D9"/>
              </a:clrFrom>
              <a:clrTo>
                <a:srgbClr val="FEF4D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0" y="3060255"/>
            <a:ext cx="3097270" cy="195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7146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p45"/>
          <p:cNvSpPr/>
          <p:nvPr/>
        </p:nvSpPr>
        <p:spPr>
          <a:xfrm>
            <a:off x="935001" y="500195"/>
            <a:ext cx="7807109" cy="4344790"/>
          </a:xfrm>
          <a:custGeom>
            <a:avLst/>
            <a:gdLst/>
            <a:ahLst/>
            <a:cxnLst/>
            <a:rect l="l" t="t" r="r" b="b"/>
            <a:pathLst>
              <a:path w="34424" h="23680" extrusionOk="0">
                <a:moveTo>
                  <a:pt x="17172" y="0"/>
                </a:moveTo>
                <a:cubicBezTo>
                  <a:pt x="15954" y="0"/>
                  <a:pt x="14750" y="27"/>
                  <a:pt x="13613" y="68"/>
                </a:cubicBezTo>
                <a:cubicBezTo>
                  <a:pt x="12463" y="108"/>
                  <a:pt x="11299" y="176"/>
                  <a:pt x="10190" y="257"/>
                </a:cubicBezTo>
                <a:cubicBezTo>
                  <a:pt x="9635" y="298"/>
                  <a:pt x="9066" y="352"/>
                  <a:pt x="8498" y="406"/>
                </a:cubicBezTo>
                <a:cubicBezTo>
                  <a:pt x="8133" y="447"/>
                  <a:pt x="7592" y="501"/>
                  <a:pt x="7037" y="582"/>
                </a:cubicBezTo>
                <a:cubicBezTo>
                  <a:pt x="6306" y="677"/>
                  <a:pt x="5562" y="812"/>
                  <a:pt x="4845" y="1001"/>
                </a:cubicBezTo>
                <a:cubicBezTo>
                  <a:pt x="4101" y="1191"/>
                  <a:pt x="3383" y="1461"/>
                  <a:pt x="2720" y="1827"/>
                </a:cubicBezTo>
                <a:cubicBezTo>
                  <a:pt x="2396" y="2003"/>
                  <a:pt x="2084" y="2206"/>
                  <a:pt x="1800" y="2436"/>
                </a:cubicBezTo>
                <a:cubicBezTo>
                  <a:pt x="1516" y="2666"/>
                  <a:pt x="1259" y="2923"/>
                  <a:pt x="1043" y="3207"/>
                </a:cubicBezTo>
                <a:cubicBezTo>
                  <a:pt x="637" y="3748"/>
                  <a:pt x="366" y="4371"/>
                  <a:pt x="231" y="5034"/>
                </a:cubicBezTo>
                <a:cubicBezTo>
                  <a:pt x="95" y="5697"/>
                  <a:pt x="14" y="6373"/>
                  <a:pt x="14" y="7063"/>
                </a:cubicBezTo>
                <a:cubicBezTo>
                  <a:pt x="1" y="7808"/>
                  <a:pt x="55" y="8565"/>
                  <a:pt x="149" y="9309"/>
                </a:cubicBezTo>
                <a:cubicBezTo>
                  <a:pt x="352" y="10852"/>
                  <a:pt x="731" y="12367"/>
                  <a:pt x="1259" y="13842"/>
                </a:cubicBezTo>
                <a:cubicBezTo>
                  <a:pt x="1503" y="14519"/>
                  <a:pt x="1800" y="15182"/>
                  <a:pt x="2125" y="15831"/>
                </a:cubicBezTo>
                <a:cubicBezTo>
                  <a:pt x="2409" y="16386"/>
                  <a:pt x="2747" y="16927"/>
                  <a:pt x="3126" y="17428"/>
                </a:cubicBezTo>
                <a:cubicBezTo>
                  <a:pt x="3586" y="17996"/>
                  <a:pt x="4155" y="18484"/>
                  <a:pt x="4804" y="18849"/>
                </a:cubicBezTo>
                <a:cubicBezTo>
                  <a:pt x="5129" y="19038"/>
                  <a:pt x="5481" y="19187"/>
                  <a:pt x="5833" y="19336"/>
                </a:cubicBezTo>
                <a:cubicBezTo>
                  <a:pt x="6198" y="19471"/>
                  <a:pt x="6563" y="19593"/>
                  <a:pt x="6942" y="19688"/>
                </a:cubicBezTo>
                <a:cubicBezTo>
                  <a:pt x="7930" y="19931"/>
                  <a:pt x="8918" y="20094"/>
                  <a:pt x="9932" y="20175"/>
                </a:cubicBezTo>
                <a:cubicBezTo>
                  <a:pt x="10162" y="20202"/>
                  <a:pt x="10406" y="20216"/>
                  <a:pt x="10650" y="20229"/>
                </a:cubicBezTo>
                <a:cubicBezTo>
                  <a:pt x="10663" y="20283"/>
                  <a:pt x="10677" y="20351"/>
                  <a:pt x="10690" y="20405"/>
                </a:cubicBezTo>
                <a:cubicBezTo>
                  <a:pt x="10704" y="20554"/>
                  <a:pt x="10704" y="20689"/>
                  <a:pt x="10690" y="20838"/>
                </a:cubicBezTo>
                <a:cubicBezTo>
                  <a:pt x="10650" y="21027"/>
                  <a:pt x="10609" y="21203"/>
                  <a:pt x="10541" y="21379"/>
                </a:cubicBezTo>
                <a:cubicBezTo>
                  <a:pt x="10447" y="21569"/>
                  <a:pt x="10338" y="21758"/>
                  <a:pt x="10217" y="21920"/>
                </a:cubicBezTo>
                <a:cubicBezTo>
                  <a:pt x="10081" y="22083"/>
                  <a:pt x="9919" y="22232"/>
                  <a:pt x="9757" y="22353"/>
                </a:cubicBezTo>
                <a:cubicBezTo>
                  <a:pt x="9594" y="22462"/>
                  <a:pt x="9432" y="22556"/>
                  <a:pt x="9269" y="22624"/>
                </a:cubicBezTo>
                <a:cubicBezTo>
                  <a:pt x="9053" y="22719"/>
                  <a:pt x="8809" y="22759"/>
                  <a:pt x="8566" y="22759"/>
                </a:cubicBezTo>
                <a:lnTo>
                  <a:pt x="8403" y="22759"/>
                </a:lnTo>
                <a:cubicBezTo>
                  <a:pt x="8349" y="22746"/>
                  <a:pt x="8295" y="22746"/>
                  <a:pt x="8255" y="22732"/>
                </a:cubicBezTo>
                <a:lnTo>
                  <a:pt x="8200" y="22732"/>
                </a:lnTo>
                <a:cubicBezTo>
                  <a:pt x="8119" y="22732"/>
                  <a:pt x="8052" y="22759"/>
                  <a:pt x="8011" y="22827"/>
                </a:cubicBezTo>
                <a:cubicBezTo>
                  <a:pt x="7984" y="22868"/>
                  <a:pt x="7984" y="22922"/>
                  <a:pt x="7997" y="22976"/>
                </a:cubicBezTo>
                <a:cubicBezTo>
                  <a:pt x="8011" y="23030"/>
                  <a:pt x="8052" y="23071"/>
                  <a:pt x="8092" y="23098"/>
                </a:cubicBezTo>
                <a:cubicBezTo>
                  <a:pt x="8241" y="23192"/>
                  <a:pt x="8403" y="23287"/>
                  <a:pt x="8579" y="23341"/>
                </a:cubicBezTo>
                <a:cubicBezTo>
                  <a:pt x="9121" y="23571"/>
                  <a:pt x="9689" y="23679"/>
                  <a:pt x="10271" y="23679"/>
                </a:cubicBezTo>
                <a:lnTo>
                  <a:pt x="10338" y="23679"/>
                </a:lnTo>
                <a:cubicBezTo>
                  <a:pt x="10704" y="23679"/>
                  <a:pt x="11083" y="23639"/>
                  <a:pt x="11434" y="23571"/>
                </a:cubicBezTo>
                <a:cubicBezTo>
                  <a:pt x="11827" y="23490"/>
                  <a:pt x="12206" y="23368"/>
                  <a:pt x="12557" y="23206"/>
                </a:cubicBezTo>
                <a:cubicBezTo>
                  <a:pt x="12882" y="23071"/>
                  <a:pt x="13193" y="22895"/>
                  <a:pt x="13478" y="22692"/>
                </a:cubicBezTo>
                <a:cubicBezTo>
                  <a:pt x="13775" y="22489"/>
                  <a:pt x="14046" y="22245"/>
                  <a:pt x="14289" y="21975"/>
                </a:cubicBezTo>
                <a:cubicBezTo>
                  <a:pt x="14519" y="21704"/>
                  <a:pt x="14709" y="21406"/>
                  <a:pt x="14844" y="21082"/>
                </a:cubicBezTo>
                <a:cubicBezTo>
                  <a:pt x="14898" y="20973"/>
                  <a:pt x="14939" y="20851"/>
                  <a:pt x="14980" y="20730"/>
                </a:cubicBezTo>
                <a:lnTo>
                  <a:pt x="15020" y="20730"/>
                </a:lnTo>
                <a:lnTo>
                  <a:pt x="15494" y="20784"/>
                </a:lnTo>
                <a:cubicBezTo>
                  <a:pt x="16536" y="20906"/>
                  <a:pt x="17659" y="21027"/>
                  <a:pt x="18768" y="21122"/>
                </a:cubicBezTo>
                <a:cubicBezTo>
                  <a:pt x="20433" y="21271"/>
                  <a:pt x="21813" y="21339"/>
                  <a:pt x="23112" y="21339"/>
                </a:cubicBezTo>
                <a:cubicBezTo>
                  <a:pt x="23883" y="21339"/>
                  <a:pt x="24627" y="21312"/>
                  <a:pt x="25358" y="21257"/>
                </a:cubicBezTo>
                <a:cubicBezTo>
                  <a:pt x="26440" y="21190"/>
                  <a:pt x="27509" y="21027"/>
                  <a:pt x="28578" y="20797"/>
                </a:cubicBezTo>
                <a:cubicBezTo>
                  <a:pt x="28835" y="20743"/>
                  <a:pt x="29025" y="20689"/>
                  <a:pt x="29187" y="20635"/>
                </a:cubicBezTo>
                <a:cubicBezTo>
                  <a:pt x="29363" y="20594"/>
                  <a:pt x="29566" y="20527"/>
                  <a:pt x="29769" y="20446"/>
                </a:cubicBezTo>
                <a:cubicBezTo>
                  <a:pt x="30107" y="20324"/>
                  <a:pt x="30419" y="20188"/>
                  <a:pt x="30730" y="20013"/>
                </a:cubicBezTo>
                <a:cubicBezTo>
                  <a:pt x="31312" y="19688"/>
                  <a:pt x="31839" y="19282"/>
                  <a:pt x="32286" y="18795"/>
                </a:cubicBezTo>
                <a:cubicBezTo>
                  <a:pt x="32719" y="18321"/>
                  <a:pt x="33084" y="17793"/>
                  <a:pt x="33368" y="17212"/>
                </a:cubicBezTo>
                <a:cubicBezTo>
                  <a:pt x="33896" y="16156"/>
                  <a:pt x="34207" y="14925"/>
                  <a:pt x="34329" y="13436"/>
                </a:cubicBezTo>
                <a:cubicBezTo>
                  <a:pt x="34424" y="12097"/>
                  <a:pt x="34370" y="10757"/>
                  <a:pt x="34194" y="9431"/>
                </a:cubicBezTo>
                <a:cubicBezTo>
                  <a:pt x="34153" y="9188"/>
                  <a:pt x="34113" y="8958"/>
                  <a:pt x="34085" y="8714"/>
                </a:cubicBezTo>
                <a:lnTo>
                  <a:pt x="34045" y="8457"/>
                </a:lnTo>
                <a:lnTo>
                  <a:pt x="33977" y="8078"/>
                </a:lnTo>
                <a:lnTo>
                  <a:pt x="33964" y="7916"/>
                </a:lnTo>
                <a:cubicBezTo>
                  <a:pt x="33937" y="7726"/>
                  <a:pt x="33910" y="7550"/>
                  <a:pt x="33883" y="7375"/>
                </a:cubicBezTo>
                <a:cubicBezTo>
                  <a:pt x="33774" y="6630"/>
                  <a:pt x="33625" y="5886"/>
                  <a:pt x="33422" y="5155"/>
                </a:cubicBezTo>
                <a:cubicBezTo>
                  <a:pt x="33233" y="4425"/>
                  <a:pt x="32922" y="3735"/>
                  <a:pt x="32502" y="3099"/>
                </a:cubicBezTo>
                <a:cubicBezTo>
                  <a:pt x="32299" y="2787"/>
                  <a:pt x="32042" y="2490"/>
                  <a:pt x="31772" y="2233"/>
                </a:cubicBezTo>
                <a:cubicBezTo>
                  <a:pt x="31474" y="1976"/>
                  <a:pt x="31149" y="1746"/>
                  <a:pt x="30797" y="1556"/>
                </a:cubicBezTo>
                <a:cubicBezTo>
                  <a:pt x="30432" y="1353"/>
                  <a:pt x="30053" y="1177"/>
                  <a:pt x="29661" y="1042"/>
                </a:cubicBezTo>
                <a:cubicBezTo>
                  <a:pt x="29255" y="893"/>
                  <a:pt x="28849" y="771"/>
                  <a:pt x="28429" y="663"/>
                </a:cubicBezTo>
                <a:cubicBezTo>
                  <a:pt x="27550" y="460"/>
                  <a:pt x="26657" y="325"/>
                  <a:pt x="25764" y="257"/>
                </a:cubicBezTo>
                <a:cubicBezTo>
                  <a:pt x="24803" y="162"/>
                  <a:pt x="23869" y="135"/>
                  <a:pt x="23085" y="108"/>
                </a:cubicBezTo>
                <a:lnTo>
                  <a:pt x="22178" y="95"/>
                </a:lnTo>
                <a:lnTo>
                  <a:pt x="21826" y="81"/>
                </a:lnTo>
                <a:cubicBezTo>
                  <a:pt x="21623" y="81"/>
                  <a:pt x="21420" y="68"/>
                  <a:pt x="21217" y="68"/>
                </a:cubicBezTo>
                <a:lnTo>
                  <a:pt x="21014" y="54"/>
                </a:lnTo>
                <a:lnTo>
                  <a:pt x="20446" y="54"/>
                </a:lnTo>
                <a:cubicBezTo>
                  <a:pt x="19296" y="14"/>
                  <a:pt x="18227" y="0"/>
                  <a:pt x="17172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77" name="Google Shape;1477;p45"/>
          <p:cNvSpPr/>
          <p:nvPr/>
        </p:nvSpPr>
        <p:spPr>
          <a:xfrm>
            <a:off x="1122157" y="1003498"/>
            <a:ext cx="97" cy="97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close/>
              </a:path>
            </a:pathLst>
          </a:custGeom>
          <a:solidFill>
            <a:srgbClr val="E565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8" name="Google Shape;1478;p45"/>
          <p:cNvSpPr/>
          <p:nvPr/>
        </p:nvSpPr>
        <p:spPr>
          <a:xfrm>
            <a:off x="935001" y="500195"/>
            <a:ext cx="97" cy="97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close/>
              </a:path>
            </a:pathLst>
          </a:custGeom>
          <a:solidFill>
            <a:srgbClr val="E565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3E77801-762A-49E4-8EFE-A0A7CF34F948}"/>
              </a:ext>
            </a:extLst>
          </p:cNvPr>
          <p:cNvSpPr txBox="1"/>
          <p:nvPr/>
        </p:nvSpPr>
        <p:spPr>
          <a:xfrm>
            <a:off x="1818211" y="130863"/>
            <a:ext cx="601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3-صل كل عبارة في العمود الأول بناتجها الصحيح في العمود الثاني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2417;p61">
            <a:extLst>
              <a:ext uri="{FF2B5EF4-FFF2-40B4-BE49-F238E27FC236}">
                <a16:creationId xmlns:a16="http://schemas.microsoft.com/office/drawing/2014/main" id="{A3549916-43FD-4923-B2ED-190B19F90072}"/>
              </a:ext>
            </a:extLst>
          </p:cNvPr>
          <p:cNvSpPr/>
          <p:nvPr/>
        </p:nvSpPr>
        <p:spPr>
          <a:xfrm>
            <a:off x="5818808" y="870349"/>
            <a:ext cx="1439700" cy="4074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dirty="0">
                <a:solidFill>
                  <a:schemeClr val="lt1"/>
                </a:solidFill>
                <a:latin typeface="Calibri" panose="020F0502020204030204" pitchFamily="34" charset="0"/>
                <a:ea typeface="Fredoka One"/>
                <a:cs typeface="Calibri" panose="020F0502020204030204" pitchFamily="34" charset="0"/>
                <a:sym typeface="Fredoka One"/>
              </a:rPr>
              <a:t>العمود الأول </a:t>
            </a:r>
            <a:endParaRPr sz="2000" dirty="0">
              <a:solidFill>
                <a:schemeClr val="lt1"/>
              </a:solidFill>
              <a:latin typeface="Calibri" panose="020F0502020204030204" pitchFamily="34" charset="0"/>
              <a:ea typeface="Fredoka One"/>
              <a:cs typeface="Calibri" panose="020F0502020204030204" pitchFamily="34" charset="0"/>
              <a:sym typeface="Fredoka One"/>
            </a:endParaRPr>
          </a:p>
        </p:txBody>
      </p:sp>
      <p:sp>
        <p:nvSpPr>
          <p:cNvPr id="8" name="Google Shape;2417;p61">
            <a:extLst>
              <a:ext uri="{FF2B5EF4-FFF2-40B4-BE49-F238E27FC236}">
                <a16:creationId xmlns:a16="http://schemas.microsoft.com/office/drawing/2014/main" id="{A4A55E84-BD6D-4F71-8E70-32CFE677E3E8}"/>
              </a:ext>
            </a:extLst>
          </p:cNvPr>
          <p:cNvSpPr/>
          <p:nvPr/>
        </p:nvSpPr>
        <p:spPr>
          <a:xfrm>
            <a:off x="2130789" y="827580"/>
            <a:ext cx="1439700" cy="4074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dirty="0">
                <a:solidFill>
                  <a:schemeClr val="lt1"/>
                </a:solidFill>
                <a:latin typeface="Calibri" panose="020F0502020204030204" pitchFamily="34" charset="0"/>
                <a:ea typeface="Fredoka One"/>
                <a:cs typeface="Calibri" panose="020F0502020204030204" pitchFamily="34" charset="0"/>
                <a:sym typeface="Fredoka One"/>
              </a:rPr>
              <a:t>العمود الثاني  </a:t>
            </a:r>
            <a:endParaRPr sz="2000" dirty="0">
              <a:solidFill>
                <a:schemeClr val="lt1"/>
              </a:solidFill>
              <a:latin typeface="Calibri" panose="020F0502020204030204" pitchFamily="34" charset="0"/>
              <a:ea typeface="Fredoka One"/>
              <a:cs typeface="Calibri" panose="020F0502020204030204" pitchFamily="34" charset="0"/>
              <a:sym typeface="Fredoka One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BEFF87-9AF4-4545-95B4-284C56B191E7}"/>
              </a:ext>
            </a:extLst>
          </p:cNvPr>
          <p:cNvGrpSpPr/>
          <p:nvPr/>
        </p:nvGrpSpPr>
        <p:grpSpPr>
          <a:xfrm>
            <a:off x="6980941" y="1454022"/>
            <a:ext cx="618067" cy="636429"/>
            <a:chOff x="7122835" y="1657380"/>
            <a:chExt cx="618067" cy="63642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7B674C-1847-43DB-9C9B-24CAE1C84862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4</a:t>
              </a:r>
              <a:endParaRPr lang="en-US" sz="18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47A0890-D207-4DCD-82AF-B80EEF049D55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03C1312-C91B-4E1E-A1FF-85C1913ED8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CC0BA82-9A17-44C0-B07A-9B7E13D89135}"/>
              </a:ext>
            </a:extLst>
          </p:cNvPr>
          <p:cNvSpPr txBox="1"/>
          <p:nvPr/>
        </p:nvSpPr>
        <p:spPr>
          <a:xfrm>
            <a:off x="6138355" y="1581933"/>
            <a:ext cx="572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/>
              <a:t>÷</a:t>
            </a:r>
            <a:endParaRPr lang="en-US" sz="1600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7A224C-86C0-4334-BED1-42189283B3B7}"/>
              </a:ext>
            </a:extLst>
          </p:cNvPr>
          <p:cNvGrpSpPr/>
          <p:nvPr/>
        </p:nvGrpSpPr>
        <p:grpSpPr>
          <a:xfrm>
            <a:off x="5881998" y="1461684"/>
            <a:ext cx="618067" cy="636429"/>
            <a:chOff x="7122835" y="1657380"/>
            <a:chExt cx="618067" cy="63642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7AB6877-7836-4FCA-9866-9411C3DCE97A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4</a:t>
              </a:r>
              <a:endParaRPr lang="en-US" sz="18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C14AE3B-F244-4288-83B9-EC2C8CAF1AD8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97D5797-3448-4310-AA5E-B301916BC8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6B19B45-DC43-4CB7-897E-EAF031E874AF}"/>
              </a:ext>
            </a:extLst>
          </p:cNvPr>
          <p:cNvSpPr txBox="1"/>
          <p:nvPr/>
        </p:nvSpPr>
        <p:spPr>
          <a:xfrm>
            <a:off x="6558144" y="1551155"/>
            <a:ext cx="5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/>
              <a:t>3</a:t>
            </a:r>
            <a:endParaRPr lang="en-US" sz="2000" b="1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0F3D25E-52D3-4221-A415-428EE2819E2C}"/>
              </a:ext>
            </a:extLst>
          </p:cNvPr>
          <p:cNvGrpSpPr/>
          <p:nvPr/>
        </p:nvGrpSpPr>
        <p:grpSpPr>
          <a:xfrm>
            <a:off x="6930610" y="2257073"/>
            <a:ext cx="618067" cy="636429"/>
            <a:chOff x="7122835" y="1657380"/>
            <a:chExt cx="618067" cy="63642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555DD56-6972-4853-9DF3-5AEF20C00B21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5</a:t>
              </a:r>
              <a:endParaRPr lang="en-US" sz="18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967C9E-1649-4CC2-8999-EFB54760C9BC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3494976-7DD1-4D16-8C50-4764CC38F2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1C8BEB0-AFB6-4533-BA2F-168A3138F045}"/>
              </a:ext>
            </a:extLst>
          </p:cNvPr>
          <p:cNvSpPr txBox="1"/>
          <p:nvPr/>
        </p:nvSpPr>
        <p:spPr>
          <a:xfrm>
            <a:off x="6408003" y="2353035"/>
            <a:ext cx="572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/>
              <a:t>×</a:t>
            </a:r>
            <a:endParaRPr lang="en-US" sz="1600" b="1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3BCC099-2B3D-4836-A0F2-EB24B3AAC356}"/>
              </a:ext>
            </a:extLst>
          </p:cNvPr>
          <p:cNvGrpSpPr/>
          <p:nvPr/>
        </p:nvGrpSpPr>
        <p:grpSpPr>
          <a:xfrm>
            <a:off x="6140700" y="2257073"/>
            <a:ext cx="618067" cy="636429"/>
            <a:chOff x="7122835" y="1657380"/>
            <a:chExt cx="618067" cy="63642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7D1108A-0E20-4E68-AECF-8DFA9CB447D4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4</a:t>
              </a:r>
              <a:endParaRPr lang="en-US" sz="18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C257B9E-6BC9-43FB-8EDF-FA20CDB9567B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DD626CA-204A-4621-BE59-023DBFE88E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35FE689F-25BC-4B01-A249-A8EABFC299D0}"/>
              </a:ext>
            </a:extLst>
          </p:cNvPr>
          <p:cNvSpPr txBox="1"/>
          <p:nvPr/>
        </p:nvSpPr>
        <p:spPr>
          <a:xfrm>
            <a:off x="5651120" y="2322257"/>
            <a:ext cx="5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/>
              <a:t>2</a:t>
            </a:r>
            <a:endParaRPr lang="en-US" sz="2000" b="1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260B39D-0158-4F75-AED1-55AB122DA039}"/>
              </a:ext>
            </a:extLst>
          </p:cNvPr>
          <p:cNvGrpSpPr/>
          <p:nvPr/>
        </p:nvGrpSpPr>
        <p:grpSpPr>
          <a:xfrm>
            <a:off x="7228115" y="3252145"/>
            <a:ext cx="618067" cy="636429"/>
            <a:chOff x="7122835" y="1657380"/>
            <a:chExt cx="618067" cy="63642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13C78EC-9764-4412-9EBA-1B4E270C6482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3</a:t>
              </a:r>
              <a:endParaRPr lang="en-US" sz="1800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6A5EE6B-75D0-4FDF-BC8D-23C030D81650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B67E962-9BA9-4698-A59B-8816034774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48E7693-FC0E-4D4B-BCDA-AF0436C0F487}"/>
              </a:ext>
            </a:extLst>
          </p:cNvPr>
          <p:cNvSpPr txBox="1"/>
          <p:nvPr/>
        </p:nvSpPr>
        <p:spPr>
          <a:xfrm>
            <a:off x="6552724" y="3387626"/>
            <a:ext cx="572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/>
              <a:t>ـــ</a:t>
            </a:r>
            <a:endParaRPr lang="en-US" sz="1600" b="1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01E97CD-1C37-4907-868E-A775B089A8CD}"/>
              </a:ext>
            </a:extLst>
          </p:cNvPr>
          <p:cNvGrpSpPr/>
          <p:nvPr/>
        </p:nvGrpSpPr>
        <p:grpSpPr>
          <a:xfrm>
            <a:off x="6323801" y="3326639"/>
            <a:ext cx="618067" cy="636429"/>
            <a:chOff x="7122835" y="1657380"/>
            <a:chExt cx="618067" cy="63642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F78D051-BB22-4750-9BAF-8682F961E39C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5</a:t>
              </a:r>
              <a:endParaRPr lang="en-US" sz="18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799FBAB-24DB-47BB-8F16-3C0B523D4B19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2</a:t>
              </a:r>
              <a:endParaRPr lang="en-US" sz="1800" dirty="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030030-3DE6-42A4-AFB8-33BE577092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F70E6581-A14C-4198-A390-FFE363B6D15B}"/>
              </a:ext>
            </a:extLst>
          </p:cNvPr>
          <p:cNvSpPr txBox="1"/>
          <p:nvPr/>
        </p:nvSpPr>
        <p:spPr>
          <a:xfrm>
            <a:off x="6809852" y="3356848"/>
            <a:ext cx="5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dirty="0"/>
              <a:t>2</a:t>
            </a:r>
            <a:endParaRPr lang="en-US" sz="24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4205B23-7ED4-4A00-A8B0-BB62ACF291CA}"/>
              </a:ext>
            </a:extLst>
          </p:cNvPr>
          <p:cNvSpPr txBox="1"/>
          <p:nvPr/>
        </p:nvSpPr>
        <p:spPr>
          <a:xfrm>
            <a:off x="5939566" y="3391193"/>
            <a:ext cx="5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dirty="0"/>
              <a:t>1</a:t>
            </a:r>
            <a:endParaRPr lang="en-US" sz="24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7676676-FF45-4BB3-95EF-CB992D6A6A85}"/>
              </a:ext>
            </a:extLst>
          </p:cNvPr>
          <p:cNvSpPr txBox="1"/>
          <p:nvPr/>
        </p:nvSpPr>
        <p:spPr>
          <a:xfrm>
            <a:off x="5583474" y="3357837"/>
            <a:ext cx="5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dirty="0"/>
              <a:t>÷</a:t>
            </a:r>
            <a:endParaRPr lang="en-US" sz="2400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F1F8689-C0D9-4319-8ADE-AE426F26B5FD}"/>
              </a:ext>
            </a:extLst>
          </p:cNvPr>
          <p:cNvGrpSpPr/>
          <p:nvPr/>
        </p:nvGrpSpPr>
        <p:grpSpPr>
          <a:xfrm>
            <a:off x="5407942" y="3303262"/>
            <a:ext cx="618067" cy="636429"/>
            <a:chOff x="7122835" y="1657380"/>
            <a:chExt cx="618067" cy="63642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B30AB9D-980A-49D6-BC37-91CFCA720953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3</a:t>
              </a:r>
              <a:endParaRPr lang="en-US" sz="1800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909B361-9360-48EC-9920-BEA35C6F656A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10A3415-AF90-4CD8-B5C3-C5F658A89F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7E61608C-526F-4BE5-A972-9725E6EFE650}"/>
              </a:ext>
            </a:extLst>
          </p:cNvPr>
          <p:cNvSpPr txBox="1"/>
          <p:nvPr/>
        </p:nvSpPr>
        <p:spPr>
          <a:xfrm>
            <a:off x="5023126" y="3353168"/>
            <a:ext cx="5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dirty="0"/>
              <a:t>1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79306F-3C94-461A-B5A7-52A51B26B735}"/>
              </a:ext>
            </a:extLst>
          </p:cNvPr>
          <p:cNvSpPr txBox="1"/>
          <p:nvPr/>
        </p:nvSpPr>
        <p:spPr>
          <a:xfrm>
            <a:off x="5881998" y="3357646"/>
            <a:ext cx="1940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0070C0"/>
                </a:solidFill>
              </a:rPr>
              <a:t>(                        )</a:t>
            </a:r>
            <a:endParaRPr lang="en-US" sz="1800" b="1" dirty="0">
              <a:solidFill>
                <a:srgbClr val="0070C0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02440BA-E56B-4FC2-874B-A2FFD53ED374}"/>
              </a:ext>
            </a:extLst>
          </p:cNvPr>
          <p:cNvGrpSpPr/>
          <p:nvPr/>
        </p:nvGrpSpPr>
        <p:grpSpPr>
          <a:xfrm>
            <a:off x="2757651" y="1404913"/>
            <a:ext cx="618067" cy="636429"/>
            <a:chOff x="7122835" y="1657380"/>
            <a:chExt cx="618067" cy="63642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5CCD75F-E796-4558-A958-224E0134DAAE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20</a:t>
              </a:r>
              <a:endParaRPr lang="en-US" sz="1800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911B867-7EE4-43A8-A194-39108258ED7F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9</a:t>
              </a:r>
              <a:endParaRPr lang="en-US" sz="1800" dirty="0"/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752C5D5-642C-4C9B-884F-AC2E3EB15B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4C9EE60E-5862-4984-A792-1AB1FC56942B}"/>
              </a:ext>
            </a:extLst>
          </p:cNvPr>
          <p:cNvSpPr txBox="1"/>
          <p:nvPr/>
        </p:nvSpPr>
        <p:spPr>
          <a:xfrm>
            <a:off x="2731856" y="2225889"/>
            <a:ext cx="618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/>
              <a:t>13</a:t>
            </a:r>
            <a:endParaRPr lang="en-US" sz="1800" dirty="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19E80F1-097D-492F-A679-C07835D2465F}"/>
              </a:ext>
            </a:extLst>
          </p:cNvPr>
          <p:cNvGrpSpPr/>
          <p:nvPr/>
        </p:nvGrpSpPr>
        <p:grpSpPr>
          <a:xfrm>
            <a:off x="2830661" y="2747325"/>
            <a:ext cx="618067" cy="636429"/>
            <a:chOff x="7122835" y="1657380"/>
            <a:chExt cx="618067" cy="63642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06B51D0-4611-493B-A5EA-C9B9FF087971}"/>
                </a:ext>
              </a:extLst>
            </p:cNvPr>
            <p:cNvSpPr txBox="1"/>
            <p:nvPr/>
          </p:nvSpPr>
          <p:spPr>
            <a:xfrm>
              <a:off x="7122835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10</a:t>
              </a:r>
              <a:endParaRPr lang="en-US" sz="1800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1028D9C-E945-4B14-A93C-DFEC14EBC368}"/>
                </a:ext>
              </a:extLst>
            </p:cNvPr>
            <p:cNvSpPr txBox="1"/>
            <p:nvPr/>
          </p:nvSpPr>
          <p:spPr>
            <a:xfrm>
              <a:off x="7122835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7</a:t>
              </a:r>
              <a:endParaRPr lang="en-US" sz="1800" dirty="0"/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95E1BC0-6EEE-435D-9964-9583E9F28D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C48C860-837E-4E4D-B4F2-F8304922FC1D}"/>
              </a:ext>
            </a:extLst>
          </p:cNvPr>
          <p:cNvGrpSpPr/>
          <p:nvPr/>
        </p:nvGrpSpPr>
        <p:grpSpPr>
          <a:xfrm>
            <a:off x="2814759" y="3396172"/>
            <a:ext cx="633969" cy="636429"/>
            <a:chOff x="7059227" y="1657380"/>
            <a:chExt cx="633969" cy="636429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308798A-4350-46A9-B303-058B8805BC07}"/>
                </a:ext>
              </a:extLst>
            </p:cNvPr>
            <p:cNvSpPr txBox="1"/>
            <p:nvPr/>
          </p:nvSpPr>
          <p:spPr>
            <a:xfrm>
              <a:off x="7075129" y="1924477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16</a:t>
              </a:r>
              <a:endParaRPr lang="en-US" sz="1800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08A330C-2CB5-45AB-B098-C2EAED6B085E}"/>
                </a:ext>
              </a:extLst>
            </p:cNvPr>
            <p:cNvSpPr txBox="1"/>
            <p:nvPr/>
          </p:nvSpPr>
          <p:spPr>
            <a:xfrm>
              <a:off x="7059227" y="1657380"/>
              <a:ext cx="61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13</a:t>
              </a:r>
              <a:endParaRPr lang="en-US" sz="1800" dirty="0"/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3893946-52B6-4D78-90BB-4ED3A20BD6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2835" y="1956056"/>
              <a:ext cx="283239" cy="0"/>
            </a:xfrm>
            <a:prstGeom prst="line">
              <a:avLst/>
            </a:prstGeom>
            <a:ln w="12700">
              <a:solidFill>
                <a:srgbClr val="0602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p56"/>
          <p:cNvSpPr/>
          <p:nvPr/>
        </p:nvSpPr>
        <p:spPr>
          <a:xfrm>
            <a:off x="5393703" y="702899"/>
            <a:ext cx="2970536" cy="3567477"/>
          </a:xfrm>
          <a:custGeom>
            <a:avLst/>
            <a:gdLst/>
            <a:ahLst/>
            <a:cxnLst/>
            <a:rect l="l" t="t" r="r" b="b"/>
            <a:pathLst>
              <a:path w="7794" h="14027" extrusionOk="0">
                <a:moveTo>
                  <a:pt x="6610" y="519"/>
                </a:moveTo>
                <a:cubicBezTo>
                  <a:pt x="6976" y="519"/>
                  <a:pt x="7273" y="817"/>
                  <a:pt x="7273" y="1183"/>
                </a:cubicBezTo>
                <a:lnTo>
                  <a:pt x="7273" y="12843"/>
                </a:lnTo>
                <a:cubicBezTo>
                  <a:pt x="7273" y="13209"/>
                  <a:pt x="6976" y="13506"/>
                  <a:pt x="6610" y="13506"/>
                </a:cubicBezTo>
                <a:lnTo>
                  <a:pt x="1184" y="13506"/>
                </a:lnTo>
                <a:cubicBezTo>
                  <a:pt x="818" y="13506"/>
                  <a:pt x="520" y="13209"/>
                  <a:pt x="520" y="12843"/>
                </a:cubicBezTo>
                <a:lnTo>
                  <a:pt x="520" y="1183"/>
                </a:lnTo>
                <a:cubicBezTo>
                  <a:pt x="520" y="817"/>
                  <a:pt x="818" y="519"/>
                  <a:pt x="1184" y="519"/>
                </a:cubicBezTo>
                <a:close/>
                <a:moveTo>
                  <a:pt x="1184" y="0"/>
                </a:moveTo>
                <a:cubicBezTo>
                  <a:pt x="532" y="0"/>
                  <a:pt x="1" y="530"/>
                  <a:pt x="1" y="1183"/>
                </a:cubicBezTo>
                <a:lnTo>
                  <a:pt x="1" y="12843"/>
                </a:lnTo>
                <a:cubicBezTo>
                  <a:pt x="1" y="13495"/>
                  <a:pt x="532" y="14026"/>
                  <a:pt x="1184" y="14026"/>
                </a:cubicBezTo>
                <a:lnTo>
                  <a:pt x="6610" y="14026"/>
                </a:lnTo>
                <a:cubicBezTo>
                  <a:pt x="7262" y="14026"/>
                  <a:pt x="7793" y="13495"/>
                  <a:pt x="7793" y="12843"/>
                </a:cubicBezTo>
                <a:lnTo>
                  <a:pt x="7793" y="1183"/>
                </a:lnTo>
                <a:cubicBezTo>
                  <a:pt x="7793" y="530"/>
                  <a:pt x="7262" y="0"/>
                  <a:pt x="66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2" name="Google Shape;2042;p56"/>
          <p:cNvSpPr/>
          <p:nvPr/>
        </p:nvSpPr>
        <p:spPr>
          <a:xfrm>
            <a:off x="5393703" y="973014"/>
            <a:ext cx="1832155" cy="3214616"/>
          </a:xfrm>
          <a:custGeom>
            <a:avLst/>
            <a:gdLst/>
            <a:ahLst/>
            <a:cxnLst/>
            <a:rect l="l" t="t" r="r" b="b"/>
            <a:pathLst>
              <a:path w="7794" h="13675" extrusionOk="0">
                <a:moveTo>
                  <a:pt x="1184" y="0"/>
                </a:moveTo>
                <a:cubicBezTo>
                  <a:pt x="532" y="0"/>
                  <a:pt x="1" y="530"/>
                  <a:pt x="1" y="1183"/>
                </a:cubicBezTo>
                <a:lnTo>
                  <a:pt x="1" y="3478"/>
                </a:lnTo>
                <a:lnTo>
                  <a:pt x="7450" y="13674"/>
                </a:lnTo>
                <a:cubicBezTo>
                  <a:pt x="7662" y="13460"/>
                  <a:pt x="7793" y="13167"/>
                  <a:pt x="7793" y="12843"/>
                </a:cubicBezTo>
                <a:lnTo>
                  <a:pt x="7793" y="7864"/>
                </a:lnTo>
                <a:lnTo>
                  <a:pt x="2048" y="0"/>
                </a:lnTo>
                <a:close/>
              </a:path>
            </a:pathLst>
          </a:custGeom>
          <a:solidFill>
            <a:srgbClr val="FFFFFF">
              <a:alpha val="16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43" name="Google Shape;2043;p56"/>
          <p:cNvSpPr/>
          <p:nvPr/>
        </p:nvSpPr>
        <p:spPr>
          <a:xfrm>
            <a:off x="6475259" y="788364"/>
            <a:ext cx="855194" cy="203808"/>
          </a:xfrm>
          <a:custGeom>
            <a:avLst/>
            <a:gdLst/>
            <a:ahLst/>
            <a:cxnLst/>
            <a:rect l="l" t="t" r="r" b="b"/>
            <a:pathLst>
              <a:path w="3638" h="867" extrusionOk="0">
                <a:moveTo>
                  <a:pt x="1" y="0"/>
                </a:moveTo>
                <a:lnTo>
                  <a:pt x="1" y="862"/>
                </a:lnTo>
                <a:cubicBezTo>
                  <a:pt x="1" y="865"/>
                  <a:pt x="3" y="867"/>
                  <a:pt x="6" y="867"/>
                </a:cubicBezTo>
                <a:lnTo>
                  <a:pt x="3632" y="867"/>
                </a:lnTo>
                <a:cubicBezTo>
                  <a:pt x="3635" y="867"/>
                  <a:pt x="3637" y="864"/>
                  <a:pt x="3637" y="862"/>
                </a:cubicBezTo>
                <a:lnTo>
                  <a:pt x="3637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4" name="Google Shape;2044;p56"/>
          <p:cNvSpPr/>
          <p:nvPr/>
        </p:nvSpPr>
        <p:spPr>
          <a:xfrm>
            <a:off x="1448438" y="141533"/>
            <a:ext cx="1072969" cy="531477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5" name="Google Shape;2045;p56"/>
          <p:cNvSpPr/>
          <p:nvPr/>
        </p:nvSpPr>
        <p:spPr>
          <a:xfrm>
            <a:off x="7251101" y="331075"/>
            <a:ext cx="779589" cy="386172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95" name="Google Shape;2095;p56"/>
          <p:cNvGrpSpPr/>
          <p:nvPr/>
        </p:nvGrpSpPr>
        <p:grpSpPr>
          <a:xfrm>
            <a:off x="8180525" y="3545840"/>
            <a:ext cx="490228" cy="608811"/>
            <a:chOff x="7376250" y="1989890"/>
            <a:chExt cx="490228" cy="608811"/>
          </a:xfrm>
        </p:grpSpPr>
        <p:sp>
          <p:nvSpPr>
            <p:cNvPr id="2096" name="Google Shape;2096;p56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56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56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2040;p56">
            <a:extLst>
              <a:ext uri="{FF2B5EF4-FFF2-40B4-BE49-F238E27FC236}">
                <a16:creationId xmlns:a16="http://schemas.microsoft.com/office/drawing/2014/main" id="{2F3B6AD3-FDC5-43A4-9601-63EECBFA5177}"/>
              </a:ext>
            </a:extLst>
          </p:cNvPr>
          <p:cNvSpPr/>
          <p:nvPr/>
        </p:nvSpPr>
        <p:spPr>
          <a:xfrm>
            <a:off x="643503" y="679946"/>
            <a:ext cx="2937255" cy="3567477"/>
          </a:xfrm>
          <a:custGeom>
            <a:avLst/>
            <a:gdLst/>
            <a:ahLst/>
            <a:cxnLst/>
            <a:rect l="l" t="t" r="r" b="b"/>
            <a:pathLst>
              <a:path w="7794" h="14027" extrusionOk="0">
                <a:moveTo>
                  <a:pt x="6610" y="519"/>
                </a:moveTo>
                <a:cubicBezTo>
                  <a:pt x="6976" y="519"/>
                  <a:pt x="7273" y="817"/>
                  <a:pt x="7273" y="1183"/>
                </a:cubicBezTo>
                <a:lnTo>
                  <a:pt x="7273" y="12843"/>
                </a:lnTo>
                <a:cubicBezTo>
                  <a:pt x="7273" y="13209"/>
                  <a:pt x="6976" y="13506"/>
                  <a:pt x="6610" y="13506"/>
                </a:cubicBezTo>
                <a:lnTo>
                  <a:pt x="1184" y="13506"/>
                </a:lnTo>
                <a:cubicBezTo>
                  <a:pt x="818" y="13506"/>
                  <a:pt x="520" y="13209"/>
                  <a:pt x="520" y="12843"/>
                </a:cubicBezTo>
                <a:lnTo>
                  <a:pt x="520" y="1183"/>
                </a:lnTo>
                <a:cubicBezTo>
                  <a:pt x="520" y="817"/>
                  <a:pt x="818" y="519"/>
                  <a:pt x="1184" y="519"/>
                </a:cubicBezTo>
                <a:close/>
                <a:moveTo>
                  <a:pt x="1184" y="0"/>
                </a:moveTo>
                <a:cubicBezTo>
                  <a:pt x="532" y="0"/>
                  <a:pt x="1" y="530"/>
                  <a:pt x="1" y="1183"/>
                </a:cubicBezTo>
                <a:lnTo>
                  <a:pt x="1" y="12843"/>
                </a:lnTo>
                <a:cubicBezTo>
                  <a:pt x="1" y="13495"/>
                  <a:pt x="532" y="14026"/>
                  <a:pt x="1184" y="14026"/>
                </a:cubicBezTo>
                <a:lnTo>
                  <a:pt x="6610" y="14026"/>
                </a:lnTo>
                <a:cubicBezTo>
                  <a:pt x="7262" y="14026"/>
                  <a:pt x="7793" y="13495"/>
                  <a:pt x="7793" y="12843"/>
                </a:cubicBezTo>
                <a:lnTo>
                  <a:pt x="7793" y="1183"/>
                </a:lnTo>
                <a:cubicBezTo>
                  <a:pt x="7793" y="530"/>
                  <a:pt x="7262" y="0"/>
                  <a:pt x="66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2043;p56">
            <a:extLst>
              <a:ext uri="{FF2B5EF4-FFF2-40B4-BE49-F238E27FC236}">
                <a16:creationId xmlns:a16="http://schemas.microsoft.com/office/drawing/2014/main" id="{408E029F-ED2B-4D7E-A276-D08B2460A1B5}"/>
              </a:ext>
            </a:extLst>
          </p:cNvPr>
          <p:cNvSpPr/>
          <p:nvPr/>
        </p:nvSpPr>
        <p:spPr>
          <a:xfrm>
            <a:off x="1620370" y="762539"/>
            <a:ext cx="855194" cy="203808"/>
          </a:xfrm>
          <a:custGeom>
            <a:avLst/>
            <a:gdLst/>
            <a:ahLst/>
            <a:cxnLst/>
            <a:rect l="l" t="t" r="r" b="b"/>
            <a:pathLst>
              <a:path w="3638" h="867" extrusionOk="0">
                <a:moveTo>
                  <a:pt x="1" y="0"/>
                </a:moveTo>
                <a:lnTo>
                  <a:pt x="1" y="862"/>
                </a:lnTo>
                <a:cubicBezTo>
                  <a:pt x="1" y="865"/>
                  <a:pt x="3" y="867"/>
                  <a:pt x="6" y="867"/>
                </a:cubicBezTo>
                <a:lnTo>
                  <a:pt x="3632" y="867"/>
                </a:lnTo>
                <a:cubicBezTo>
                  <a:pt x="3635" y="867"/>
                  <a:pt x="3637" y="864"/>
                  <a:pt x="3637" y="862"/>
                </a:cubicBezTo>
                <a:lnTo>
                  <a:pt x="3637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76AE91-9011-4C32-8601-7D6A615C5B82}"/>
              </a:ext>
            </a:extLst>
          </p:cNvPr>
          <p:cNvSpPr txBox="1"/>
          <p:nvPr/>
        </p:nvSpPr>
        <p:spPr>
          <a:xfrm>
            <a:off x="3416554" y="205592"/>
            <a:ext cx="2172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تفريد التعليم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9A0BD3-0A74-4DC3-9B09-0F35A27C39C3}"/>
              </a:ext>
            </a:extLst>
          </p:cNvPr>
          <p:cNvSpPr txBox="1"/>
          <p:nvPr/>
        </p:nvSpPr>
        <p:spPr>
          <a:xfrm>
            <a:off x="894331" y="1840225"/>
            <a:ext cx="2385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الطالب صفحة 49 رقم 10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46" name="Google Shape;2046;p56"/>
          <p:cNvGrpSpPr/>
          <p:nvPr/>
        </p:nvGrpSpPr>
        <p:grpSpPr>
          <a:xfrm>
            <a:off x="747898" y="3451232"/>
            <a:ext cx="2600138" cy="1276462"/>
            <a:chOff x="-319248" y="4078456"/>
            <a:chExt cx="2600138" cy="1276462"/>
          </a:xfrm>
        </p:grpSpPr>
        <p:sp>
          <p:nvSpPr>
            <p:cNvPr id="2047" name="Google Shape;2047;p56"/>
            <p:cNvSpPr/>
            <p:nvPr/>
          </p:nvSpPr>
          <p:spPr>
            <a:xfrm rot="-153522" flipH="1">
              <a:off x="-232326" y="4251254"/>
              <a:ext cx="2426035" cy="930297"/>
            </a:xfrm>
            <a:custGeom>
              <a:avLst/>
              <a:gdLst/>
              <a:ahLst/>
              <a:cxnLst/>
              <a:rect l="l" t="t" r="r" b="b"/>
              <a:pathLst>
                <a:path w="25246" h="11515" extrusionOk="0">
                  <a:moveTo>
                    <a:pt x="18225" y="1"/>
                  </a:moveTo>
                  <a:cubicBezTo>
                    <a:pt x="18089" y="1"/>
                    <a:pt x="17972" y="40"/>
                    <a:pt x="17875" y="78"/>
                  </a:cubicBezTo>
                  <a:cubicBezTo>
                    <a:pt x="17738" y="137"/>
                    <a:pt x="17602" y="176"/>
                    <a:pt x="17505" y="253"/>
                  </a:cubicBezTo>
                  <a:cubicBezTo>
                    <a:pt x="17311" y="370"/>
                    <a:pt x="17155" y="565"/>
                    <a:pt x="17019" y="779"/>
                  </a:cubicBezTo>
                  <a:cubicBezTo>
                    <a:pt x="16902" y="1051"/>
                    <a:pt x="16824" y="1323"/>
                    <a:pt x="16805" y="1557"/>
                  </a:cubicBezTo>
                  <a:cubicBezTo>
                    <a:pt x="16785" y="1809"/>
                    <a:pt x="16785" y="2043"/>
                    <a:pt x="16785" y="2393"/>
                  </a:cubicBezTo>
                  <a:cubicBezTo>
                    <a:pt x="16824" y="3015"/>
                    <a:pt x="16961" y="3677"/>
                    <a:pt x="17077" y="4280"/>
                  </a:cubicBezTo>
                  <a:lnTo>
                    <a:pt x="17213" y="4941"/>
                  </a:lnTo>
                  <a:cubicBezTo>
                    <a:pt x="17291" y="5213"/>
                    <a:pt x="17349" y="5466"/>
                    <a:pt x="17388" y="5738"/>
                  </a:cubicBezTo>
                  <a:cubicBezTo>
                    <a:pt x="17311" y="5719"/>
                    <a:pt x="17272" y="5719"/>
                    <a:pt x="17194" y="5699"/>
                  </a:cubicBezTo>
                  <a:lnTo>
                    <a:pt x="17097" y="5699"/>
                  </a:lnTo>
                  <a:cubicBezTo>
                    <a:pt x="16863" y="5699"/>
                    <a:pt x="16591" y="5797"/>
                    <a:pt x="16377" y="5933"/>
                  </a:cubicBezTo>
                  <a:cubicBezTo>
                    <a:pt x="16241" y="6030"/>
                    <a:pt x="16144" y="6127"/>
                    <a:pt x="16027" y="6263"/>
                  </a:cubicBezTo>
                  <a:cubicBezTo>
                    <a:pt x="15930" y="6380"/>
                    <a:pt x="15852" y="6497"/>
                    <a:pt x="15755" y="6613"/>
                  </a:cubicBezTo>
                  <a:cubicBezTo>
                    <a:pt x="15657" y="6419"/>
                    <a:pt x="15541" y="6263"/>
                    <a:pt x="15405" y="6108"/>
                  </a:cubicBezTo>
                  <a:cubicBezTo>
                    <a:pt x="15230" y="5933"/>
                    <a:pt x="15016" y="5816"/>
                    <a:pt x="14782" y="5738"/>
                  </a:cubicBezTo>
                  <a:cubicBezTo>
                    <a:pt x="14665" y="5719"/>
                    <a:pt x="14568" y="5699"/>
                    <a:pt x="14452" y="5699"/>
                  </a:cubicBezTo>
                  <a:lnTo>
                    <a:pt x="14374" y="5699"/>
                  </a:lnTo>
                  <a:cubicBezTo>
                    <a:pt x="14276" y="5699"/>
                    <a:pt x="14179" y="5719"/>
                    <a:pt x="14082" y="5719"/>
                  </a:cubicBezTo>
                  <a:cubicBezTo>
                    <a:pt x="13888" y="5738"/>
                    <a:pt x="13674" y="5816"/>
                    <a:pt x="13460" y="5972"/>
                  </a:cubicBezTo>
                  <a:cubicBezTo>
                    <a:pt x="13265" y="6088"/>
                    <a:pt x="13071" y="6224"/>
                    <a:pt x="12896" y="6419"/>
                  </a:cubicBezTo>
                  <a:cubicBezTo>
                    <a:pt x="12837" y="6477"/>
                    <a:pt x="12798" y="6555"/>
                    <a:pt x="12740" y="6594"/>
                  </a:cubicBezTo>
                  <a:cubicBezTo>
                    <a:pt x="12701" y="5913"/>
                    <a:pt x="12623" y="5330"/>
                    <a:pt x="12546" y="4766"/>
                  </a:cubicBezTo>
                  <a:cubicBezTo>
                    <a:pt x="12448" y="4066"/>
                    <a:pt x="12332" y="3463"/>
                    <a:pt x="12157" y="2899"/>
                  </a:cubicBezTo>
                  <a:cubicBezTo>
                    <a:pt x="12079" y="2607"/>
                    <a:pt x="11962" y="2315"/>
                    <a:pt x="11865" y="2082"/>
                  </a:cubicBezTo>
                  <a:cubicBezTo>
                    <a:pt x="11748" y="1751"/>
                    <a:pt x="11592" y="1518"/>
                    <a:pt x="11476" y="1323"/>
                  </a:cubicBezTo>
                  <a:cubicBezTo>
                    <a:pt x="11340" y="1070"/>
                    <a:pt x="11165" y="876"/>
                    <a:pt x="10970" y="720"/>
                  </a:cubicBezTo>
                  <a:cubicBezTo>
                    <a:pt x="10873" y="642"/>
                    <a:pt x="10776" y="545"/>
                    <a:pt x="10659" y="467"/>
                  </a:cubicBezTo>
                  <a:cubicBezTo>
                    <a:pt x="10523" y="390"/>
                    <a:pt x="10406" y="331"/>
                    <a:pt x="10289" y="292"/>
                  </a:cubicBezTo>
                  <a:cubicBezTo>
                    <a:pt x="9998" y="176"/>
                    <a:pt x="9686" y="98"/>
                    <a:pt x="9414" y="98"/>
                  </a:cubicBezTo>
                  <a:cubicBezTo>
                    <a:pt x="9239" y="98"/>
                    <a:pt x="9103" y="137"/>
                    <a:pt x="8947" y="176"/>
                  </a:cubicBezTo>
                  <a:cubicBezTo>
                    <a:pt x="8578" y="292"/>
                    <a:pt x="8267" y="565"/>
                    <a:pt x="8072" y="934"/>
                  </a:cubicBezTo>
                  <a:cubicBezTo>
                    <a:pt x="7839" y="1343"/>
                    <a:pt x="7761" y="1829"/>
                    <a:pt x="7703" y="2237"/>
                  </a:cubicBezTo>
                  <a:cubicBezTo>
                    <a:pt x="7664" y="2626"/>
                    <a:pt x="7644" y="3054"/>
                    <a:pt x="7664" y="3560"/>
                  </a:cubicBezTo>
                  <a:cubicBezTo>
                    <a:pt x="7664" y="3832"/>
                    <a:pt x="7683" y="4124"/>
                    <a:pt x="7703" y="4455"/>
                  </a:cubicBezTo>
                  <a:cubicBezTo>
                    <a:pt x="7547" y="4221"/>
                    <a:pt x="7372" y="4027"/>
                    <a:pt x="7197" y="3871"/>
                  </a:cubicBezTo>
                  <a:cubicBezTo>
                    <a:pt x="7080" y="3774"/>
                    <a:pt x="6964" y="3696"/>
                    <a:pt x="6866" y="3657"/>
                  </a:cubicBezTo>
                  <a:cubicBezTo>
                    <a:pt x="6788" y="3638"/>
                    <a:pt x="6711" y="3579"/>
                    <a:pt x="6633" y="3560"/>
                  </a:cubicBezTo>
                  <a:cubicBezTo>
                    <a:pt x="6575" y="3540"/>
                    <a:pt x="6477" y="3540"/>
                    <a:pt x="6400" y="3502"/>
                  </a:cubicBezTo>
                  <a:lnTo>
                    <a:pt x="6283" y="3502"/>
                  </a:lnTo>
                  <a:cubicBezTo>
                    <a:pt x="6186" y="3502"/>
                    <a:pt x="6088" y="3540"/>
                    <a:pt x="5952" y="3560"/>
                  </a:cubicBezTo>
                  <a:cubicBezTo>
                    <a:pt x="5816" y="3579"/>
                    <a:pt x="5641" y="3657"/>
                    <a:pt x="5524" y="3754"/>
                  </a:cubicBezTo>
                  <a:cubicBezTo>
                    <a:pt x="5408" y="3852"/>
                    <a:pt x="5310" y="3949"/>
                    <a:pt x="5174" y="4085"/>
                  </a:cubicBezTo>
                  <a:cubicBezTo>
                    <a:pt x="5116" y="4182"/>
                    <a:pt x="5057" y="4338"/>
                    <a:pt x="5019" y="4513"/>
                  </a:cubicBezTo>
                  <a:cubicBezTo>
                    <a:pt x="4960" y="4649"/>
                    <a:pt x="4960" y="4824"/>
                    <a:pt x="4941" y="4941"/>
                  </a:cubicBezTo>
                  <a:lnTo>
                    <a:pt x="4941" y="5213"/>
                  </a:lnTo>
                  <a:cubicBezTo>
                    <a:pt x="4727" y="4921"/>
                    <a:pt x="4493" y="4668"/>
                    <a:pt x="4280" y="4435"/>
                  </a:cubicBezTo>
                  <a:cubicBezTo>
                    <a:pt x="3813" y="3929"/>
                    <a:pt x="3385" y="3502"/>
                    <a:pt x="2918" y="3190"/>
                  </a:cubicBezTo>
                  <a:cubicBezTo>
                    <a:pt x="2432" y="2860"/>
                    <a:pt x="1946" y="2665"/>
                    <a:pt x="1518" y="2665"/>
                  </a:cubicBezTo>
                  <a:cubicBezTo>
                    <a:pt x="1265" y="2665"/>
                    <a:pt x="1031" y="2704"/>
                    <a:pt x="837" y="2821"/>
                  </a:cubicBezTo>
                  <a:cubicBezTo>
                    <a:pt x="642" y="2918"/>
                    <a:pt x="448" y="3093"/>
                    <a:pt x="292" y="3346"/>
                  </a:cubicBezTo>
                  <a:cubicBezTo>
                    <a:pt x="176" y="3502"/>
                    <a:pt x="78" y="3735"/>
                    <a:pt x="59" y="3949"/>
                  </a:cubicBezTo>
                  <a:cubicBezTo>
                    <a:pt x="1" y="4163"/>
                    <a:pt x="1" y="4416"/>
                    <a:pt x="59" y="4707"/>
                  </a:cubicBezTo>
                  <a:cubicBezTo>
                    <a:pt x="78" y="4921"/>
                    <a:pt x="156" y="5155"/>
                    <a:pt x="254" y="5427"/>
                  </a:cubicBezTo>
                  <a:cubicBezTo>
                    <a:pt x="351" y="5680"/>
                    <a:pt x="467" y="5933"/>
                    <a:pt x="604" y="6205"/>
                  </a:cubicBezTo>
                  <a:cubicBezTo>
                    <a:pt x="876" y="6672"/>
                    <a:pt x="1187" y="7158"/>
                    <a:pt x="1634" y="7683"/>
                  </a:cubicBezTo>
                  <a:cubicBezTo>
                    <a:pt x="1946" y="8072"/>
                    <a:pt x="2257" y="8442"/>
                    <a:pt x="2587" y="8792"/>
                  </a:cubicBezTo>
                  <a:cubicBezTo>
                    <a:pt x="2549" y="8792"/>
                    <a:pt x="2529" y="8753"/>
                    <a:pt x="2510" y="8753"/>
                  </a:cubicBezTo>
                  <a:cubicBezTo>
                    <a:pt x="2412" y="8753"/>
                    <a:pt x="2335" y="8733"/>
                    <a:pt x="2237" y="8733"/>
                  </a:cubicBezTo>
                  <a:cubicBezTo>
                    <a:pt x="1926" y="8733"/>
                    <a:pt x="1634" y="8811"/>
                    <a:pt x="1382" y="8947"/>
                  </a:cubicBezTo>
                  <a:cubicBezTo>
                    <a:pt x="1090" y="9122"/>
                    <a:pt x="876" y="9434"/>
                    <a:pt x="856" y="9764"/>
                  </a:cubicBezTo>
                  <a:cubicBezTo>
                    <a:pt x="798" y="10153"/>
                    <a:pt x="973" y="10581"/>
                    <a:pt x="1323" y="11048"/>
                  </a:cubicBezTo>
                  <a:cubicBezTo>
                    <a:pt x="1343" y="11087"/>
                    <a:pt x="1382" y="11126"/>
                    <a:pt x="1440" y="11126"/>
                  </a:cubicBezTo>
                  <a:cubicBezTo>
                    <a:pt x="1479" y="11165"/>
                    <a:pt x="1557" y="11223"/>
                    <a:pt x="1634" y="11262"/>
                  </a:cubicBezTo>
                  <a:cubicBezTo>
                    <a:pt x="1673" y="11379"/>
                    <a:pt x="1809" y="11456"/>
                    <a:pt x="1926" y="11456"/>
                  </a:cubicBezTo>
                  <a:lnTo>
                    <a:pt x="2004" y="11456"/>
                  </a:lnTo>
                  <a:cubicBezTo>
                    <a:pt x="2412" y="11359"/>
                    <a:pt x="2840" y="11262"/>
                    <a:pt x="3327" y="11184"/>
                  </a:cubicBezTo>
                  <a:cubicBezTo>
                    <a:pt x="4163" y="11067"/>
                    <a:pt x="5057" y="11028"/>
                    <a:pt x="6049" y="11028"/>
                  </a:cubicBezTo>
                  <a:cubicBezTo>
                    <a:pt x="7158" y="11028"/>
                    <a:pt x="8247" y="11087"/>
                    <a:pt x="9064" y="11145"/>
                  </a:cubicBezTo>
                  <a:cubicBezTo>
                    <a:pt x="9589" y="11184"/>
                    <a:pt x="10114" y="11223"/>
                    <a:pt x="10620" y="11262"/>
                  </a:cubicBezTo>
                  <a:cubicBezTo>
                    <a:pt x="11981" y="11379"/>
                    <a:pt x="13401" y="11476"/>
                    <a:pt x="14782" y="11515"/>
                  </a:cubicBezTo>
                  <a:lnTo>
                    <a:pt x="15132" y="11515"/>
                  </a:lnTo>
                  <a:cubicBezTo>
                    <a:pt x="16533" y="11515"/>
                    <a:pt x="17777" y="11417"/>
                    <a:pt x="18925" y="11223"/>
                  </a:cubicBezTo>
                  <a:cubicBezTo>
                    <a:pt x="20384" y="10951"/>
                    <a:pt x="21570" y="10542"/>
                    <a:pt x="22484" y="9900"/>
                  </a:cubicBezTo>
                  <a:cubicBezTo>
                    <a:pt x="23029" y="9531"/>
                    <a:pt x="23515" y="9103"/>
                    <a:pt x="23904" y="8597"/>
                  </a:cubicBezTo>
                  <a:cubicBezTo>
                    <a:pt x="24293" y="8072"/>
                    <a:pt x="24604" y="7469"/>
                    <a:pt x="24857" y="6788"/>
                  </a:cubicBezTo>
                  <a:cubicBezTo>
                    <a:pt x="24974" y="6458"/>
                    <a:pt x="25051" y="6108"/>
                    <a:pt x="25110" y="5699"/>
                  </a:cubicBezTo>
                  <a:cubicBezTo>
                    <a:pt x="25188" y="5291"/>
                    <a:pt x="25207" y="4902"/>
                    <a:pt x="25246" y="4532"/>
                  </a:cubicBezTo>
                  <a:cubicBezTo>
                    <a:pt x="25246" y="4221"/>
                    <a:pt x="25207" y="3871"/>
                    <a:pt x="25168" y="3540"/>
                  </a:cubicBezTo>
                  <a:cubicBezTo>
                    <a:pt x="25110" y="3268"/>
                    <a:pt x="25051" y="2996"/>
                    <a:pt x="24915" y="2724"/>
                  </a:cubicBezTo>
                  <a:cubicBezTo>
                    <a:pt x="24721" y="2296"/>
                    <a:pt x="24410" y="1926"/>
                    <a:pt x="24021" y="1712"/>
                  </a:cubicBezTo>
                  <a:cubicBezTo>
                    <a:pt x="23729" y="1537"/>
                    <a:pt x="23398" y="1440"/>
                    <a:pt x="23048" y="1440"/>
                  </a:cubicBezTo>
                  <a:cubicBezTo>
                    <a:pt x="22970" y="1440"/>
                    <a:pt x="22873" y="1440"/>
                    <a:pt x="22815" y="1459"/>
                  </a:cubicBezTo>
                  <a:cubicBezTo>
                    <a:pt x="22679" y="1498"/>
                    <a:pt x="22581" y="1498"/>
                    <a:pt x="22465" y="1537"/>
                  </a:cubicBezTo>
                  <a:cubicBezTo>
                    <a:pt x="22348" y="1557"/>
                    <a:pt x="22231" y="1615"/>
                    <a:pt x="22095" y="1654"/>
                  </a:cubicBezTo>
                  <a:cubicBezTo>
                    <a:pt x="21901" y="1732"/>
                    <a:pt x="21706" y="1848"/>
                    <a:pt x="21512" y="2004"/>
                  </a:cubicBezTo>
                  <a:cubicBezTo>
                    <a:pt x="21298" y="2179"/>
                    <a:pt x="21103" y="2373"/>
                    <a:pt x="20928" y="2568"/>
                  </a:cubicBezTo>
                  <a:cubicBezTo>
                    <a:pt x="20734" y="2782"/>
                    <a:pt x="20578" y="3054"/>
                    <a:pt x="20422" y="3307"/>
                  </a:cubicBezTo>
                  <a:cubicBezTo>
                    <a:pt x="20345" y="3443"/>
                    <a:pt x="20306" y="3540"/>
                    <a:pt x="20247" y="3657"/>
                  </a:cubicBezTo>
                  <a:cubicBezTo>
                    <a:pt x="20189" y="3015"/>
                    <a:pt x="20053" y="2490"/>
                    <a:pt x="19936" y="2023"/>
                  </a:cubicBezTo>
                  <a:cubicBezTo>
                    <a:pt x="19858" y="1790"/>
                    <a:pt x="19761" y="1518"/>
                    <a:pt x="19664" y="1245"/>
                  </a:cubicBezTo>
                  <a:cubicBezTo>
                    <a:pt x="19567" y="1031"/>
                    <a:pt x="19450" y="837"/>
                    <a:pt x="19333" y="662"/>
                  </a:cubicBezTo>
                  <a:cubicBezTo>
                    <a:pt x="19178" y="467"/>
                    <a:pt x="19022" y="292"/>
                    <a:pt x="18828" y="195"/>
                  </a:cubicBezTo>
                  <a:cubicBezTo>
                    <a:pt x="18672" y="59"/>
                    <a:pt x="18478" y="1"/>
                    <a:pt x="18283" y="1"/>
                  </a:cubicBezTo>
                  <a:close/>
                </a:path>
              </a:pathLst>
            </a:custGeom>
            <a:solidFill>
              <a:schemeClr val="lt1"/>
            </a:solidFill>
            <a:ln w="152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48" name="Google Shape;2048;p56"/>
            <p:cNvGrpSpPr/>
            <p:nvPr/>
          </p:nvGrpSpPr>
          <p:grpSpPr>
            <a:xfrm rot="163082" flipH="1">
              <a:off x="-293259" y="4138223"/>
              <a:ext cx="2548161" cy="1156927"/>
              <a:chOff x="1517892" y="3035497"/>
              <a:chExt cx="661751" cy="358923"/>
            </a:xfrm>
          </p:grpSpPr>
          <p:sp>
            <p:nvSpPr>
              <p:cNvPr id="2049" name="Google Shape;2049;p56"/>
              <p:cNvSpPr/>
              <p:nvPr/>
            </p:nvSpPr>
            <p:spPr>
              <a:xfrm rot="377868">
                <a:off x="1531778" y="3072785"/>
                <a:ext cx="631172" cy="287885"/>
              </a:xfrm>
              <a:custGeom>
                <a:avLst/>
                <a:gdLst/>
                <a:ahLst/>
                <a:cxnLst/>
                <a:rect l="l" t="t" r="r" b="b"/>
                <a:pathLst>
                  <a:path w="25246" h="11515" extrusionOk="0">
                    <a:moveTo>
                      <a:pt x="18225" y="1"/>
                    </a:moveTo>
                    <a:cubicBezTo>
                      <a:pt x="18089" y="1"/>
                      <a:pt x="17972" y="40"/>
                      <a:pt x="17875" y="78"/>
                    </a:cubicBezTo>
                    <a:cubicBezTo>
                      <a:pt x="17738" y="137"/>
                      <a:pt x="17602" y="176"/>
                      <a:pt x="17505" y="253"/>
                    </a:cubicBezTo>
                    <a:cubicBezTo>
                      <a:pt x="17311" y="370"/>
                      <a:pt x="17155" y="565"/>
                      <a:pt x="17019" y="779"/>
                    </a:cubicBezTo>
                    <a:cubicBezTo>
                      <a:pt x="16902" y="1051"/>
                      <a:pt x="16824" y="1323"/>
                      <a:pt x="16805" y="1557"/>
                    </a:cubicBezTo>
                    <a:cubicBezTo>
                      <a:pt x="16785" y="1809"/>
                      <a:pt x="16785" y="2043"/>
                      <a:pt x="16785" y="2393"/>
                    </a:cubicBezTo>
                    <a:cubicBezTo>
                      <a:pt x="16824" y="3015"/>
                      <a:pt x="16961" y="3677"/>
                      <a:pt x="17077" y="4280"/>
                    </a:cubicBezTo>
                    <a:lnTo>
                      <a:pt x="17213" y="4941"/>
                    </a:lnTo>
                    <a:cubicBezTo>
                      <a:pt x="17291" y="5213"/>
                      <a:pt x="17349" y="5466"/>
                      <a:pt x="17388" y="5738"/>
                    </a:cubicBezTo>
                    <a:cubicBezTo>
                      <a:pt x="17311" y="5719"/>
                      <a:pt x="17272" y="5719"/>
                      <a:pt x="17194" y="5699"/>
                    </a:cubicBezTo>
                    <a:lnTo>
                      <a:pt x="17097" y="5699"/>
                    </a:lnTo>
                    <a:cubicBezTo>
                      <a:pt x="16863" y="5699"/>
                      <a:pt x="16591" y="5797"/>
                      <a:pt x="16377" y="5933"/>
                    </a:cubicBezTo>
                    <a:cubicBezTo>
                      <a:pt x="16241" y="6030"/>
                      <a:pt x="16144" y="6127"/>
                      <a:pt x="16027" y="6263"/>
                    </a:cubicBezTo>
                    <a:cubicBezTo>
                      <a:pt x="15930" y="6380"/>
                      <a:pt x="15852" y="6497"/>
                      <a:pt x="15755" y="6613"/>
                    </a:cubicBezTo>
                    <a:cubicBezTo>
                      <a:pt x="15657" y="6419"/>
                      <a:pt x="15541" y="6263"/>
                      <a:pt x="15405" y="6108"/>
                    </a:cubicBezTo>
                    <a:cubicBezTo>
                      <a:pt x="15230" y="5933"/>
                      <a:pt x="15016" y="5816"/>
                      <a:pt x="14782" y="5738"/>
                    </a:cubicBezTo>
                    <a:cubicBezTo>
                      <a:pt x="14665" y="5719"/>
                      <a:pt x="14568" y="5699"/>
                      <a:pt x="14452" y="5699"/>
                    </a:cubicBezTo>
                    <a:lnTo>
                      <a:pt x="14374" y="5699"/>
                    </a:lnTo>
                    <a:cubicBezTo>
                      <a:pt x="14276" y="5699"/>
                      <a:pt x="14179" y="5719"/>
                      <a:pt x="14082" y="5719"/>
                    </a:cubicBezTo>
                    <a:cubicBezTo>
                      <a:pt x="13888" y="5738"/>
                      <a:pt x="13674" y="5816"/>
                      <a:pt x="13460" y="5972"/>
                    </a:cubicBezTo>
                    <a:cubicBezTo>
                      <a:pt x="13265" y="6088"/>
                      <a:pt x="13071" y="6224"/>
                      <a:pt x="12896" y="6419"/>
                    </a:cubicBezTo>
                    <a:cubicBezTo>
                      <a:pt x="12837" y="6477"/>
                      <a:pt x="12798" y="6555"/>
                      <a:pt x="12740" y="6594"/>
                    </a:cubicBezTo>
                    <a:cubicBezTo>
                      <a:pt x="12701" y="5913"/>
                      <a:pt x="12623" y="5330"/>
                      <a:pt x="12546" y="4766"/>
                    </a:cubicBezTo>
                    <a:cubicBezTo>
                      <a:pt x="12448" y="4066"/>
                      <a:pt x="12332" y="3463"/>
                      <a:pt x="12157" y="2899"/>
                    </a:cubicBezTo>
                    <a:cubicBezTo>
                      <a:pt x="12079" y="2607"/>
                      <a:pt x="11962" y="2315"/>
                      <a:pt x="11865" y="2082"/>
                    </a:cubicBezTo>
                    <a:cubicBezTo>
                      <a:pt x="11748" y="1751"/>
                      <a:pt x="11592" y="1518"/>
                      <a:pt x="11476" y="1323"/>
                    </a:cubicBezTo>
                    <a:cubicBezTo>
                      <a:pt x="11340" y="1070"/>
                      <a:pt x="11165" y="876"/>
                      <a:pt x="10970" y="720"/>
                    </a:cubicBezTo>
                    <a:cubicBezTo>
                      <a:pt x="10873" y="642"/>
                      <a:pt x="10776" y="545"/>
                      <a:pt x="10659" y="467"/>
                    </a:cubicBezTo>
                    <a:cubicBezTo>
                      <a:pt x="10523" y="390"/>
                      <a:pt x="10406" y="331"/>
                      <a:pt x="10289" y="292"/>
                    </a:cubicBezTo>
                    <a:cubicBezTo>
                      <a:pt x="9998" y="176"/>
                      <a:pt x="9686" y="98"/>
                      <a:pt x="9414" y="98"/>
                    </a:cubicBezTo>
                    <a:cubicBezTo>
                      <a:pt x="9239" y="98"/>
                      <a:pt x="9103" y="137"/>
                      <a:pt x="8947" y="176"/>
                    </a:cubicBezTo>
                    <a:cubicBezTo>
                      <a:pt x="8578" y="292"/>
                      <a:pt x="8267" y="565"/>
                      <a:pt x="8072" y="934"/>
                    </a:cubicBezTo>
                    <a:cubicBezTo>
                      <a:pt x="7839" y="1343"/>
                      <a:pt x="7761" y="1829"/>
                      <a:pt x="7703" y="2237"/>
                    </a:cubicBezTo>
                    <a:cubicBezTo>
                      <a:pt x="7664" y="2626"/>
                      <a:pt x="7644" y="3054"/>
                      <a:pt x="7664" y="3560"/>
                    </a:cubicBezTo>
                    <a:cubicBezTo>
                      <a:pt x="7664" y="3832"/>
                      <a:pt x="7683" y="4124"/>
                      <a:pt x="7703" y="4455"/>
                    </a:cubicBezTo>
                    <a:cubicBezTo>
                      <a:pt x="7547" y="4221"/>
                      <a:pt x="7372" y="4027"/>
                      <a:pt x="7197" y="3871"/>
                    </a:cubicBezTo>
                    <a:cubicBezTo>
                      <a:pt x="7080" y="3774"/>
                      <a:pt x="6964" y="3696"/>
                      <a:pt x="6866" y="3657"/>
                    </a:cubicBezTo>
                    <a:cubicBezTo>
                      <a:pt x="6788" y="3638"/>
                      <a:pt x="6711" y="3579"/>
                      <a:pt x="6633" y="3560"/>
                    </a:cubicBezTo>
                    <a:cubicBezTo>
                      <a:pt x="6575" y="3540"/>
                      <a:pt x="6477" y="3540"/>
                      <a:pt x="6400" y="3502"/>
                    </a:cubicBezTo>
                    <a:lnTo>
                      <a:pt x="6283" y="3502"/>
                    </a:lnTo>
                    <a:cubicBezTo>
                      <a:pt x="6186" y="3502"/>
                      <a:pt x="6088" y="3540"/>
                      <a:pt x="5952" y="3560"/>
                    </a:cubicBezTo>
                    <a:cubicBezTo>
                      <a:pt x="5816" y="3579"/>
                      <a:pt x="5641" y="3657"/>
                      <a:pt x="5524" y="3754"/>
                    </a:cubicBezTo>
                    <a:cubicBezTo>
                      <a:pt x="5408" y="3852"/>
                      <a:pt x="5310" y="3949"/>
                      <a:pt x="5174" y="4085"/>
                    </a:cubicBezTo>
                    <a:cubicBezTo>
                      <a:pt x="5116" y="4182"/>
                      <a:pt x="5057" y="4338"/>
                      <a:pt x="5019" y="4513"/>
                    </a:cubicBezTo>
                    <a:cubicBezTo>
                      <a:pt x="4960" y="4649"/>
                      <a:pt x="4960" y="4824"/>
                      <a:pt x="4941" y="4941"/>
                    </a:cubicBezTo>
                    <a:lnTo>
                      <a:pt x="4941" y="5213"/>
                    </a:lnTo>
                    <a:cubicBezTo>
                      <a:pt x="4727" y="4921"/>
                      <a:pt x="4493" y="4668"/>
                      <a:pt x="4280" y="4435"/>
                    </a:cubicBezTo>
                    <a:cubicBezTo>
                      <a:pt x="3813" y="3929"/>
                      <a:pt x="3385" y="3502"/>
                      <a:pt x="2918" y="3190"/>
                    </a:cubicBezTo>
                    <a:cubicBezTo>
                      <a:pt x="2432" y="2860"/>
                      <a:pt x="1946" y="2665"/>
                      <a:pt x="1518" y="2665"/>
                    </a:cubicBezTo>
                    <a:cubicBezTo>
                      <a:pt x="1265" y="2665"/>
                      <a:pt x="1031" y="2704"/>
                      <a:pt x="837" y="2821"/>
                    </a:cubicBezTo>
                    <a:cubicBezTo>
                      <a:pt x="642" y="2918"/>
                      <a:pt x="448" y="3093"/>
                      <a:pt x="292" y="3346"/>
                    </a:cubicBezTo>
                    <a:cubicBezTo>
                      <a:pt x="176" y="3502"/>
                      <a:pt x="78" y="3735"/>
                      <a:pt x="59" y="3949"/>
                    </a:cubicBezTo>
                    <a:cubicBezTo>
                      <a:pt x="1" y="4163"/>
                      <a:pt x="1" y="4416"/>
                      <a:pt x="59" y="4707"/>
                    </a:cubicBezTo>
                    <a:cubicBezTo>
                      <a:pt x="78" y="4921"/>
                      <a:pt x="156" y="5155"/>
                      <a:pt x="254" y="5427"/>
                    </a:cubicBezTo>
                    <a:cubicBezTo>
                      <a:pt x="351" y="5680"/>
                      <a:pt x="467" y="5933"/>
                      <a:pt x="604" y="6205"/>
                    </a:cubicBezTo>
                    <a:cubicBezTo>
                      <a:pt x="876" y="6672"/>
                      <a:pt x="1187" y="7158"/>
                      <a:pt x="1634" y="7683"/>
                    </a:cubicBezTo>
                    <a:cubicBezTo>
                      <a:pt x="1946" y="8072"/>
                      <a:pt x="2257" y="8442"/>
                      <a:pt x="2587" y="8792"/>
                    </a:cubicBezTo>
                    <a:cubicBezTo>
                      <a:pt x="2549" y="8792"/>
                      <a:pt x="2529" y="8753"/>
                      <a:pt x="2510" y="8753"/>
                    </a:cubicBezTo>
                    <a:cubicBezTo>
                      <a:pt x="2412" y="8753"/>
                      <a:pt x="2335" y="8733"/>
                      <a:pt x="2237" y="8733"/>
                    </a:cubicBezTo>
                    <a:cubicBezTo>
                      <a:pt x="1926" y="8733"/>
                      <a:pt x="1634" y="8811"/>
                      <a:pt x="1382" y="8947"/>
                    </a:cubicBezTo>
                    <a:cubicBezTo>
                      <a:pt x="1090" y="9122"/>
                      <a:pt x="876" y="9434"/>
                      <a:pt x="856" y="9764"/>
                    </a:cubicBezTo>
                    <a:cubicBezTo>
                      <a:pt x="798" y="10153"/>
                      <a:pt x="973" y="10581"/>
                      <a:pt x="1323" y="11048"/>
                    </a:cubicBezTo>
                    <a:cubicBezTo>
                      <a:pt x="1343" y="11087"/>
                      <a:pt x="1382" y="11126"/>
                      <a:pt x="1440" y="11126"/>
                    </a:cubicBezTo>
                    <a:cubicBezTo>
                      <a:pt x="1479" y="11165"/>
                      <a:pt x="1557" y="11223"/>
                      <a:pt x="1634" y="11262"/>
                    </a:cubicBezTo>
                    <a:cubicBezTo>
                      <a:pt x="1673" y="11379"/>
                      <a:pt x="1809" y="11456"/>
                      <a:pt x="1926" y="11456"/>
                    </a:cubicBezTo>
                    <a:lnTo>
                      <a:pt x="2004" y="11456"/>
                    </a:lnTo>
                    <a:cubicBezTo>
                      <a:pt x="2412" y="11359"/>
                      <a:pt x="2840" y="11262"/>
                      <a:pt x="3327" y="11184"/>
                    </a:cubicBezTo>
                    <a:cubicBezTo>
                      <a:pt x="4163" y="11067"/>
                      <a:pt x="5057" y="11028"/>
                      <a:pt x="6049" y="11028"/>
                    </a:cubicBezTo>
                    <a:cubicBezTo>
                      <a:pt x="7158" y="11028"/>
                      <a:pt x="8247" y="11087"/>
                      <a:pt x="9064" y="11145"/>
                    </a:cubicBezTo>
                    <a:cubicBezTo>
                      <a:pt x="9589" y="11184"/>
                      <a:pt x="10114" y="11223"/>
                      <a:pt x="10620" y="11262"/>
                    </a:cubicBezTo>
                    <a:cubicBezTo>
                      <a:pt x="11981" y="11379"/>
                      <a:pt x="13401" y="11476"/>
                      <a:pt x="14782" y="11515"/>
                    </a:cubicBezTo>
                    <a:lnTo>
                      <a:pt x="15132" y="11515"/>
                    </a:lnTo>
                    <a:cubicBezTo>
                      <a:pt x="16533" y="11515"/>
                      <a:pt x="17777" y="11417"/>
                      <a:pt x="18925" y="11223"/>
                    </a:cubicBezTo>
                    <a:cubicBezTo>
                      <a:pt x="20384" y="10951"/>
                      <a:pt x="21570" y="10542"/>
                      <a:pt x="22484" y="9900"/>
                    </a:cubicBezTo>
                    <a:cubicBezTo>
                      <a:pt x="23029" y="9531"/>
                      <a:pt x="23515" y="9103"/>
                      <a:pt x="23904" y="8597"/>
                    </a:cubicBezTo>
                    <a:cubicBezTo>
                      <a:pt x="24293" y="8072"/>
                      <a:pt x="24604" y="7469"/>
                      <a:pt x="24857" y="6788"/>
                    </a:cubicBezTo>
                    <a:cubicBezTo>
                      <a:pt x="24974" y="6458"/>
                      <a:pt x="25051" y="6108"/>
                      <a:pt x="25110" y="5699"/>
                    </a:cubicBezTo>
                    <a:cubicBezTo>
                      <a:pt x="25188" y="5291"/>
                      <a:pt x="25207" y="4902"/>
                      <a:pt x="25246" y="4532"/>
                    </a:cubicBezTo>
                    <a:cubicBezTo>
                      <a:pt x="25246" y="4221"/>
                      <a:pt x="25207" y="3871"/>
                      <a:pt x="25168" y="3540"/>
                    </a:cubicBezTo>
                    <a:cubicBezTo>
                      <a:pt x="25110" y="3268"/>
                      <a:pt x="25051" y="2996"/>
                      <a:pt x="24915" y="2724"/>
                    </a:cubicBezTo>
                    <a:cubicBezTo>
                      <a:pt x="24721" y="2296"/>
                      <a:pt x="24410" y="1926"/>
                      <a:pt x="24021" y="1712"/>
                    </a:cubicBezTo>
                    <a:cubicBezTo>
                      <a:pt x="23729" y="1537"/>
                      <a:pt x="23398" y="1440"/>
                      <a:pt x="23048" y="1440"/>
                    </a:cubicBezTo>
                    <a:cubicBezTo>
                      <a:pt x="22970" y="1440"/>
                      <a:pt x="22873" y="1440"/>
                      <a:pt x="22815" y="1459"/>
                    </a:cubicBezTo>
                    <a:cubicBezTo>
                      <a:pt x="22679" y="1498"/>
                      <a:pt x="22581" y="1498"/>
                      <a:pt x="22465" y="1537"/>
                    </a:cubicBezTo>
                    <a:cubicBezTo>
                      <a:pt x="22348" y="1557"/>
                      <a:pt x="22231" y="1615"/>
                      <a:pt x="22095" y="1654"/>
                    </a:cubicBezTo>
                    <a:cubicBezTo>
                      <a:pt x="21901" y="1732"/>
                      <a:pt x="21706" y="1848"/>
                      <a:pt x="21512" y="2004"/>
                    </a:cubicBezTo>
                    <a:cubicBezTo>
                      <a:pt x="21298" y="2179"/>
                      <a:pt x="21103" y="2373"/>
                      <a:pt x="20928" y="2568"/>
                    </a:cubicBezTo>
                    <a:cubicBezTo>
                      <a:pt x="20734" y="2782"/>
                      <a:pt x="20578" y="3054"/>
                      <a:pt x="20422" y="3307"/>
                    </a:cubicBezTo>
                    <a:cubicBezTo>
                      <a:pt x="20345" y="3443"/>
                      <a:pt x="20306" y="3540"/>
                      <a:pt x="20247" y="3657"/>
                    </a:cubicBezTo>
                    <a:cubicBezTo>
                      <a:pt x="20189" y="3015"/>
                      <a:pt x="20053" y="2490"/>
                      <a:pt x="19936" y="2023"/>
                    </a:cubicBezTo>
                    <a:cubicBezTo>
                      <a:pt x="19858" y="1790"/>
                      <a:pt x="19761" y="1518"/>
                      <a:pt x="19664" y="1245"/>
                    </a:cubicBezTo>
                    <a:cubicBezTo>
                      <a:pt x="19567" y="1031"/>
                      <a:pt x="19450" y="837"/>
                      <a:pt x="19333" y="662"/>
                    </a:cubicBezTo>
                    <a:cubicBezTo>
                      <a:pt x="19178" y="467"/>
                      <a:pt x="19022" y="292"/>
                      <a:pt x="18828" y="195"/>
                    </a:cubicBezTo>
                    <a:cubicBezTo>
                      <a:pt x="18672" y="59"/>
                      <a:pt x="18478" y="1"/>
                      <a:pt x="18283" y="1"/>
                    </a:cubicBezTo>
                    <a:close/>
                  </a:path>
                </a:pathLst>
              </a:custGeom>
              <a:solidFill>
                <a:srgbClr val="74BE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0" name="Google Shape;2050;p56"/>
              <p:cNvSpPr/>
              <p:nvPr/>
            </p:nvSpPr>
            <p:spPr>
              <a:xfrm rot="377868">
                <a:off x="1531898" y="3069526"/>
                <a:ext cx="635072" cy="266009"/>
              </a:xfrm>
              <a:custGeom>
                <a:avLst/>
                <a:gdLst/>
                <a:ahLst/>
                <a:cxnLst/>
                <a:rect l="l" t="t" r="r" b="b"/>
                <a:pathLst>
                  <a:path w="25402" h="10640" extrusionOk="0">
                    <a:moveTo>
                      <a:pt x="18322" y="1"/>
                    </a:moveTo>
                    <a:cubicBezTo>
                      <a:pt x="18244" y="1"/>
                      <a:pt x="18185" y="20"/>
                      <a:pt x="18108" y="39"/>
                    </a:cubicBezTo>
                    <a:lnTo>
                      <a:pt x="17894" y="117"/>
                    </a:lnTo>
                    <a:cubicBezTo>
                      <a:pt x="17719" y="195"/>
                      <a:pt x="17563" y="312"/>
                      <a:pt x="17505" y="409"/>
                    </a:cubicBezTo>
                    <a:cubicBezTo>
                      <a:pt x="17407" y="506"/>
                      <a:pt x="17271" y="623"/>
                      <a:pt x="17174" y="798"/>
                    </a:cubicBezTo>
                    <a:cubicBezTo>
                      <a:pt x="17077" y="954"/>
                      <a:pt x="17019" y="1109"/>
                      <a:pt x="16921" y="1362"/>
                    </a:cubicBezTo>
                    <a:cubicBezTo>
                      <a:pt x="16766" y="1770"/>
                      <a:pt x="16727" y="2237"/>
                      <a:pt x="16746" y="2743"/>
                    </a:cubicBezTo>
                    <a:cubicBezTo>
                      <a:pt x="16766" y="3229"/>
                      <a:pt x="16863" y="3715"/>
                      <a:pt x="16980" y="4163"/>
                    </a:cubicBezTo>
                    <a:cubicBezTo>
                      <a:pt x="17038" y="4318"/>
                      <a:pt x="17077" y="4493"/>
                      <a:pt x="17116" y="4668"/>
                    </a:cubicBezTo>
                    <a:cubicBezTo>
                      <a:pt x="17174" y="4980"/>
                      <a:pt x="17271" y="5330"/>
                      <a:pt x="17349" y="5660"/>
                    </a:cubicBezTo>
                    <a:cubicBezTo>
                      <a:pt x="17310" y="5641"/>
                      <a:pt x="17232" y="5641"/>
                      <a:pt x="17174" y="5641"/>
                    </a:cubicBezTo>
                    <a:cubicBezTo>
                      <a:pt x="16941" y="5641"/>
                      <a:pt x="16688" y="5719"/>
                      <a:pt x="16474" y="5855"/>
                    </a:cubicBezTo>
                    <a:cubicBezTo>
                      <a:pt x="16299" y="5952"/>
                      <a:pt x="16182" y="6108"/>
                      <a:pt x="16065" y="6244"/>
                    </a:cubicBezTo>
                    <a:cubicBezTo>
                      <a:pt x="16007" y="6322"/>
                      <a:pt x="15968" y="6360"/>
                      <a:pt x="15910" y="6438"/>
                    </a:cubicBezTo>
                    <a:cubicBezTo>
                      <a:pt x="15890" y="6341"/>
                      <a:pt x="15852" y="6244"/>
                      <a:pt x="15774" y="6166"/>
                    </a:cubicBezTo>
                    <a:cubicBezTo>
                      <a:pt x="15677" y="6030"/>
                      <a:pt x="15521" y="5874"/>
                      <a:pt x="15385" y="5777"/>
                    </a:cubicBezTo>
                    <a:cubicBezTo>
                      <a:pt x="15268" y="5719"/>
                      <a:pt x="15093" y="5641"/>
                      <a:pt x="14918" y="5621"/>
                    </a:cubicBezTo>
                    <a:cubicBezTo>
                      <a:pt x="14840" y="5621"/>
                      <a:pt x="14743" y="5582"/>
                      <a:pt x="14685" y="5582"/>
                    </a:cubicBezTo>
                    <a:cubicBezTo>
                      <a:pt x="14587" y="5582"/>
                      <a:pt x="14490" y="5621"/>
                      <a:pt x="14393" y="5621"/>
                    </a:cubicBezTo>
                    <a:cubicBezTo>
                      <a:pt x="14237" y="5641"/>
                      <a:pt x="14101" y="5680"/>
                      <a:pt x="13907" y="5758"/>
                    </a:cubicBezTo>
                    <a:cubicBezTo>
                      <a:pt x="13732" y="5835"/>
                      <a:pt x="13576" y="5913"/>
                      <a:pt x="13420" y="6030"/>
                    </a:cubicBezTo>
                    <a:cubicBezTo>
                      <a:pt x="13245" y="6127"/>
                      <a:pt x="13090" y="6244"/>
                      <a:pt x="12934" y="6360"/>
                    </a:cubicBezTo>
                    <a:lnTo>
                      <a:pt x="12934" y="6302"/>
                    </a:lnTo>
                    <a:cubicBezTo>
                      <a:pt x="12759" y="4746"/>
                      <a:pt x="12584" y="3151"/>
                      <a:pt x="11884" y="1731"/>
                    </a:cubicBezTo>
                    <a:cubicBezTo>
                      <a:pt x="11417" y="798"/>
                      <a:pt x="10834" y="234"/>
                      <a:pt x="10153" y="78"/>
                    </a:cubicBezTo>
                    <a:cubicBezTo>
                      <a:pt x="10036" y="39"/>
                      <a:pt x="9919" y="20"/>
                      <a:pt x="9764" y="20"/>
                    </a:cubicBezTo>
                    <a:lnTo>
                      <a:pt x="9589" y="20"/>
                    </a:lnTo>
                    <a:cubicBezTo>
                      <a:pt x="9394" y="39"/>
                      <a:pt x="9200" y="98"/>
                      <a:pt x="8986" y="195"/>
                    </a:cubicBezTo>
                    <a:cubicBezTo>
                      <a:pt x="8850" y="273"/>
                      <a:pt x="8675" y="389"/>
                      <a:pt x="8480" y="526"/>
                    </a:cubicBezTo>
                    <a:cubicBezTo>
                      <a:pt x="8364" y="662"/>
                      <a:pt x="8227" y="778"/>
                      <a:pt x="8111" y="954"/>
                    </a:cubicBezTo>
                    <a:cubicBezTo>
                      <a:pt x="8033" y="1051"/>
                      <a:pt x="7975" y="1167"/>
                      <a:pt x="7897" y="1343"/>
                    </a:cubicBezTo>
                    <a:cubicBezTo>
                      <a:pt x="7819" y="1479"/>
                      <a:pt x="7780" y="1634"/>
                      <a:pt x="7741" y="1790"/>
                    </a:cubicBezTo>
                    <a:cubicBezTo>
                      <a:pt x="7683" y="2062"/>
                      <a:pt x="7644" y="2373"/>
                      <a:pt x="7624" y="2762"/>
                    </a:cubicBezTo>
                    <a:cubicBezTo>
                      <a:pt x="7605" y="3151"/>
                      <a:pt x="7624" y="3579"/>
                      <a:pt x="7644" y="3968"/>
                    </a:cubicBezTo>
                    <a:cubicBezTo>
                      <a:pt x="7527" y="3832"/>
                      <a:pt x="7352" y="3715"/>
                      <a:pt x="7197" y="3618"/>
                    </a:cubicBezTo>
                    <a:cubicBezTo>
                      <a:pt x="7002" y="3521"/>
                      <a:pt x="6749" y="3443"/>
                      <a:pt x="6516" y="3443"/>
                    </a:cubicBezTo>
                    <a:cubicBezTo>
                      <a:pt x="6360" y="3443"/>
                      <a:pt x="6224" y="3482"/>
                      <a:pt x="6069" y="3521"/>
                    </a:cubicBezTo>
                    <a:cubicBezTo>
                      <a:pt x="5660" y="3638"/>
                      <a:pt x="5368" y="3929"/>
                      <a:pt x="5213" y="4182"/>
                    </a:cubicBezTo>
                    <a:cubicBezTo>
                      <a:pt x="5115" y="4318"/>
                      <a:pt x="5018" y="4493"/>
                      <a:pt x="4979" y="4707"/>
                    </a:cubicBezTo>
                    <a:cubicBezTo>
                      <a:pt x="4960" y="4804"/>
                      <a:pt x="4921" y="4902"/>
                      <a:pt x="4902" y="5038"/>
                    </a:cubicBezTo>
                    <a:cubicBezTo>
                      <a:pt x="4571" y="4571"/>
                      <a:pt x="4124" y="4007"/>
                      <a:pt x="3637" y="3540"/>
                    </a:cubicBezTo>
                    <a:cubicBezTo>
                      <a:pt x="3326" y="3229"/>
                      <a:pt x="3034" y="3015"/>
                      <a:pt x="2723" y="2840"/>
                    </a:cubicBezTo>
                    <a:cubicBezTo>
                      <a:pt x="2568" y="2762"/>
                      <a:pt x="2393" y="2704"/>
                      <a:pt x="2237" y="2646"/>
                    </a:cubicBezTo>
                    <a:cubicBezTo>
                      <a:pt x="2062" y="2607"/>
                      <a:pt x="1887" y="2568"/>
                      <a:pt x="1673" y="2568"/>
                    </a:cubicBezTo>
                    <a:lnTo>
                      <a:pt x="1615" y="2568"/>
                    </a:lnTo>
                    <a:cubicBezTo>
                      <a:pt x="1498" y="2568"/>
                      <a:pt x="1323" y="2607"/>
                      <a:pt x="1187" y="2626"/>
                    </a:cubicBezTo>
                    <a:cubicBezTo>
                      <a:pt x="1031" y="2646"/>
                      <a:pt x="895" y="2723"/>
                      <a:pt x="778" y="2782"/>
                    </a:cubicBezTo>
                    <a:cubicBezTo>
                      <a:pt x="681" y="2860"/>
                      <a:pt x="545" y="2937"/>
                      <a:pt x="448" y="3054"/>
                    </a:cubicBezTo>
                    <a:cubicBezTo>
                      <a:pt x="350" y="3151"/>
                      <a:pt x="292" y="3268"/>
                      <a:pt x="214" y="3424"/>
                    </a:cubicBezTo>
                    <a:cubicBezTo>
                      <a:pt x="98" y="3657"/>
                      <a:pt x="20" y="3949"/>
                      <a:pt x="20" y="4279"/>
                    </a:cubicBezTo>
                    <a:cubicBezTo>
                      <a:pt x="0" y="4571"/>
                      <a:pt x="39" y="4882"/>
                      <a:pt x="117" y="5193"/>
                    </a:cubicBezTo>
                    <a:cubicBezTo>
                      <a:pt x="136" y="5349"/>
                      <a:pt x="195" y="5466"/>
                      <a:pt x="253" y="5660"/>
                    </a:cubicBezTo>
                    <a:cubicBezTo>
                      <a:pt x="331" y="5835"/>
                      <a:pt x="409" y="6030"/>
                      <a:pt x="525" y="6224"/>
                    </a:cubicBezTo>
                    <a:cubicBezTo>
                      <a:pt x="700" y="6535"/>
                      <a:pt x="895" y="6827"/>
                      <a:pt x="1206" y="7216"/>
                    </a:cubicBezTo>
                    <a:cubicBezTo>
                      <a:pt x="1401" y="7488"/>
                      <a:pt x="1654" y="7722"/>
                      <a:pt x="1848" y="7994"/>
                    </a:cubicBezTo>
                    <a:lnTo>
                      <a:pt x="1887" y="8072"/>
                    </a:lnTo>
                    <a:lnTo>
                      <a:pt x="1984" y="8169"/>
                    </a:lnTo>
                    <a:cubicBezTo>
                      <a:pt x="2140" y="8305"/>
                      <a:pt x="2256" y="8480"/>
                      <a:pt x="2373" y="8636"/>
                    </a:cubicBezTo>
                    <a:cubicBezTo>
                      <a:pt x="2451" y="8694"/>
                      <a:pt x="2490" y="8792"/>
                      <a:pt x="2568" y="8869"/>
                    </a:cubicBezTo>
                    <a:lnTo>
                      <a:pt x="2529" y="8850"/>
                    </a:lnTo>
                    <a:cubicBezTo>
                      <a:pt x="2431" y="8830"/>
                      <a:pt x="2295" y="8830"/>
                      <a:pt x="2198" y="8830"/>
                    </a:cubicBezTo>
                    <a:lnTo>
                      <a:pt x="2081" y="8830"/>
                    </a:lnTo>
                    <a:cubicBezTo>
                      <a:pt x="1809" y="8850"/>
                      <a:pt x="1556" y="8947"/>
                      <a:pt x="1323" y="9083"/>
                    </a:cubicBezTo>
                    <a:cubicBezTo>
                      <a:pt x="1226" y="9161"/>
                      <a:pt x="1167" y="9239"/>
                      <a:pt x="1089" y="9336"/>
                    </a:cubicBezTo>
                    <a:cubicBezTo>
                      <a:pt x="1012" y="9433"/>
                      <a:pt x="973" y="9550"/>
                      <a:pt x="914" y="9706"/>
                    </a:cubicBezTo>
                    <a:cubicBezTo>
                      <a:pt x="895" y="9822"/>
                      <a:pt x="876" y="9939"/>
                      <a:pt x="876" y="10095"/>
                    </a:cubicBezTo>
                    <a:cubicBezTo>
                      <a:pt x="876" y="10231"/>
                      <a:pt x="914" y="10406"/>
                      <a:pt x="992" y="10581"/>
                    </a:cubicBezTo>
                    <a:cubicBezTo>
                      <a:pt x="1012" y="10620"/>
                      <a:pt x="1031" y="10639"/>
                      <a:pt x="1070" y="10639"/>
                    </a:cubicBezTo>
                    <a:cubicBezTo>
                      <a:pt x="1109" y="10639"/>
                      <a:pt x="1128" y="10620"/>
                      <a:pt x="1128" y="10600"/>
                    </a:cubicBezTo>
                    <a:lnTo>
                      <a:pt x="1128" y="10542"/>
                    </a:lnTo>
                    <a:cubicBezTo>
                      <a:pt x="1089" y="10425"/>
                      <a:pt x="1031" y="10309"/>
                      <a:pt x="1031" y="10192"/>
                    </a:cubicBezTo>
                    <a:lnTo>
                      <a:pt x="1031" y="9900"/>
                    </a:lnTo>
                    <a:cubicBezTo>
                      <a:pt x="1070" y="9822"/>
                      <a:pt x="1070" y="9725"/>
                      <a:pt x="1109" y="9647"/>
                    </a:cubicBezTo>
                    <a:cubicBezTo>
                      <a:pt x="1128" y="9570"/>
                      <a:pt x="1187" y="9531"/>
                      <a:pt x="1206" y="9453"/>
                    </a:cubicBezTo>
                    <a:cubicBezTo>
                      <a:pt x="1284" y="9375"/>
                      <a:pt x="1323" y="9317"/>
                      <a:pt x="1401" y="9239"/>
                    </a:cubicBezTo>
                    <a:cubicBezTo>
                      <a:pt x="1478" y="9181"/>
                      <a:pt x="1556" y="9142"/>
                      <a:pt x="1654" y="9083"/>
                    </a:cubicBezTo>
                    <a:cubicBezTo>
                      <a:pt x="1751" y="9044"/>
                      <a:pt x="1867" y="9025"/>
                      <a:pt x="1984" y="8986"/>
                    </a:cubicBezTo>
                    <a:lnTo>
                      <a:pt x="2334" y="8986"/>
                    </a:lnTo>
                    <a:cubicBezTo>
                      <a:pt x="2431" y="9025"/>
                      <a:pt x="2548" y="9044"/>
                      <a:pt x="2665" y="9083"/>
                    </a:cubicBezTo>
                    <a:cubicBezTo>
                      <a:pt x="2723" y="9122"/>
                      <a:pt x="2762" y="9142"/>
                      <a:pt x="2782" y="9161"/>
                    </a:cubicBezTo>
                    <a:cubicBezTo>
                      <a:pt x="2820" y="9161"/>
                      <a:pt x="2840" y="9181"/>
                      <a:pt x="2840" y="9181"/>
                    </a:cubicBezTo>
                    <a:cubicBezTo>
                      <a:pt x="2859" y="9181"/>
                      <a:pt x="2879" y="9181"/>
                      <a:pt x="2918" y="9161"/>
                    </a:cubicBezTo>
                    <a:cubicBezTo>
                      <a:pt x="2937" y="9142"/>
                      <a:pt x="2957" y="9064"/>
                      <a:pt x="2937" y="9044"/>
                    </a:cubicBezTo>
                    <a:cubicBezTo>
                      <a:pt x="2840" y="8869"/>
                      <a:pt x="2723" y="8733"/>
                      <a:pt x="2587" y="8578"/>
                    </a:cubicBezTo>
                    <a:cubicBezTo>
                      <a:pt x="2470" y="8442"/>
                      <a:pt x="2373" y="8286"/>
                      <a:pt x="2256" y="8150"/>
                    </a:cubicBezTo>
                    <a:lnTo>
                      <a:pt x="2081" y="7916"/>
                    </a:lnTo>
                    <a:cubicBezTo>
                      <a:pt x="1887" y="7683"/>
                      <a:pt x="1692" y="7469"/>
                      <a:pt x="1517" y="7216"/>
                    </a:cubicBezTo>
                    <a:cubicBezTo>
                      <a:pt x="1362" y="6983"/>
                      <a:pt x="1187" y="6749"/>
                      <a:pt x="1031" y="6535"/>
                    </a:cubicBezTo>
                    <a:cubicBezTo>
                      <a:pt x="895" y="6302"/>
                      <a:pt x="739" y="6030"/>
                      <a:pt x="623" y="5758"/>
                    </a:cubicBezTo>
                    <a:cubicBezTo>
                      <a:pt x="545" y="5582"/>
                      <a:pt x="506" y="5427"/>
                      <a:pt x="448" y="5271"/>
                    </a:cubicBezTo>
                    <a:cubicBezTo>
                      <a:pt x="409" y="5135"/>
                      <a:pt x="389" y="4980"/>
                      <a:pt x="350" y="4804"/>
                    </a:cubicBezTo>
                    <a:cubicBezTo>
                      <a:pt x="331" y="4591"/>
                      <a:pt x="331" y="4357"/>
                      <a:pt x="350" y="4124"/>
                    </a:cubicBezTo>
                    <a:cubicBezTo>
                      <a:pt x="389" y="3968"/>
                      <a:pt x="428" y="3813"/>
                      <a:pt x="487" y="3676"/>
                    </a:cubicBezTo>
                    <a:cubicBezTo>
                      <a:pt x="525" y="3579"/>
                      <a:pt x="584" y="3482"/>
                      <a:pt x="642" y="3404"/>
                    </a:cubicBezTo>
                    <a:cubicBezTo>
                      <a:pt x="720" y="3326"/>
                      <a:pt x="778" y="3249"/>
                      <a:pt x="837" y="3210"/>
                    </a:cubicBezTo>
                    <a:cubicBezTo>
                      <a:pt x="914" y="3151"/>
                      <a:pt x="992" y="3112"/>
                      <a:pt x="1070" y="3093"/>
                    </a:cubicBezTo>
                    <a:cubicBezTo>
                      <a:pt x="1167" y="3035"/>
                      <a:pt x="1265" y="3015"/>
                      <a:pt x="1381" y="3015"/>
                    </a:cubicBezTo>
                    <a:cubicBezTo>
                      <a:pt x="1459" y="3015"/>
                      <a:pt x="1517" y="2996"/>
                      <a:pt x="1595" y="2996"/>
                    </a:cubicBezTo>
                    <a:cubicBezTo>
                      <a:pt x="1692" y="2996"/>
                      <a:pt x="1790" y="2996"/>
                      <a:pt x="1887" y="3015"/>
                    </a:cubicBezTo>
                    <a:cubicBezTo>
                      <a:pt x="2043" y="3035"/>
                      <a:pt x="2179" y="3093"/>
                      <a:pt x="2334" y="3132"/>
                    </a:cubicBezTo>
                    <a:cubicBezTo>
                      <a:pt x="2568" y="3249"/>
                      <a:pt x="2782" y="3365"/>
                      <a:pt x="3054" y="3579"/>
                    </a:cubicBezTo>
                    <a:cubicBezTo>
                      <a:pt x="3462" y="3890"/>
                      <a:pt x="3851" y="4299"/>
                      <a:pt x="4240" y="4785"/>
                    </a:cubicBezTo>
                    <a:cubicBezTo>
                      <a:pt x="4415" y="4999"/>
                      <a:pt x="4590" y="5232"/>
                      <a:pt x="4727" y="5446"/>
                    </a:cubicBezTo>
                    <a:cubicBezTo>
                      <a:pt x="4765" y="5485"/>
                      <a:pt x="4785" y="5524"/>
                      <a:pt x="4824" y="5524"/>
                    </a:cubicBezTo>
                    <a:lnTo>
                      <a:pt x="4882" y="5524"/>
                    </a:lnTo>
                    <a:cubicBezTo>
                      <a:pt x="4902" y="5524"/>
                      <a:pt x="4921" y="5524"/>
                      <a:pt x="4979" y="5485"/>
                    </a:cubicBezTo>
                    <a:cubicBezTo>
                      <a:pt x="5018" y="5466"/>
                      <a:pt x="5057" y="5446"/>
                      <a:pt x="5057" y="5388"/>
                    </a:cubicBezTo>
                    <a:lnTo>
                      <a:pt x="5057" y="5291"/>
                    </a:lnTo>
                    <a:cubicBezTo>
                      <a:pt x="5057" y="5252"/>
                      <a:pt x="5057" y="5174"/>
                      <a:pt x="5077" y="5135"/>
                    </a:cubicBezTo>
                    <a:cubicBezTo>
                      <a:pt x="5096" y="4980"/>
                      <a:pt x="5115" y="4843"/>
                      <a:pt x="5193" y="4688"/>
                    </a:cubicBezTo>
                    <a:cubicBezTo>
                      <a:pt x="5252" y="4571"/>
                      <a:pt x="5310" y="4474"/>
                      <a:pt x="5388" y="4377"/>
                    </a:cubicBezTo>
                    <a:cubicBezTo>
                      <a:pt x="5466" y="4299"/>
                      <a:pt x="5543" y="4202"/>
                      <a:pt x="5602" y="4143"/>
                    </a:cubicBezTo>
                    <a:cubicBezTo>
                      <a:pt x="5699" y="4085"/>
                      <a:pt x="5777" y="4027"/>
                      <a:pt x="5874" y="3988"/>
                    </a:cubicBezTo>
                    <a:cubicBezTo>
                      <a:pt x="5971" y="3929"/>
                      <a:pt x="6088" y="3910"/>
                      <a:pt x="6185" y="3910"/>
                    </a:cubicBezTo>
                    <a:lnTo>
                      <a:pt x="6458" y="3910"/>
                    </a:lnTo>
                    <a:cubicBezTo>
                      <a:pt x="6555" y="3929"/>
                      <a:pt x="6652" y="3949"/>
                      <a:pt x="6730" y="3988"/>
                    </a:cubicBezTo>
                    <a:cubicBezTo>
                      <a:pt x="6827" y="4027"/>
                      <a:pt x="6905" y="4085"/>
                      <a:pt x="7002" y="4143"/>
                    </a:cubicBezTo>
                    <a:cubicBezTo>
                      <a:pt x="7099" y="4240"/>
                      <a:pt x="7197" y="4318"/>
                      <a:pt x="7255" y="4435"/>
                    </a:cubicBezTo>
                    <a:cubicBezTo>
                      <a:pt x="7352" y="4571"/>
                      <a:pt x="7430" y="4707"/>
                      <a:pt x="7508" y="4804"/>
                    </a:cubicBezTo>
                    <a:cubicBezTo>
                      <a:pt x="7527" y="4882"/>
                      <a:pt x="7605" y="4921"/>
                      <a:pt x="7702" y="4921"/>
                    </a:cubicBezTo>
                    <a:lnTo>
                      <a:pt x="7741" y="4921"/>
                    </a:lnTo>
                    <a:cubicBezTo>
                      <a:pt x="7800" y="4902"/>
                      <a:pt x="7838" y="4882"/>
                      <a:pt x="7897" y="4804"/>
                    </a:cubicBezTo>
                    <a:cubicBezTo>
                      <a:pt x="7916" y="4766"/>
                      <a:pt x="7916" y="4707"/>
                      <a:pt x="7916" y="4668"/>
                    </a:cubicBezTo>
                    <a:cubicBezTo>
                      <a:pt x="7897" y="4610"/>
                      <a:pt x="7877" y="4571"/>
                      <a:pt x="7838" y="4493"/>
                    </a:cubicBezTo>
                    <a:lnTo>
                      <a:pt x="7819" y="4124"/>
                    </a:lnTo>
                    <a:cubicBezTo>
                      <a:pt x="7800" y="3560"/>
                      <a:pt x="7780" y="2996"/>
                      <a:pt x="7838" y="2393"/>
                    </a:cubicBezTo>
                    <a:cubicBezTo>
                      <a:pt x="7897" y="2120"/>
                      <a:pt x="7936" y="1848"/>
                      <a:pt x="8033" y="1595"/>
                    </a:cubicBezTo>
                    <a:cubicBezTo>
                      <a:pt x="8111" y="1420"/>
                      <a:pt x="8208" y="1284"/>
                      <a:pt x="8305" y="1129"/>
                    </a:cubicBezTo>
                    <a:cubicBezTo>
                      <a:pt x="8402" y="1012"/>
                      <a:pt x="8519" y="895"/>
                      <a:pt x="8655" y="798"/>
                    </a:cubicBezTo>
                    <a:cubicBezTo>
                      <a:pt x="8772" y="701"/>
                      <a:pt x="8908" y="623"/>
                      <a:pt x="9044" y="545"/>
                    </a:cubicBezTo>
                    <a:cubicBezTo>
                      <a:pt x="9161" y="506"/>
                      <a:pt x="9278" y="448"/>
                      <a:pt x="9394" y="448"/>
                    </a:cubicBezTo>
                    <a:lnTo>
                      <a:pt x="9764" y="448"/>
                    </a:lnTo>
                    <a:cubicBezTo>
                      <a:pt x="9881" y="487"/>
                      <a:pt x="9978" y="506"/>
                      <a:pt x="10114" y="545"/>
                    </a:cubicBezTo>
                    <a:cubicBezTo>
                      <a:pt x="10231" y="603"/>
                      <a:pt x="10347" y="701"/>
                      <a:pt x="10464" y="778"/>
                    </a:cubicBezTo>
                    <a:cubicBezTo>
                      <a:pt x="10639" y="895"/>
                      <a:pt x="10795" y="1070"/>
                      <a:pt x="10931" y="1226"/>
                    </a:cubicBezTo>
                    <a:lnTo>
                      <a:pt x="10950" y="1265"/>
                    </a:lnTo>
                    <a:cubicBezTo>
                      <a:pt x="11203" y="1576"/>
                      <a:pt x="11398" y="1945"/>
                      <a:pt x="11573" y="2354"/>
                    </a:cubicBezTo>
                    <a:cubicBezTo>
                      <a:pt x="11884" y="3112"/>
                      <a:pt x="12098" y="3988"/>
                      <a:pt x="12273" y="5096"/>
                    </a:cubicBezTo>
                    <a:cubicBezTo>
                      <a:pt x="12351" y="5563"/>
                      <a:pt x="12390" y="6088"/>
                      <a:pt x="12448" y="6711"/>
                    </a:cubicBezTo>
                    <a:cubicBezTo>
                      <a:pt x="12390" y="6769"/>
                      <a:pt x="12409" y="6866"/>
                      <a:pt x="12467" y="6944"/>
                    </a:cubicBezTo>
                    <a:cubicBezTo>
                      <a:pt x="12506" y="6963"/>
                      <a:pt x="12565" y="7002"/>
                      <a:pt x="12604" y="7002"/>
                    </a:cubicBezTo>
                    <a:cubicBezTo>
                      <a:pt x="12662" y="7002"/>
                      <a:pt x="12701" y="6963"/>
                      <a:pt x="12759" y="6944"/>
                    </a:cubicBezTo>
                    <a:cubicBezTo>
                      <a:pt x="12876" y="6827"/>
                      <a:pt x="12992" y="6711"/>
                      <a:pt x="13148" y="6574"/>
                    </a:cubicBezTo>
                    <a:cubicBezTo>
                      <a:pt x="13362" y="6419"/>
                      <a:pt x="13576" y="6283"/>
                      <a:pt x="13829" y="6185"/>
                    </a:cubicBezTo>
                    <a:cubicBezTo>
                      <a:pt x="14023" y="6127"/>
                      <a:pt x="14198" y="6069"/>
                      <a:pt x="14334" y="6049"/>
                    </a:cubicBezTo>
                    <a:lnTo>
                      <a:pt x="14626" y="6049"/>
                    </a:lnTo>
                    <a:cubicBezTo>
                      <a:pt x="14704" y="6069"/>
                      <a:pt x="14782" y="6069"/>
                      <a:pt x="14840" y="6088"/>
                    </a:cubicBezTo>
                    <a:cubicBezTo>
                      <a:pt x="14918" y="6127"/>
                      <a:pt x="14976" y="6166"/>
                      <a:pt x="15015" y="6185"/>
                    </a:cubicBezTo>
                    <a:lnTo>
                      <a:pt x="15171" y="6341"/>
                    </a:lnTo>
                    <a:cubicBezTo>
                      <a:pt x="15229" y="6438"/>
                      <a:pt x="15288" y="6535"/>
                      <a:pt x="15365" y="6652"/>
                    </a:cubicBezTo>
                    <a:cubicBezTo>
                      <a:pt x="15385" y="6711"/>
                      <a:pt x="15404" y="6749"/>
                      <a:pt x="15404" y="6808"/>
                    </a:cubicBezTo>
                    <a:cubicBezTo>
                      <a:pt x="15424" y="6886"/>
                      <a:pt x="15463" y="6905"/>
                      <a:pt x="15501" y="6924"/>
                    </a:cubicBezTo>
                    <a:cubicBezTo>
                      <a:pt x="15521" y="6944"/>
                      <a:pt x="15579" y="6944"/>
                      <a:pt x="15618" y="6944"/>
                    </a:cubicBezTo>
                    <a:lnTo>
                      <a:pt x="15677" y="6944"/>
                    </a:lnTo>
                    <a:cubicBezTo>
                      <a:pt x="15754" y="6924"/>
                      <a:pt x="15793" y="6866"/>
                      <a:pt x="15813" y="6769"/>
                    </a:cubicBezTo>
                    <a:lnTo>
                      <a:pt x="15871" y="6711"/>
                    </a:lnTo>
                    <a:cubicBezTo>
                      <a:pt x="15968" y="6555"/>
                      <a:pt x="16104" y="6438"/>
                      <a:pt x="16241" y="6341"/>
                    </a:cubicBezTo>
                    <a:cubicBezTo>
                      <a:pt x="16338" y="6263"/>
                      <a:pt x="16435" y="6224"/>
                      <a:pt x="16552" y="6166"/>
                    </a:cubicBezTo>
                    <a:cubicBezTo>
                      <a:pt x="16649" y="6127"/>
                      <a:pt x="16746" y="6088"/>
                      <a:pt x="16843" y="6088"/>
                    </a:cubicBezTo>
                    <a:lnTo>
                      <a:pt x="17330" y="6088"/>
                    </a:lnTo>
                    <a:cubicBezTo>
                      <a:pt x="17427" y="6088"/>
                      <a:pt x="17524" y="6030"/>
                      <a:pt x="17544" y="5952"/>
                    </a:cubicBezTo>
                    <a:cubicBezTo>
                      <a:pt x="17563" y="5855"/>
                      <a:pt x="17544" y="5758"/>
                      <a:pt x="17466" y="5738"/>
                    </a:cubicBezTo>
                    <a:cubicBezTo>
                      <a:pt x="17427" y="5349"/>
                      <a:pt x="17330" y="4980"/>
                      <a:pt x="17232" y="4610"/>
                    </a:cubicBezTo>
                    <a:lnTo>
                      <a:pt x="17213" y="4532"/>
                    </a:lnTo>
                    <a:cubicBezTo>
                      <a:pt x="17116" y="4124"/>
                      <a:pt x="17019" y="3657"/>
                      <a:pt x="16941" y="3229"/>
                    </a:cubicBezTo>
                    <a:cubicBezTo>
                      <a:pt x="16882" y="2840"/>
                      <a:pt x="16882" y="2471"/>
                      <a:pt x="16921" y="2140"/>
                    </a:cubicBezTo>
                    <a:cubicBezTo>
                      <a:pt x="16941" y="1868"/>
                      <a:pt x="17019" y="1615"/>
                      <a:pt x="17116" y="1381"/>
                    </a:cubicBezTo>
                    <a:lnTo>
                      <a:pt x="17116" y="1323"/>
                    </a:lnTo>
                    <a:cubicBezTo>
                      <a:pt x="17174" y="1167"/>
                      <a:pt x="17271" y="992"/>
                      <a:pt x="17369" y="876"/>
                    </a:cubicBezTo>
                    <a:cubicBezTo>
                      <a:pt x="17446" y="778"/>
                      <a:pt x="17544" y="681"/>
                      <a:pt x="17621" y="603"/>
                    </a:cubicBezTo>
                    <a:lnTo>
                      <a:pt x="17835" y="448"/>
                    </a:lnTo>
                    <a:cubicBezTo>
                      <a:pt x="17913" y="428"/>
                      <a:pt x="17991" y="409"/>
                      <a:pt x="18049" y="409"/>
                    </a:cubicBezTo>
                    <a:lnTo>
                      <a:pt x="18244" y="409"/>
                    </a:lnTo>
                    <a:cubicBezTo>
                      <a:pt x="18322" y="409"/>
                      <a:pt x="18399" y="428"/>
                      <a:pt x="18438" y="448"/>
                    </a:cubicBezTo>
                    <a:cubicBezTo>
                      <a:pt x="18516" y="506"/>
                      <a:pt x="18594" y="526"/>
                      <a:pt x="18691" y="603"/>
                    </a:cubicBezTo>
                    <a:cubicBezTo>
                      <a:pt x="18808" y="701"/>
                      <a:pt x="18905" y="798"/>
                      <a:pt x="19002" y="934"/>
                    </a:cubicBezTo>
                    <a:cubicBezTo>
                      <a:pt x="19177" y="1167"/>
                      <a:pt x="19314" y="1401"/>
                      <a:pt x="19450" y="1693"/>
                    </a:cubicBezTo>
                    <a:cubicBezTo>
                      <a:pt x="19644" y="2159"/>
                      <a:pt x="19761" y="2685"/>
                      <a:pt x="19858" y="3365"/>
                    </a:cubicBezTo>
                    <a:lnTo>
                      <a:pt x="19858" y="3326"/>
                    </a:lnTo>
                    <a:cubicBezTo>
                      <a:pt x="19858" y="3482"/>
                      <a:pt x="19878" y="3638"/>
                      <a:pt x="19897" y="3793"/>
                    </a:cubicBezTo>
                    <a:lnTo>
                      <a:pt x="19936" y="3910"/>
                    </a:lnTo>
                    <a:cubicBezTo>
                      <a:pt x="19936" y="3968"/>
                      <a:pt x="19955" y="4007"/>
                      <a:pt x="19975" y="4065"/>
                    </a:cubicBezTo>
                    <a:cubicBezTo>
                      <a:pt x="20033" y="4085"/>
                      <a:pt x="20072" y="4104"/>
                      <a:pt x="20130" y="4104"/>
                    </a:cubicBezTo>
                    <a:cubicBezTo>
                      <a:pt x="20169" y="4104"/>
                      <a:pt x="20228" y="4085"/>
                      <a:pt x="20247" y="4065"/>
                    </a:cubicBezTo>
                    <a:cubicBezTo>
                      <a:pt x="20286" y="4027"/>
                      <a:pt x="20325" y="4007"/>
                      <a:pt x="20344" y="3968"/>
                    </a:cubicBezTo>
                    <a:cubicBezTo>
                      <a:pt x="20422" y="3851"/>
                      <a:pt x="20461" y="3754"/>
                      <a:pt x="20519" y="3696"/>
                    </a:cubicBezTo>
                    <a:lnTo>
                      <a:pt x="20539" y="3638"/>
                    </a:lnTo>
                    <a:lnTo>
                      <a:pt x="20617" y="3521"/>
                    </a:lnTo>
                    <a:cubicBezTo>
                      <a:pt x="20714" y="3385"/>
                      <a:pt x="20772" y="3229"/>
                      <a:pt x="20869" y="3132"/>
                    </a:cubicBezTo>
                    <a:cubicBezTo>
                      <a:pt x="21161" y="2743"/>
                      <a:pt x="21453" y="2451"/>
                      <a:pt x="21784" y="2218"/>
                    </a:cubicBezTo>
                    <a:cubicBezTo>
                      <a:pt x="21978" y="2062"/>
                      <a:pt x="22173" y="1945"/>
                      <a:pt x="22367" y="1868"/>
                    </a:cubicBezTo>
                    <a:cubicBezTo>
                      <a:pt x="22503" y="1829"/>
                      <a:pt x="22659" y="1770"/>
                      <a:pt x="22795" y="1751"/>
                    </a:cubicBezTo>
                    <a:lnTo>
                      <a:pt x="23184" y="1751"/>
                    </a:lnTo>
                    <a:cubicBezTo>
                      <a:pt x="23301" y="1770"/>
                      <a:pt x="23398" y="1790"/>
                      <a:pt x="23534" y="1848"/>
                    </a:cubicBezTo>
                    <a:cubicBezTo>
                      <a:pt x="23670" y="1887"/>
                      <a:pt x="23787" y="1984"/>
                      <a:pt x="23942" y="2082"/>
                    </a:cubicBezTo>
                    <a:cubicBezTo>
                      <a:pt x="24079" y="2218"/>
                      <a:pt x="24234" y="2334"/>
                      <a:pt x="24351" y="2509"/>
                    </a:cubicBezTo>
                    <a:cubicBezTo>
                      <a:pt x="24507" y="2704"/>
                      <a:pt x="24623" y="2879"/>
                      <a:pt x="24720" y="3132"/>
                    </a:cubicBezTo>
                    <a:cubicBezTo>
                      <a:pt x="24837" y="3404"/>
                      <a:pt x="24915" y="3657"/>
                      <a:pt x="24934" y="3968"/>
                    </a:cubicBezTo>
                    <a:lnTo>
                      <a:pt x="24934" y="4007"/>
                    </a:lnTo>
                    <a:lnTo>
                      <a:pt x="24934" y="4104"/>
                    </a:lnTo>
                    <a:cubicBezTo>
                      <a:pt x="24934" y="4182"/>
                      <a:pt x="24993" y="4240"/>
                      <a:pt x="25090" y="4240"/>
                    </a:cubicBezTo>
                    <a:cubicBezTo>
                      <a:pt x="25129" y="4240"/>
                      <a:pt x="25148" y="4221"/>
                      <a:pt x="25187" y="4202"/>
                    </a:cubicBezTo>
                    <a:cubicBezTo>
                      <a:pt x="25207" y="4182"/>
                      <a:pt x="25207" y="4163"/>
                      <a:pt x="25207" y="4104"/>
                    </a:cubicBezTo>
                    <a:cubicBezTo>
                      <a:pt x="25401" y="3443"/>
                      <a:pt x="25207" y="2898"/>
                      <a:pt x="24895" y="2373"/>
                    </a:cubicBezTo>
                    <a:cubicBezTo>
                      <a:pt x="24720" y="2120"/>
                      <a:pt x="24526" y="1887"/>
                      <a:pt x="24312" y="1731"/>
                    </a:cubicBezTo>
                    <a:cubicBezTo>
                      <a:pt x="24059" y="1537"/>
                      <a:pt x="23767" y="1401"/>
                      <a:pt x="23476" y="1343"/>
                    </a:cubicBezTo>
                    <a:cubicBezTo>
                      <a:pt x="23378" y="1304"/>
                      <a:pt x="23262" y="1304"/>
                      <a:pt x="23145" y="1304"/>
                    </a:cubicBezTo>
                    <a:cubicBezTo>
                      <a:pt x="22912" y="1304"/>
                      <a:pt x="22678" y="1362"/>
                      <a:pt x="22464" y="1440"/>
                    </a:cubicBezTo>
                    <a:cubicBezTo>
                      <a:pt x="22134" y="1537"/>
                      <a:pt x="21842" y="1731"/>
                      <a:pt x="21511" y="1984"/>
                    </a:cubicBezTo>
                    <a:cubicBezTo>
                      <a:pt x="21258" y="2179"/>
                      <a:pt x="21025" y="2451"/>
                      <a:pt x="20811" y="2743"/>
                    </a:cubicBezTo>
                    <a:cubicBezTo>
                      <a:pt x="20675" y="2918"/>
                      <a:pt x="20558" y="3054"/>
                      <a:pt x="20461" y="3229"/>
                    </a:cubicBezTo>
                    <a:cubicBezTo>
                      <a:pt x="20461" y="3035"/>
                      <a:pt x="20422" y="2821"/>
                      <a:pt x="20364" y="2607"/>
                    </a:cubicBezTo>
                    <a:cubicBezTo>
                      <a:pt x="20267" y="2159"/>
                      <a:pt x="20150" y="1731"/>
                      <a:pt x="19955" y="1304"/>
                    </a:cubicBezTo>
                    <a:cubicBezTo>
                      <a:pt x="19741" y="856"/>
                      <a:pt x="19489" y="526"/>
                      <a:pt x="19216" y="312"/>
                    </a:cubicBezTo>
                    <a:cubicBezTo>
                      <a:pt x="18983" y="117"/>
                      <a:pt x="18691" y="1"/>
                      <a:pt x="18399" y="1"/>
                    </a:cubicBezTo>
                    <a:close/>
                  </a:path>
                </a:pathLst>
              </a:custGeom>
              <a:solidFill>
                <a:srgbClr val="5CA6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5" name="Google Shape;2046;p56">
            <a:extLst>
              <a:ext uri="{FF2B5EF4-FFF2-40B4-BE49-F238E27FC236}">
                <a16:creationId xmlns:a16="http://schemas.microsoft.com/office/drawing/2014/main" id="{9C0B1E3E-FE79-4F69-B43A-9B898F94172D}"/>
              </a:ext>
            </a:extLst>
          </p:cNvPr>
          <p:cNvGrpSpPr/>
          <p:nvPr/>
        </p:nvGrpSpPr>
        <p:grpSpPr>
          <a:xfrm>
            <a:off x="5663623" y="3446963"/>
            <a:ext cx="2600138" cy="1276462"/>
            <a:chOff x="-319248" y="4078456"/>
            <a:chExt cx="2600138" cy="1276462"/>
          </a:xfrm>
        </p:grpSpPr>
        <p:sp>
          <p:nvSpPr>
            <p:cNvPr id="76" name="Google Shape;2047;p56">
              <a:extLst>
                <a:ext uri="{FF2B5EF4-FFF2-40B4-BE49-F238E27FC236}">
                  <a16:creationId xmlns:a16="http://schemas.microsoft.com/office/drawing/2014/main" id="{0DB34DD8-53D7-42EC-A983-17EA039A2C58}"/>
                </a:ext>
              </a:extLst>
            </p:cNvPr>
            <p:cNvSpPr/>
            <p:nvPr/>
          </p:nvSpPr>
          <p:spPr>
            <a:xfrm rot="-153522" flipH="1">
              <a:off x="-232326" y="4251254"/>
              <a:ext cx="2426035" cy="930297"/>
            </a:xfrm>
            <a:custGeom>
              <a:avLst/>
              <a:gdLst/>
              <a:ahLst/>
              <a:cxnLst/>
              <a:rect l="l" t="t" r="r" b="b"/>
              <a:pathLst>
                <a:path w="25246" h="11515" extrusionOk="0">
                  <a:moveTo>
                    <a:pt x="18225" y="1"/>
                  </a:moveTo>
                  <a:cubicBezTo>
                    <a:pt x="18089" y="1"/>
                    <a:pt x="17972" y="40"/>
                    <a:pt x="17875" y="78"/>
                  </a:cubicBezTo>
                  <a:cubicBezTo>
                    <a:pt x="17738" y="137"/>
                    <a:pt x="17602" y="176"/>
                    <a:pt x="17505" y="253"/>
                  </a:cubicBezTo>
                  <a:cubicBezTo>
                    <a:pt x="17311" y="370"/>
                    <a:pt x="17155" y="565"/>
                    <a:pt x="17019" y="779"/>
                  </a:cubicBezTo>
                  <a:cubicBezTo>
                    <a:pt x="16902" y="1051"/>
                    <a:pt x="16824" y="1323"/>
                    <a:pt x="16805" y="1557"/>
                  </a:cubicBezTo>
                  <a:cubicBezTo>
                    <a:pt x="16785" y="1809"/>
                    <a:pt x="16785" y="2043"/>
                    <a:pt x="16785" y="2393"/>
                  </a:cubicBezTo>
                  <a:cubicBezTo>
                    <a:pt x="16824" y="3015"/>
                    <a:pt x="16961" y="3677"/>
                    <a:pt x="17077" y="4280"/>
                  </a:cubicBezTo>
                  <a:lnTo>
                    <a:pt x="17213" y="4941"/>
                  </a:lnTo>
                  <a:cubicBezTo>
                    <a:pt x="17291" y="5213"/>
                    <a:pt x="17349" y="5466"/>
                    <a:pt x="17388" y="5738"/>
                  </a:cubicBezTo>
                  <a:cubicBezTo>
                    <a:pt x="17311" y="5719"/>
                    <a:pt x="17272" y="5719"/>
                    <a:pt x="17194" y="5699"/>
                  </a:cubicBezTo>
                  <a:lnTo>
                    <a:pt x="17097" y="5699"/>
                  </a:lnTo>
                  <a:cubicBezTo>
                    <a:pt x="16863" y="5699"/>
                    <a:pt x="16591" y="5797"/>
                    <a:pt x="16377" y="5933"/>
                  </a:cubicBezTo>
                  <a:cubicBezTo>
                    <a:pt x="16241" y="6030"/>
                    <a:pt x="16144" y="6127"/>
                    <a:pt x="16027" y="6263"/>
                  </a:cubicBezTo>
                  <a:cubicBezTo>
                    <a:pt x="15930" y="6380"/>
                    <a:pt x="15852" y="6497"/>
                    <a:pt x="15755" y="6613"/>
                  </a:cubicBezTo>
                  <a:cubicBezTo>
                    <a:pt x="15657" y="6419"/>
                    <a:pt x="15541" y="6263"/>
                    <a:pt x="15405" y="6108"/>
                  </a:cubicBezTo>
                  <a:cubicBezTo>
                    <a:pt x="15230" y="5933"/>
                    <a:pt x="15016" y="5816"/>
                    <a:pt x="14782" y="5738"/>
                  </a:cubicBezTo>
                  <a:cubicBezTo>
                    <a:pt x="14665" y="5719"/>
                    <a:pt x="14568" y="5699"/>
                    <a:pt x="14452" y="5699"/>
                  </a:cubicBezTo>
                  <a:lnTo>
                    <a:pt x="14374" y="5699"/>
                  </a:lnTo>
                  <a:cubicBezTo>
                    <a:pt x="14276" y="5699"/>
                    <a:pt x="14179" y="5719"/>
                    <a:pt x="14082" y="5719"/>
                  </a:cubicBezTo>
                  <a:cubicBezTo>
                    <a:pt x="13888" y="5738"/>
                    <a:pt x="13674" y="5816"/>
                    <a:pt x="13460" y="5972"/>
                  </a:cubicBezTo>
                  <a:cubicBezTo>
                    <a:pt x="13265" y="6088"/>
                    <a:pt x="13071" y="6224"/>
                    <a:pt x="12896" y="6419"/>
                  </a:cubicBezTo>
                  <a:cubicBezTo>
                    <a:pt x="12837" y="6477"/>
                    <a:pt x="12798" y="6555"/>
                    <a:pt x="12740" y="6594"/>
                  </a:cubicBezTo>
                  <a:cubicBezTo>
                    <a:pt x="12701" y="5913"/>
                    <a:pt x="12623" y="5330"/>
                    <a:pt x="12546" y="4766"/>
                  </a:cubicBezTo>
                  <a:cubicBezTo>
                    <a:pt x="12448" y="4066"/>
                    <a:pt x="12332" y="3463"/>
                    <a:pt x="12157" y="2899"/>
                  </a:cubicBezTo>
                  <a:cubicBezTo>
                    <a:pt x="12079" y="2607"/>
                    <a:pt x="11962" y="2315"/>
                    <a:pt x="11865" y="2082"/>
                  </a:cubicBezTo>
                  <a:cubicBezTo>
                    <a:pt x="11748" y="1751"/>
                    <a:pt x="11592" y="1518"/>
                    <a:pt x="11476" y="1323"/>
                  </a:cubicBezTo>
                  <a:cubicBezTo>
                    <a:pt x="11340" y="1070"/>
                    <a:pt x="11165" y="876"/>
                    <a:pt x="10970" y="720"/>
                  </a:cubicBezTo>
                  <a:cubicBezTo>
                    <a:pt x="10873" y="642"/>
                    <a:pt x="10776" y="545"/>
                    <a:pt x="10659" y="467"/>
                  </a:cubicBezTo>
                  <a:cubicBezTo>
                    <a:pt x="10523" y="390"/>
                    <a:pt x="10406" y="331"/>
                    <a:pt x="10289" y="292"/>
                  </a:cubicBezTo>
                  <a:cubicBezTo>
                    <a:pt x="9998" y="176"/>
                    <a:pt x="9686" y="98"/>
                    <a:pt x="9414" y="98"/>
                  </a:cubicBezTo>
                  <a:cubicBezTo>
                    <a:pt x="9239" y="98"/>
                    <a:pt x="9103" y="137"/>
                    <a:pt x="8947" y="176"/>
                  </a:cubicBezTo>
                  <a:cubicBezTo>
                    <a:pt x="8578" y="292"/>
                    <a:pt x="8267" y="565"/>
                    <a:pt x="8072" y="934"/>
                  </a:cubicBezTo>
                  <a:cubicBezTo>
                    <a:pt x="7839" y="1343"/>
                    <a:pt x="7761" y="1829"/>
                    <a:pt x="7703" y="2237"/>
                  </a:cubicBezTo>
                  <a:cubicBezTo>
                    <a:pt x="7664" y="2626"/>
                    <a:pt x="7644" y="3054"/>
                    <a:pt x="7664" y="3560"/>
                  </a:cubicBezTo>
                  <a:cubicBezTo>
                    <a:pt x="7664" y="3832"/>
                    <a:pt x="7683" y="4124"/>
                    <a:pt x="7703" y="4455"/>
                  </a:cubicBezTo>
                  <a:cubicBezTo>
                    <a:pt x="7547" y="4221"/>
                    <a:pt x="7372" y="4027"/>
                    <a:pt x="7197" y="3871"/>
                  </a:cubicBezTo>
                  <a:cubicBezTo>
                    <a:pt x="7080" y="3774"/>
                    <a:pt x="6964" y="3696"/>
                    <a:pt x="6866" y="3657"/>
                  </a:cubicBezTo>
                  <a:cubicBezTo>
                    <a:pt x="6788" y="3638"/>
                    <a:pt x="6711" y="3579"/>
                    <a:pt x="6633" y="3560"/>
                  </a:cubicBezTo>
                  <a:cubicBezTo>
                    <a:pt x="6575" y="3540"/>
                    <a:pt x="6477" y="3540"/>
                    <a:pt x="6400" y="3502"/>
                  </a:cubicBezTo>
                  <a:lnTo>
                    <a:pt x="6283" y="3502"/>
                  </a:lnTo>
                  <a:cubicBezTo>
                    <a:pt x="6186" y="3502"/>
                    <a:pt x="6088" y="3540"/>
                    <a:pt x="5952" y="3560"/>
                  </a:cubicBezTo>
                  <a:cubicBezTo>
                    <a:pt x="5816" y="3579"/>
                    <a:pt x="5641" y="3657"/>
                    <a:pt x="5524" y="3754"/>
                  </a:cubicBezTo>
                  <a:cubicBezTo>
                    <a:pt x="5408" y="3852"/>
                    <a:pt x="5310" y="3949"/>
                    <a:pt x="5174" y="4085"/>
                  </a:cubicBezTo>
                  <a:cubicBezTo>
                    <a:pt x="5116" y="4182"/>
                    <a:pt x="5057" y="4338"/>
                    <a:pt x="5019" y="4513"/>
                  </a:cubicBezTo>
                  <a:cubicBezTo>
                    <a:pt x="4960" y="4649"/>
                    <a:pt x="4960" y="4824"/>
                    <a:pt x="4941" y="4941"/>
                  </a:cubicBezTo>
                  <a:lnTo>
                    <a:pt x="4941" y="5213"/>
                  </a:lnTo>
                  <a:cubicBezTo>
                    <a:pt x="4727" y="4921"/>
                    <a:pt x="4493" y="4668"/>
                    <a:pt x="4280" y="4435"/>
                  </a:cubicBezTo>
                  <a:cubicBezTo>
                    <a:pt x="3813" y="3929"/>
                    <a:pt x="3385" y="3502"/>
                    <a:pt x="2918" y="3190"/>
                  </a:cubicBezTo>
                  <a:cubicBezTo>
                    <a:pt x="2432" y="2860"/>
                    <a:pt x="1946" y="2665"/>
                    <a:pt x="1518" y="2665"/>
                  </a:cubicBezTo>
                  <a:cubicBezTo>
                    <a:pt x="1265" y="2665"/>
                    <a:pt x="1031" y="2704"/>
                    <a:pt x="837" y="2821"/>
                  </a:cubicBezTo>
                  <a:cubicBezTo>
                    <a:pt x="642" y="2918"/>
                    <a:pt x="448" y="3093"/>
                    <a:pt x="292" y="3346"/>
                  </a:cubicBezTo>
                  <a:cubicBezTo>
                    <a:pt x="176" y="3502"/>
                    <a:pt x="78" y="3735"/>
                    <a:pt x="59" y="3949"/>
                  </a:cubicBezTo>
                  <a:cubicBezTo>
                    <a:pt x="1" y="4163"/>
                    <a:pt x="1" y="4416"/>
                    <a:pt x="59" y="4707"/>
                  </a:cubicBezTo>
                  <a:cubicBezTo>
                    <a:pt x="78" y="4921"/>
                    <a:pt x="156" y="5155"/>
                    <a:pt x="254" y="5427"/>
                  </a:cubicBezTo>
                  <a:cubicBezTo>
                    <a:pt x="351" y="5680"/>
                    <a:pt x="467" y="5933"/>
                    <a:pt x="604" y="6205"/>
                  </a:cubicBezTo>
                  <a:cubicBezTo>
                    <a:pt x="876" y="6672"/>
                    <a:pt x="1187" y="7158"/>
                    <a:pt x="1634" y="7683"/>
                  </a:cubicBezTo>
                  <a:cubicBezTo>
                    <a:pt x="1946" y="8072"/>
                    <a:pt x="2257" y="8442"/>
                    <a:pt x="2587" y="8792"/>
                  </a:cubicBezTo>
                  <a:cubicBezTo>
                    <a:pt x="2549" y="8792"/>
                    <a:pt x="2529" y="8753"/>
                    <a:pt x="2510" y="8753"/>
                  </a:cubicBezTo>
                  <a:cubicBezTo>
                    <a:pt x="2412" y="8753"/>
                    <a:pt x="2335" y="8733"/>
                    <a:pt x="2237" y="8733"/>
                  </a:cubicBezTo>
                  <a:cubicBezTo>
                    <a:pt x="1926" y="8733"/>
                    <a:pt x="1634" y="8811"/>
                    <a:pt x="1382" y="8947"/>
                  </a:cubicBezTo>
                  <a:cubicBezTo>
                    <a:pt x="1090" y="9122"/>
                    <a:pt x="876" y="9434"/>
                    <a:pt x="856" y="9764"/>
                  </a:cubicBezTo>
                  <a:cubicBezTo>
                    <a:pt x="798" y="10153"/>
                    <a:pt x="973" y="10581"/>
                    <a:pt x="1323" y="11048"/>
                  </a:cubicBezTo>
                  <a:cubicBezTo>
                    <a:pt x="1343" y="11087"/>
                    <a:pt x="1382" y="11126"/>
                    <a:pt x="1440" y="11126"/>
                  </a:cubicBezTo>
                  <a:cubicBezTo>
                    <a:pt x="1479" y="11165"/>
                    <a:pt x="1557" y="11223"/>
                    <a:pt x="1634" y="11262"/>
                  </a:cubicBezTo>
                  <a:cubicBezTo>
                    <a:pt x="1673" y="11379"/>
                    <a:pt x="1809" y="11456"/>
                    <a:pt x="1926" y="11456"/>
                  </a:cubicBezTo>
                  <a:lnTo>
                    <a:pt x="2004" y="11456"/>
                  </a:lnTo>
                  <a:cubicBezTo>
                    <a:pt x="2412" y="11359"/>
                    <a:pt x="2840" y="11262"/>
                    <a:pt x="3327" y="11184"/>
                  </a:cubicBezTo>
                  <a:cubicBezTo>
                    <a:pt x="4163" y="11067"/>
                    <a:pt x="5057" y="11028"/>
                    <a:pt x="6049" y="11028"/>
                  </a:cubicBezTo>
                  <a:cubicBezTo>
                    <a:pt x="7158" y="11028"/>
                    <a:pt x="8247" y="11087"/>
                    <a:pt x="9064" y="11145"/>
                  </a:cubicBezTo>
                  <a:cubicBezTo>
                    <a:pt x="9589" y="11184"/>
                    <a:pt x="10114" y="11223"/>
                    <a:pt x="10620" y="11262"/>
                  </a:cubicBezTo>
                  <a:cubicBezTo>
                    <a:pt x="11981" y="11379"/>
                    <a:pt x="13401" y="11476"/>
                    <a:pt x="14782" y="11515"/>
                  </a:cubicBezTo>
                  <a:lnTo>
                    <a:pt x="15132" y="11515"/>
                  </a:lnTo>
                  <a:cubicBezTo>
                    <a:pt x="16533" y="11515"/>
                    <a:pt x="17777" y="11417"/>
                    <a:pt x="18925" y="11223"/>
                  </a:cubicBezTo>
                  <a:cubicBezTo>
                    <a:pt x="20384" y="10951"/>
                    <a:pt x="21570" y="10542"/>
                    <a:pt x="22484" y="9900"/>
                  </a:cubicBezTo>
                  <a:cubicBezTo>
                    <a:pt x="23029" y="9531"/>
                    <a:pt x="23515" y="9103"/>
                    <a:pt x="23904" y="8597"/>
                  </a:cubicBezTo>
                  <a:cubicBezTo>
                    <a:pt x="24293" y="8072"/>
                    <a:pt x="24604" y="7469"/>
                    <a:pt x="24857" y="6788"/>
                  </a:cubicBezTo>
                  <a:cubicBezTo>
                    <a:pt x="24974" y="6458"/>
                    <a:pt x="25051" y="6108"/>
                    <a:pt x="25110" y="5699"/>
                  </a:cubicBezTo>
                  <a:cubicBezTo>
                    <a:pt x="25188" y="5291"/>
                    <a:pt x="25207" y="4902"/>
                    <a:pt x="25246" y="4532"/>
                  </a:cubicBezTo>
                  <a:cubicBezTo>
                    <a:pt x="25246" y="4221"/>
                    <a:pt x="25207" y="3871"/>
                    <a:pt x="25168" y="3540"/>
                  </a:cubicBezTo>
                  <a:cubicBezTo>
                    <a:pt x="25110" y="3268"/>
                    <a:pt x="25051" y="2996"/>
                    <a:pt x="24915" y="2724"/>
                  </a:cubicBezTo>
                  <a:cubicBezTo>
                    <a:pt x="24721" y="2296"/>
                    <a:pt x="24410" y="1926"/>
                    <a:pt x="24021" y="1712"/>
                  </a:cubicBezTo>
                  <a:cubicBezTo>
                    <a:pt x="23729" y="1537"/>
                    <a:pt x="23398" y="1440"/>
                    <a:pt x="23048" y="1440"/>
                  </a:cubicBezTo>
                  <a:cubicBezTo>
                    <a:pt x="22970" y="1440"/>
                    <a:pt x="22873" y="1440"/>
                    <a:pt x="22815" y="1459"/>
                  </a:cubicBezTo>
                  <a:cubicBezTo>
                    <a:pt x="22679" y="1498"/>
                    <a:pt x="22581" y="1498"/>
                    <a:pt x="22465" y="1537"/>
                  </a:cubicBezTo>
                  <a:cubicBezTo>
                    <a:pt x="22348" y="1557"/>
                    <a:pt x="22231" y="1615"/>
                    <a:pt x="22095" y="1654"/>
                  </a:cubicBezTo>
                  <a:cubicBezTo>
                    <a:pt x="21901" y="1732"/>
                    <a:pt x="21706" y="1848"/>
                    <a:pt x="21512" y="2004"/>
                  </a:cubicBezTo>
                  <a:cubicBezTo>
                    <a:pt x="21298" y="2179"/>
                    <a:pt x="21103" y="2373"/>
                    <a:pt x="20928" y="2568"/>
                  </a:cubicBezTo>
                  <a:cubicBezTo>
                    <a:pt x="20734" y="2782"/>
                    <a:pt x="20578" y="3054"/>
                    <a:pt x="20422" y="3307"/>
                  </a:cubicBezTo>
                  <a:cubicBezTo>
                    <a:pt x="20345" y="3443"/>
                    <a:pt x="20306" y="3540"/>
                    <a:pt x="20247" y="3657"/>
                  </a:cubicBezTo>
                  <a:cubicBezTo>
                    <a:pt x="20189" y="3015"/>
                    <a:pt x="20053" y="2490"/>
                    <a:pt x="19936" y="2023"/>
                  </a:cubicBezTo>
                  <a:cubicBezTo>
                    <a:pt x="19858" y="1790"/>
                    <a:pt x="19761" y="1518"/>
                    <a:pt x="19664" y="1245"/>
                  </a:cubicBezTo>
                  <a:cubicBezTo>
                    <a:pt x="19567" y="1031"/>
                    <a:pt x="19450" y="837"/>
                    <a:pt x="19333" y="662"/>
                  </a:cubicBezTo>
                  <a:cubicBezTo>
                    <a:pt x="19178" y="467"/>
                    <a:pt x="19022" y="292"/>
                    <a:pt x="18828" y="195"/>
                  </a:cubicBezTo>
                  <a:cubicBezTo>
                    <a:pt x="18672" y="59"/>
                    <a:pt x="18478" y="1"/>
                    <a:pt x="18283" y="1"/>
                  </a:cubicBezTo>
                  <a:close/>
                </a:path>
              </a:pathLst>
            </a:custGeom>
            <a:solidFill>
              <a:schemeClr val="lt1"/>
            </a:solidFill>
            <a:ln w="152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7" name="Google Shape;2048;p56">
              <a:extLst>
                <a:ext uri="{FF2B5EF4-FFF2-40B4-BE49-F238E27FC236}">
                  <a16:creationId xmlns:a16="http://schemas.microsoft.com/office/drawing/2014/main" id="{496A8381-7241-4FDB-92CD-E581768FC134}"/>
                </a:ext>
              </a:extLst>
            </p:cNvPr>
            <p:cNvGrpSpPr/>
            <p:nvPr/>
          </p:nvGrpSpPr>
          <p:grpSpPr>
            <a:xfrm rot="163082" flipH="1">
              <a:off x="-293259" y="4138223"/>
              <a:ext cx="2548161" cy="1156927"/>
              <a:chOff x="1517892" y="3035497"/>
              <a:chExt cx="661751" cy="358923"/>
            </a:xfrm>
          </p:grpSpPr>
          <p:sp>
            <p:nvSpPr>
              <p:cNvPr id="78" name="Google Shape;2049;p56">
                <a:extLst>
                  <a:ext uri="{FF2B5EF4-FFF2-40B4-BE49-F238E27FC236}">
                    <a16:creationId xmlns:a16="http://schemas.microsoft.com/office/drawing/2014/main" id="{3B6804B5-B600-4D5C-97CA-DB5ED21F1FE7}"/>
                  </a:ext>
                </a:extLst>
              </p:cNvPr>
              <p:cNvSpPr/>
              <p:nvPr/>
            </p:nvSpPr>
            <p:spPr>
              <a:xfrm rot="377868">
                <a:off x="1531778" y="3072785"/>
                <a:ext cx="631172" cy="287885"/>
              </a:xfrm>
              <a:custGeom>
                <a:avLst/>
                <a:gdLst/>
                <a:ahLst/>
                <a:cxnLst/>
                <a:rect l="l" t="t" r="r" b="b"/>
                <a:pathLst>
                  <a:path w="25246" h="11515" extrusionOk="0">
                    <a:moveTo>
                      <a:pt x="18225" y="1"/>
                    </a:moveTo>
                    <a:cubicBezTo>
                      <a:pt x="18089" y="1"/>
                      <a:pt x="17972" y="40"/>
                      <a:pt x="17875" y="78"/>
                    </a:cubicBezTo>
                    <a:cubicBezTo>
                      <a:pt x="17738" y="137"/>
                      <a:pt x="17602" y="176"/>
                      <a:pt x="17505" y="253"/>
                    </a:cubicBezTo>
                    <a:cubicBezTo>
                      <a:pt x="17311" y="370"/>
                      <a:pt x="17155" y="565"/>
                      <a:pt x="17019" y="779"/>
                    </a:cubicBezTo>
                    <a:cubicBezTo>
                      <a:pt x="16902" y="1051"/>
                      <a:pt x="16824" y="1323"/>
                      <a:pt x="16805" y="1557"/>
                    </a:cubicBezTo>
                    <a:cubicBezTo>
                      <a:pt x="16785" y="1809"/>
                      <a:pt x="16785" y="2043"/>
                      <a:pt x="16785" y="2393"/>
                    </a:cubicBezTo>
                    <a:cubicBezTo>
                      <a:pt x="16824" y="3015"/>
                      <a:pt x="16961" y="3677"/>
                      <a:pt x="17077" y="4280"/>
                    </a:cubicBezTo>
                    <a:lnTo>
                      <a:pt x="17213" y="4941"/>
                    </a:lnTo>
                    <a:cubicBezTo>
                      <a:pt x="17291" y="5213"/>
                      <a:pt x="17349" y="5466"/>
                      <a:pt x="17388" y="5738"/>
                    </a:cubicBezTo>
                    <a:cubicBezTo>
                      <a:pt x="17311" y="5719"/>
                      <a:pt x="17272" y="5719"/>
                      <a:pt x="17194" y="5699"/>
                    </a:cubicBezTo>
                    <a:lnTo>
                      <a:pt x="17097" y="5699"/>
                    </a:lnTo>
                    <a:cubicBezTo>
                      <a:pt x="16863" y="5699"/>
                      <a:pt x="16591" y="5797"/>
                      <a:pt x="16377" y="5933"/>
                    </a:cubicBezTo>
                    <a:cubicBezTo>
                      <a:pt x="16241" y="6030"/>
                      <a:pt x="16144" y="6127"/>
                      <a:pt x="16027" y="6263"/>
                    </a:cubicBezTo>
                    <a:cubicBezTo>
                      <a:pt x="15930" y="6380"/>
                      <a:pt x="15852" y="6497"/>
                      <a:pt x="15755" y="6613"/>
                    </a:cubicBezTo>
                    <a:cubicBezTo>
                      <a:pt x="15657" y="6419"/>
                      <a:pt x="15541" y="6263"/>
                      <a:pt x="15405" y="6108"/>
                    </a:cubicBezTo>
                    <a:cubicBezTo>
                      <a:pt x="15230" y="5933"/>
                      <a:pt x="15016" y="5816"/>
                      <a:pt x="14782" y="5738"/>
                    </a:cubicBezTo>
                    <a:cubicBezTo>
                      <a:pt x="14665" y="5719"/>
                      <a:pt x="14568" y="5699"/>
                      <a:pt x="14452" y="5699"/>
                    </a:cubicBezTo>
                    <a:lnTo>
                      <a:pt x="14374" y="5699"/>
                    </a:lnTo>
                    <a:cubicBezTo>
                      <a:pt x="14276" y="5699"/>
                      <a:pt x="14179" y="5719"/>
                      <a:pt x="14082" y="5719"/>
                    </a:cubicBezTo>
                    <a:cubicBezTo>
                      <a:pt x="13888" y="5738"/>
                      <a:pt x="13674" y="5816"/>
                      <a:pt x="13460" y="5972"/>
                    </a:cubicBezTo>
                    <a:cubicBezTo>
                      <a:pt x="13265" y="6088"/>
                      <a:pt x="13071" y="6224"/>
                      <a:pt x="12896" y="6419"/>
                    </a:cubicBezTo>
                    <a:cubicBezTo>
                      <a:pt x="12837" y="6477"/>
                      <a:pt x="12798" y="6555"/>
                      <a:pt x="12740" y="6594"/>
                    </a:cubicBezTo>
                    <a:cubicBezTo>
                      <a:pt x="12701" y="5913"/>
                      <a:pt x="12623" y="5330"/>
                      <a:pt x="12546" y="4766"/>
                    </a:cubicBezTo>
                    <a:cubicBezTo>
                      <a:pt x="12448" y="4066"/>
                      <a:pt x="12332" y="3463"/>
                      <a:pt x="12157" y="2899"/>
                    </a:cubicBezTo>
                    <a:cubicBezTo>
                      <a:pt x="12079" y="2607"/>
                      <a:pt x="11962" y="2315"/>
                      <a:pt x="11865" y="2082"/>
                    </a:cubicBezTo>
                    <a:cubicBezTo>
                      <a:pt x="11748" y="1751"/>
                      <a:pt x="11592" y="1518"/>
                      <a:pt x="11476" y="1323"/>
                    </a:cubicBezTo>
                    <a:cubicBezTo>
                      <a:pt x="11340" y="1070"/>
                      <a:pt x="11165" y="876"/>
                      <a:pt x="10970" y="720"/>
                    </a:cubicBezTo>
                    <a:cubicBezTo>
                      <a:pt x="10873" y="642"/>
                      <a:pt x="10776" y="545"/>
                      <a:pt x="10659" y="467"/>
                    </a:cubicBezTo>
                    <a:cubicBezTo>
                      <a:pt x="10523" y="390"/>
                      <a:pt x="10406" y="331"/>
                      <a:pt x="10289" y="292"/>
                    </a:cubicBezTo>
                    <a:cubicBezTo>
                      <a:pt x="9998" y="176"/>
                      <a:pt x="9686" y="98"/>
                      <a:pt x="9414" y="98"/>
                    </a:cubicBezTo>
                    <a:cubicBezTo>
                      <a:pt x="9239" y="98"/>
                      <a:pt x="9103" y="137"/>
                      <a:pt x="8947" y="176"/>
                    </a:cubicBezTo>
                    <a:cubicBezTo>
                      <a:pt x="8578" y="292"/>
                      <a:pt x="8267" y="565"/>
                      <a:pt x="8072" y="934"/>
                    </a:cubicBezTo>
                    <a:cubicBezTo>
                      <a:pt x="7839" y="1343"/>
                      <a:pt x="7761" y="1829"/>
                      <a:pt x="7703" y="2237"/>
                    </a:cubicBezTo>
                    <a:cubicBezTo>
                      <a:pt x="7664" y="2626"/>
                      <a:pt x="7644" y="3054"/>
                      <a:pt x="7664" y="3560"/>
                    </a:cubicBezTo>
                    <a:cubicBezTo>
                      <a:pt x="7664" y="3832"/>
                      <a:pt x="7683" y="4124"/>
                      <a:pt x="7703" y="4455"/>
                    </a:cubicBezTo>
                    <a:cubicBezTo>
                      <a:pt x="7547" y="4221"/>
                      <a:pt x="7372" y="4027"/>
                      <a:pt x="7197" y="3871"/>
                    </a:cubicBezTo>
                    <a:cubicBezTo>
                      <a:pt x="7080" y="3774"/>
                      <a:pt x="6964" y="3696"/>
                      <a:pt x="6866" y="3657"/>
                    </a:cubicBezTo>
                    <a:cubicBezTo>
                      <a:pt x="6788" y="3638"/>
                      <a:pt x="6711" y="3579"/>
                      <a:pt x="6633" y="3560"/>
                    </a:cubicBezTo>
                    <a:cubicBezTo>
                      <a:pt x="6575" y="3540"/>
                      <a:pt x="6477" y="3540"/>
                      <a:pt x="6400" y="3502"/>
                    </a:cubicBezTo>
                    <a:lnTo>
                      <a:pt x="6283" y="3502"/>
                    </a:lnTo>
                    <a:cubicBezTo>
                      <a:pt x="6186" y="3502"/>
                      <a:pt x="6088" y="3540"/>
                      <a:pt x="5952" y="3560"/>
                    </a:cubicBezTo>
                    <a:cubicBezTo>
                      <a:pt x="5816" y="3579"/>
                      <a:pt x="5641" y="3657"/>
                      <a:pt x="5524" y="3754"/>
                    </a:cubicBezTo>
                    <a:cubicBezTo>
                      <a:pt x="5408" y="3852"/>
                      <a:pt x="5310" y="3949"/>
                      <a:pt x="5174" y="4085"/>
                    </a:cubicBezTo>
                    <a:cubicBezTo>
                      <a:pt x="5116" y="4182"/>
                      <a:pt x="5057" y="4338"/>
                      <a:pt x="5019" y="4513"/>
                    </a:cubicBezTo>
                    <a:cubicBezTo>
                      <a:pt x="4960" y="4649"/>
                      <a:pt x="4960" y="4824"/>
                      <a:pt x="4941" y="4941"/>
                    </a:cubicBezTo>
                    <a:lnTo>
                      <a:pt x="4941" y="5213"/>
                    </a:lnTo>
                    <a:cubicBezTo>
                      <a:pt x="4727" y="4921"/>
                      <a:pt x="4493" y="4668"/>
                      <a:pt x="4280" y="4435"/>
                    </a:cubicBezTo>
                    <a:cubicBezTo>
                      <a:pt x="3813" y="3929"/>
                      <a:pt x="3385" y="3502"/>
                      <a:pt x="2918" y="3190"/>
                    </a:cubicBezTo>
                    <a:cubicBezTo>
                      <a:pt x="2432" y="2860"/>
                      <a:pt x="1946" y="2665"/>
                      <a:pt x="1518" y="2665"/>
                    </a:cubicBezTo>
                    <a:cubicBezTo>
                      <a:pt x="1265" y="2665"/>
                      <a:pt x="1031" y="2704"/>
                      <a:pt x="837" y="2821"/>
                    </a:cubicBezTo>
                    <a:cubicBezTo>
                      <a:pt x="642" y="2918"/>
                      <a:pt x="448" y="3093"/>
                      <a:pt x="292" y="3346"/>
                    </a:cubicBezTo>
                    <a:cubicBezTo>
                      <a:pt x="176" y="3502"/>
                      <a:pt x="78" y="3735"/>
                      <a:pt x="59" y="3949"/>
                    </a:cubicBezTo>
                    <a:cubicBezTo>
                      <a:pt x="1" y="4163"/>
                      <a:pt x="1" y="4416"/>
                      <a:pt x="59" y="4707"/>
                    </a:cubicBezTo>
                    <a:cubicBezTo>
                      <a:pt x="78" y="4921"/>
                      <a:pt x="156" y="5155"/>
                      <a:pt x="254" y="5427"/>
                    </a:cubicBezTo>
                    <a:cubicBezTo>
                      <a:pt x="351" y="5680"/>
                      <a:pt x="467" y="5933"/>
                      <a:pt x="604" y="6205"/>
                    </a:cubicBezTo>
                    <a:cubicBezTo>
                      <a:pt x="876" y="6672"/>
                      <a:pt x="1187" y="7158"/>
                      <a:pt x="1634" y="7683"/>
                    </a:cubicBezTo>
                    <a:cubicBezTo>
                      <a:pt x="1946" y="8072"/>
                      <a:pt x="2257" y="8442"/>
                      <a:pt x="2587" y="8792"/>
                    </a:cubicBezTo>
                    <a:cubicBezTo>
                      <a:pt x="2549" y="8792"/>
                      <a:pt x="2529" y="8753"/>
                      <a:pt x="2510" y="8753"/>
                    </a:cubicBezTo>
                    <a:cubicBezTo>
                      <a:pt x="2412" y="8753"/>
                      <a:pt x="2335" y="8733"/>
                      <a:pt x="2237" y="8733"/>
                    </a:cubicBezTo>
                    <a:cubicBezTo>
                      <a:pt x="1926" y="8733"/>
                      <a:pt x="1634" y="8811"/>
                      <a:pt x="1382" y="8947"/>
                    </a:cubicBezTo>
                    <a:cubicBezTo>
                      <a:pt x="1090" y="9122"/>
                      <a:pt x="876" y="9434"/>
                      <a:pt x="856" y="9764"/>
                    </a:cubicBezTo>
                    <a:cubicBezTo>
                      <a:pt x="798" y="10153"/>
                      <a:pt x="973" y="10581"/>
                      <a:pt x="1323" y="11048"/>
                    </a:cubicBezTo>
                    <a:cubicBezTo>
                      <a:pt x="1343" y="11087"/>
                      <a:pt x="1382" y="11126"/>
                      <a:pt x="1440" y="11126"/>
                    </a:cubicBezTo>
                    <a:cubicBezTo>
                      <a:pt x="1479" y="11165"/>
                      <a:pt x="1557" y="11223"/>
                      <a:pt x="1634" y="11262"/>
                    </a:cubicBezTo>
                    <a:cubicBezTo>
                      <a:pt x="1673" y="11379"/>
                      <a:pt x="1809" y="11456"/>
                      <a:pt x="1926" y="11456"/>
                    </a:cubicBezTo>
                    <a:lnTo>
                      <a:pt x="2004" y="11456"/>
                    </a:lnTo>
                    <a:cubicBezTo>
                      <a:pt x="2412" y="11359"/>
                      <a:pt x="2840" y="11262"/>
                      <a:pt x="3327" y="11184"/>
                    </a:cubicBezTo>
                    <a:cubicBezTo>
                      <a:pt x="4163" y="11067"/>
                      <a:pt x="5057" y="11028"/>
                      <a:pt x="6049" y="11028"/>
                    </a:cubicBezTo>
                    <a:cubicBezTo>
                      <a:pt x="7158" y="11028"/>
                      <a:pt x="8247" y="11087"/>
                      <a:pt x="9064" y="11145"/>
                    </a:cubicBezTo>
                    <a:cubicBezTo>
                      <a:pt x="9589" y="11184"/>
                      <a:pt x="10114" y="11223"/>
                      <a:pt x="10620" y="11262"/>
                    </a:cubicBezTo>
                    <a:cubicBezTo>
                      <a:pt x="11981" y="11379"/>
                      <a:pt x="13401" y="11476"/>
                      <a:pt x="14782" y="11515"/>
                    </a:cubicBezTo>
                    <a:lnTo>
                      <a:pt x="15132" y="11515"/>
                    </a:lnTo>
                    <a:cubicBezTo>
                      <a:pt x="16533" y="11515"/>
                      <a:pt x="17777" y="11417"/>
                      <a:pt x="18925" y="11223"/>
                    </a:cubicBezTo>
                    <a:cubicBezTo>
                      <a:pt x="20384" y="10951"/>
                      <a:pt x="21570" y="10542"/>
                      <a:pt x="22484" y="9900"/>
                    </a:cubicBezTo>
                    <a:cubicBezTo>
                      <a:pt x="23029" y="9531"/>
                      <a:pt x="23515" y="9103"/>
                      <a:pt x="23904" y="8597"/>
                    </a:cubicBezTo>
                    <a:cubicBezTo>
                      <a:pt x="24293" y="8072"/>
                      <a:pt x="24604" y="7469"/>
                      <a:pt x="24857" y="6788"/>
                    </a:cubicBezTo>
                    <a:cubicBezTo>
                      <a:pt x="24974" y="6458"/>
                      <a:pt x="25051" y="6108"/>
                      <a:pt x="25110" y="5699"/>
                    </a:cubicBezTo>
                    <a:cubicBezTo>
                      <a:pt x="25188" y="5291"/>
                      <a:pt x="25207" y="4902"/>
                      <a:pt x="25246" y="4532"/>
                    </a:cubicBezTo>
                    <a:cubicBezTo>
                      <a:pt x="25246" y="4221"/>
                      <a:pt x="25207" y="3871"/>
                      <a:pt x="25168" y="3540"/>
                    </a:cubicBezTo>
                    <a:cubicBezTo>
                      <a:pt x="25110" y="3268"/>
                      <a:pt x="25051" y="2996"/>
                      <a:pt x="24915" y="2724"/>
                    </a:cubicBezTo>
                    <a:cubicBezTo>
                      <a:pt x="24721" y="2296"/>
                      <a:pt x="24410" y="1926"/>
                      <a:pt x="24021" y="1712"/>
                    </a:cubicBezTo>
                    <a:cubicBezTo>
                      <a:pt x="23729" y="1537"/>
                      <a:pt x="23398" y="1440"/>
                      <a:pt x="23048" y="1440"/>
                    </a:cubicBezTo>
                    <a:cubicBezTo>
                      <a:pt x="22970" y="1440"/>
                      <a:pt x="22873" y="1440"/>
                      <a:pt x="22815" y="1459"/>
                    </a:cubicBezTo>
                    <a:cubicBezTo>
                      <a:pt x="22679" y="1498"/>
                      <a:pt x="22581" y="1498"/>
                      <a:pt x="22465" y="1537"/>
                    </a:cubicBezTo>
                    <a:cubicBezTo>
                      <a:pt x="22348" y="1557"/>
                      <a:pt x="22231" y="1615"/>
                      <a:pt x="22095" y="1654"/>
                    </a:cubicBezTo>
                    <a:cubicBezTo>
                      <a:pt x="21901" y="1732"/>
                      <a:pt x="21706" y="1848"/>
                      <a:pt x="21512" y="2004"/>
                    </a:cubicBezTo>
                    <a:cubicBezTo>
                      <a:pt x="21298" y="2179"/>
                      <a:pt x="21103" y="2373"/>
                      <a:pt x="20928" y="2568"/>
                    </a:cubicBezTo>
                    <a:cubicBezTo>
                      <a:pt x="20734" y="2782"/>
                      <a:pt x="20578" y="3054"/>
                      <a:pt x="20422" y="3307"/>
                    </a:cubicBezTo>
                    <a:cubicBezTo>
                      <a:pt x="20345" y="3443"/>
                      <a:pt x="20306" y="3540"/>
                      <a:pt x="20247" y="3657"/>
                    </a:cubicBezTo>
                    <a:cubicBezTo>
                      <a:pt x="20189" y="3015"/>
                      <a:pt x="20053" y="2490"/>
                      <a:pt x="19936" y="2023"/>
                    </a:cubicBezTo>
                    <a:cubicBezTo>
                      <a:pt x="19858" y="1790"/>
                      <a:pt x="19761" y="1518"/>
                      <a:pt x="19664" y="1245"/>
                    </a:cubicBezTo>
                    <a:cubicBezTo>
                      <a:pt x="19567" y="1031"/>
                      <a:pt x="19450" y="837"/>
                      <a:pt x="19333" y="662"/>
                    </a:cubicBezTo>
                    <a:cubicBezTo>
                      <a:pt x="19178" y="467"/>
                      <a:pt x="19022" y="292"/>
                      <a:pt x="18828" y="195"/>
                    </a:cubicBezTo>
                    <a:cubicBezTo>
                      <a:pt x="18672" y="59"/>
                      <a:pt x="18478" y="1"/>
                      <a:pt x="18283" y="1"/>
                    </a:cubicBezTo>
                    <a:close/>
                  </a:path>
                </a:pathLst>
              </a:custGeom>
              <a:solidFill>
                <a:srgbClr val="74BE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2050;p56">
                <a:extLst>
                  <a:ext uri="{FF2B5EF4-FFF2-40B4-BE49-F238E27FC236}">
                    <a16:creationId xmlns:a16="http://schemas.microsoft.com/office/drawing/2014/main" id="{F6635F86-842C-4C15-9A62-83269F7C04B6}"/>
                  </a:ext>
                </a:extLst>
              </p:cNvPr>
              <p:cNvSpPr/>
              <p:nvPr/>
            </p:nvSpPr>
            <p:spPr>
              <a:xfrm rot="377868">
                <a:off x="1531898" y="3069526"/>
                <a:ext cx="635072" cy="266009"/>
              </a:xfrm>
              <a:custGeom>
                <a:avLst/>
                <a:gdLst/>
                <a:ahLst/>
                <a:cxnLst/>
                <a:rect l="l" t="t" r="r" b="b"/>
                <a:pathLst>
                  <a:path w="25402" h="10640" extrusionOk="0">
                    <a:moveTo>
                      <a:pt x="18322" y="1"/>
                    </a:moveTo>
                    <a:cubicBezTo>
                      <a:pt x="18244" y="1"/>
                      <a:pt x="18185" y="20"/>
                      <a:pt x="18108" y="39"/>
                    </a:cubicBezTo>
                    <a:lnTo>
                      <a:pt x="17894" y="117"/>
                    </a:lnTo>
                    <a:cubicBezTo>
                      <a:pt x="17719" y="195"/>
                      <a:pt x="17563" y="312"/>
                      <a:pt x="17505" y="409"/>
                    </a:cubicBezTo>
                    <a:cubicBezTo>
                      <a:pt x="17407" y="506"/>
                      <a:pt x="17271" y="623"/>
                      <a:pt x="17174" y="798"/>
                    </a:cubicBezTo>
                    <a:cubicBezTo>
                      <a:pt x="17077" y="954"/>
                      <a:pt x="17019" y="1109"/>
                      <a:pt x="16921" y="1362"/>
                    </a:cubicBezTo>
                    <a:cubicBezTo>
                      <a:pt x="16766" y="1770"/>
                      <a:pt x="16727" y="2237"/>
                      <a:pt x="16746" y="2743"/>
                    </a:cubicBezTo>
                    <a:cubicBezTo>
                      <a:pt x="16766" y="3229"/>
                      <a:pt x="16863" y="3715"/>
                      <a:pt x="16980" y="4163"/>
                    </a:cubicBezTo>
                    <a:cubicBezTo>
                      <a:pt x="17038" y="4318"/>
                      <a:pt x="17077" y="4493"/>
                      <a:pt x="17116" y="4668"/>
                    </a:cubicBezTo>
                    <a:cubicBezTo>
                      <a:pt x="17174" y="4980"/>
                      <a:pt x="17271" y="5330"/>
                      <a:pt x="17349" y="5660"/>
                    </a:cubicBezTo>
                    <a:cubicBezTo>
                      <a:pt x="17310" y="5641"/>
                      <a:pt x="17232" y="5641"/>
                      <a:pt x="17174" y="5641"/>
                    </a:cubicBezTo>
                    <a:cubicBezTo>
                      <a:pt x="16941" y="5641"/>
                      <a:pt x="16688" y="5719"/>
                      <a:pt x="16474" y="5855"/>
                    </a:cubicBezTo>
                    <a:cubicBezTo>
                      <a:pt x="16299" y="5952"/>
                      <a:pt x="16182" y="6108"/>
                      <a:pt x="16065" y="6244"/>
                    </a:cubicBezTo>
                    <a:cubicBezTo>
                      <a:pt x="16007" y="6322"/>
                      <a:pt x="15968" y="6360"/>
                      <a:pt x="15910" y="6438"/>
                    </a:cubicBezTo>
                    <a:cubicBezTo>
                      <a:pt x="15890" y="6341"/>
                      <a:pt x="15852" y="6244"/>
                      <a:pt x="15774" y="6166"/>
                    </a:cubicBezTo>
                    <a:cubicBezTo>
                      <a:pt x="15677" y="6030"/>
                      <a:pt x="15521" y="5874"/>
                      <a:pt x="15385" y="5777"/>
                    </a:cubicBezTo>
                    <a:cubicBezTo>
                      <a:pt x="15268" y="5719"/>
                      <a:pt x="15093" y="5641"/>
                      <a:pt x="14918" y="5621"/>
                    </a:cubicBezTo>
                    <a:cubicBezTo>
                      <a:pt x="14840" y="5621"/>
                      <a:pt x="14743" y="5582"/>
                      <a:pt x="14685" y="5582"/>
                    </a:cubicBezTo>
                    <a:cubicBezTo>
                      <a:pt x="14587" y="5582"/>
                      <a:pt x="14490" y="5621"/>
                      <a:pt x="14393" y="5621"/>
                    </a:cubicBezTo>
                    <a:cubicBezTo>
                      <a:pt x="14237" y="5641"/>
                      <a:pt x="14101" y="5680"/>
                      <a:pt x="13907" y="5758"/>
                    </a:cubicBezTo>
                    <a:cubicBezTo>
                      <a:pt x="13732" y="5835"/>
                      <a:pt x="13576" y="5913"/>
                      <a:pt x="13420" y="6030"/>
                    </a:cubicBezTo>
                    <a:cubicBezTo>
                      <a:pt x="13245" y="6127"/>
                      <a:pt x="13090" y="6244"/>
                      <a:pt x="12934" y="6360"/>
                    </a:cubicBezTo>
                    <a:lnTo>
                      <a:pt x="12934" y="6302"/>
                    </a:lnTo>
                    <a:cubicBezTo>
                      <a:pt x="12759" y="4746"/>
                      <a:pt x="12584" y="3151"/>
                      <a:pt x="11884" y="1731"/>
                    </a:cubicBezTo>
                    <a:cubicBezTo>
                      <a:pt x="11417" y="798"/>
                      <a:pt x="10834" y="234"/>
                      <a:pt x="10153" y="78"/>
                    </a:cubicBezTo>
                    <a:cubicBezTo>
                      <a:pt x="10036" y="39"/>
                      <a:pt x="9919" y="20"/>
                      <a:pt x="9764" y="20"/>
                    </a:cubicBezTo>
                    <a:lnTo>
                      <a:pt x="9589" y="20"/>
                    </a:lnTo>
                    <a:cubicBezTo>
                      <a:pt x="9394" y="39"/>
                      <a:pt x="9200" y="98"/>
                      <a:pt x="8986" y="195"/>
                    </a:cubicBezTo>
                    <a:cubicBezTo>
                      <a:pt x="8850" y="273"/>
                      <a:pt x="8675" y="389"/>
                      <a:pt x="8480" y="526"/>
                    </a:cubicBezTo>
                    <a:cubicBezTo>
                      <a:pt x="8364" y="662"/>
                      <a:pt x="8227" y="778"/>
                      <a:pt x="8111" y="954"/>
                    </a:cubicBezTo>
                    <a:cubicBezTo>
                      <a:pt x="8033" y="1051"/>
                      <a:pt x="7975" y="1167"/>
                      <a:pt x="7897" y="1343"/>
                    </a:cubicBezTo>
                    <a:cubicBezTo>
                      <a:pt x="7819" y="1479"/>
                      <a:pt x="7780" y="1634"/>
                      <a:pt x="7741" y="1790"/>
                    </a:cubicBezTo>
                    <a:cubicBezTo>
                      <a:pt x="7683" y="2062"/>
                      <a:pt x="7644" y="2373"/>
                      <a:pt x="7624" y="2762"/>
                    </a:cubicBezTo>
                    <a:cubicBezTo>
                      <a:pt x="7605" y="3151"/>
                      <a:pt x="7624" y="3579"/>
                      <a:pt x="7644" y="3968"/>
                    </a:cubicBezTo>
                    <a:cubicBezTo>
                      <a:pt x="7527" y="3832"/>
                      <a:pt x="7352" y="3715"/>
                      <a:pt x="7197" y="3618"/>
                    </a:cubicBezTo>
                    <a:cubicBezTo>
                      <a:pt x="7002" y="3521"/>
                      <a:pt x="6749" y="3443"/>
                      <a:pt x="6516" y="3443"/>
                    </a:cubicBezTo>
                    <a:cubicBezTo>
                      <a:pt x="6360" y="3443"/>
                      <a:pt x="6224" y="3482"/>
                      <a:pt x="6069" y="3521"/>
                    </a:cubicBezTo>
                    <a:cubicBezTo>
                      <a:pt x="5660" y="3638"/>
                      <a:pt x="5368" y="3929"/>
                      <a:pt x="5213" y="4182"/>
                    </a:cubicBezTo>
                    <a:cubicBezTo>
                      <a:pt x="5115" y="4318"/>
                      <a:pt x="5018" y="4493"/>
                      <a:pt x="4979" y="4707"/>
                    </a:cubicBezTo>
                    <a:cubicBezTo>
                      <a:pt x="4960" y="4804"/>
                      <a:pt x="4921" y="4902"/>
                      <a:pt x="4902" y="5038"/>
                    </a:cubicBezTo>
                    <a:cubicBezTo>
                      <a:pt x="4571" y="4571"/>
                      <a:pt x="4124" y="4007"/>
                      <a:pt x="3637" y="3540"/>
                    </a:cubicBezTo>
                    <a:cubicBezTo>
                      <a:pt x="3326" y="3229"/>
                      <a:pt x="3034" y="3015"/>
                      <a:pt x="2723" y="2840"/>
                    </a:cubicBezTo>
                    <a:cubicBezTo>
                      <a:pt x="2568" y="2762"/>
                      <a:pt x="2393" y="2704"/>
                      <a:pt x="2237" y="2646"/>
                    </a:cubicBezTo>
                    <a:cubicBezTo>
                      <a:pt x="2062" y="2607"/>
                      <a:pt x="1887" y="2568"/>
                      <a:pt x="1673" y="2568"/>
                    </a:cubicBezTo>
                    <a:lnTo>
                      <a:pt x="1615" y="2568"/>
                    </a:lnTo>
                    <a:cubicBezTo>
                      <a:pt x="1498" y="2568"/>
                      <a:pt x="1323" y="2607"/>
                      <a:pt x="1187" y="2626"/>
                    </a:cubicBezTo>
                    <a:cubicBezTo>
                      <a:pt x="1031" y="2646"/>
                      <a:pt x="895" y="2723"/>
                      <a:pt x="778" y="2782"/>
                    </a:cubicBezTo>
                    <a:cubicBezTo>
                      <a:pt x="681" y="2860"/>
                      <a:pt x="545" y="2937"/>
                      <a:pt x="448" y="3054"/>
                    </a:cubicBezTo>
                    <a:cubicBezTo>
                      <a:pt x="350" y="3151"/>
                      <a:pt x="292" y="3268"/>
                      <a:pt x="214" y="3424"/>
                    </a:cubicBezTo>
                    <a:cubicBezTo>
                      <a:pt x="98" y="3657"/>
                      <a:pt x="20" y="3949"/>
                      <a:pt x="20" y="4279"/>
                    </a:cubicBezTo>
                    <a:cubicBezTo>
                      <a:pt x="0" y="4571"/>
                      <a:pt x="39" y="4882"/>
                      <a:pt x="117" y="5193"/>
                    </a:cubicBezTo>
                    <a:cubicBezTo>
                      <a:pt x="136" y="5349"/>
                      <a:pt x="195" y="5466"/>
                      <a:pt x="253" y="5660"/>
                    </a:cubicBezTo>
                    <a:cubicBezTo>
                      <a:pt x="331" y="5835"/>
                      <a:pt x="409" y="6030"/>
                      <a:pt x="525" y="6224"/>
                    </a:cubicBezTo>
                    <a:cubicBezTo>
                      <a:pt x="700" y="6535"/>
                      <a:pt x="895" y="6827"/>
                      <a:pt x="1206" y="7216"/>
                    </a:cubicBezTo>
                    <a:cubicBezTo>
                      <a:pt x="1401" y="7488"/>
                      <a:pt x="1654" y="7722"/>
                      <a:pt x="1848" y="7994"/>
                    </a:cubicBezTo>
                    <a:lnTo>
                      <a:pt x="1887" y="8072"/>
                    </a:lnTo>
                    <a:lnTo>
                      <a:pt x="1984" y="8169"/>
                    </a:lnTo>
                    <a:cubicBezTo>
                      <a:pt x="2140" y="8305"/>
                      <a:pt x="2256" y="8480"/>
                      <a:pt x="2373" y="8636"/>
                    </a:cubicBezTo>
                    <a:cubicBezTo>
                      <a:pt x="2451" y="8694"/>
                      <a:pt x="2490" y="8792"/>
                      <a:pt x="2568" y="8869"/>
                    </a:cubicBezTo>
                    <a:lnTo>
                      <a:pt x="2529" y="8850"/>
                    </a:lnTo>
                    <a:cubicBezTo>
                      <a:pt x="2431" y="8830"/>
                      <a:pt x="2295" y="8830"/>
                      <a:pt x="2198" y="8830"/>
                    </a:cubicBezTo>
                    <a:lnTo>
                      <a:pt x="2081" y="8830"/>
                    </a:lnTo>
                    <a:cubicBezTo>
                      <a:pt x="1809" y="8850"/>
                      <a:pt x="1556" y="8947"/>
                      <a:pt x="1323" y="9083"/>
                    </a:cubicBezTo>
                    <a:cubicBezTo>
                      <a:pt x="1226" y="9161"/>
                      <a:pt x="1167" y="9239"/>
                      <a:pt x="1089" y="9336"/>
                    </a:cubicBezTo>
                    <a:cubicBezTo>
                      <a:pt x="1012" y="9433"/>
                      <a:pt x="973" y="9550"/>
                      <a:pt x="914" y="9706"/>
                    </a:cubicBezTo>
                    <a:cubicBezTo>
                      <a:pt x="895" y="9822"/>
                      <a:pt x="876" y="9939"/>
                      <a:pt x="876" y="10095"/>
                    </a:cubicBezTo>
                    <a:cubicBezTo>
                      <a:pt x="876" y="10231"/>
                      <a:pt x="914" y="10406"/>
                      <a:pt x="992" y="10581"/>
                    </a:cubicBezTo>
                    <a:cubicBezTo>
                      <a:pt x="1012" y="10620"/>
                      <a:pt x="1031" y="10639"/>
                      <a:pt x="1070" y="10639"/>
                    </a:cubicBezTo>
                    <a:cubicBezTo>
                      <a:pt x="1109" y="10639"/>
                      <a:pt x="1128" y="10620"/>
                      <a:pt x="1128" y="10600"/>
                    </a:cubicBezTo>
                    <a:lnTo>
                      <a:pt x="1128" y="10542"/>
                    </a:lnTo>
                    <a:cubicBezTo>
                      <a:pt x="1089" y="10425"/>
                      <a:pt x="1031" y="10309"/>
                      <a:pt x="1031" y="10192"/>
                    </a:cubicBezTo>
                    <a:lnTo>
                      <a:pt x="1031" y="9900"/>
                    </a:lnTo>
                    <a:cubicBezTo>
                      <a:pt x="1070" y="9822"/>
                      <a:pt x="1070" y="9725"/>
                      <a:pt x="1109" y="9647"/>
                    </a:cubicBezTo>
                    <a:cubicBezTo>
                      <a:pt x="1128" y="9570"/>
                      <a:pt x="1187" y="9531"/>
                      <a:pt x="1206" y="9453"/>
                    </a:cubicBezTo>
                    <a:cubicBezTo>
                      <a:pt x="1284" y="9375"/>
                      <a:pt x="1323" y="9317"/>
                      <a:pt x="1401" y="9239"/>
                    </a:cubicBezTo>
                    <a:cubicBezTo>
                      <a:pt x="1478" y="9181"/>
                      <a:pt x="1556" y="9142"/>
                      <a:pt x="1654" y="9083"/>
                    </a:cubicBezTo>
                    <a:cubicBezTo>
                      <a:pt x="1751" y="9044"/>
                      <a:pt x="1867" y="9025"/>
                      <a:pt x="1984" y="8986"/>
                    </a:cubicBezTo>
                    <a:lnTo>
                      <a:pt x="2334" y="8986"/>
                    </a:lnTo>
                    <a:cubicBezTo>
                      <a:pt x="2431" y="9025"/>
                      <a:pt x="2548" y="9044"/>
                      <a:pt x="2665" y="9083"/>
                    </a:cubicBezTo>
                    <a:cubicBezTo>
                      <a:pt x="2723" y="9122"/>
                      <a:pt x="2762" y="9142"/>
                      <a:pt x="2782" y="9161"/>
                    </a:cubicBezTo>
                    <a:cubicBezTo>
                      <a:pt x="2820" y="9161"/>
                      <a:pt x="2840" y="9181"/>
                      <a:pt x="2840" y="9181"/>
                    </a:cubicBezTo>
                    <a:cubicBezTo>
                      <a:pt x="2859" y="9181"/>
                      <a:pt x="2879" y="9181"/>
                      <a:pt x="2918" y="9161"/>
                    </a:cubicBezTo>
                    <a:cubicBezTo>
                      <a:pt x="2937" y="9142"/>
                      <a:pt x="2957" y="9064"/>
                      <a:pt x="2937" y="9044"/>
                    </a:cubicBezTo>
                    <a:cubicBezTo>
                      <a:pt x="2840" y="8869"/>
                      <a:pt x="2723" y="8733"/>
                      <a:pt x="2587" y="8578"/>
                    </a:cubicBezTo>
                    <a:cubicBezTo>
                      <a:pt x="2470" y="8442"/>
                      <a:pt x="2373" y="8286"/>
                      <a:pt x="2256" y="8150"/>
                    </a:cubicBezTo>
                    <a:lnTo>
                      <a:pt x="2081" y="7916"/>
                    </a:lnTo>
                    <a:cubicBezTo>
                      <a:pt x="1887" y="7683"/>
                      <a:pt x="1692" y="7469"/>
                      <a:pt x="1517" y="7216"/>
                    </a:cubicBezTo>
                    <a:cubicBezTo>
                      <a:pt x="1362" y="6983"/>
                      <a:pt x="1187" y="6749"/>
                      <a:pt x="1031" y="6535"/>
                    </a:cubicBezTo>
                    <a:cubicBezTo>
                      <a:pt x="895" y="6302"/>
                      <a:pt x="739" y="6030"/>
                      <a:pt x="623" y="5758"/>
                    </a:cubicBezTo>
                    <a:cubicBezTo>
                      <a:pt x="545" y="5582"/>
                      <a:pt x="506" y="5427"/>
                      <a:pt x="448" y="5271"/>
                    </a:cubicBezTo>
                    <a:cubicBezTo>
                      <a:pt x="409" y="5135"/>
                      <a:pt x="389" y="4980"/>
                      <a:pt x="350" y="4804"/>
                    </a:cubicBezTo>
                    <a:cubicBezTo>
                      <a:pt x="331" y="4591"/>
                      <a:pt x="331" y="4357"/>
                      <a:pt x="350" y="4124"/>
                    </a:cubicBezTo>
                    <a:cubicBezTo>
                      <a:pt x="389" y="3968"/>
                      <a:pt x="428" y="3813"/>
                      <a:pt x="487" y="3676"/>
                    </a:cubicBezTo>
                    <a:cubicBezTo>
                      <a:pt x="525" y="3579"/>
                      <a:pt x="584" y="3482"/>
                      <a:pt x="642" y="3404"/>
                    </a:cubicBezTo>
                    <a:cubicBezTo>
                      <a:pt x="720" y="3326"/>
                      <a:pt x="778" y="3249"/>
                      <a:pt x="837" y="3210"/>
                    </a:cubicBezTo>
                    <a:cubicBezTo>
                      <a:pt x="914" y="3151"/>
                      <a:pt x="992" y="3112"/>
                      <a:pt x="1070" y="3093"/>
                    </a:cubicBezTo>
                    <a:cubicBezTo>
                      <a:pt x="1167" y="3035"/>
                      <a:pt x="1265" y="3015"/>
                      <a:pt x="1381" y="3015"/>
                    </a:cubicBezTo>
                    <a:cubicBezTo>
                      <a:pt x="1459" y="3015"/>
                      <a:pt x="1517" y="2996"/>
                      <a:pt x="1595" y="2996"/>
                    </a:cubicBezTo>
                    <a:cubicBezTo>
                      <a:pt x="1692" y="2996"/>
                      <a:pt x="1790" y="2996"/>
                      <a:pt x="1887" y="3015"/>
                    </a:cubicBezTo>
                    <a:cubicBezTo>
                      <a:pt x="2043" y="3035"/>
                      <a:pt x="2179" y="3093"/>
                      <a:pt x="2334" y="3132"/>
                    </a:cubicBezTo>
                    <a:cubicBezTo>
                      <a:pt x="2568" y="3249"/>
                      <a:pt x="2782" y="3365"/>
                      <a:pt x="3054" y="3579"/>
                    </a:cubicBezTo>
                    <a:cubicBezTo>
                      <a:pt x="3462" y="3890"/>
                      <a:pt x="3851" y="4299"/>
                      <a:pt x="4240" y="4785"/>
                    </a:cubicBezTo>
                    <a:cubicBezTo>
                      <a:pt x="4415" y="4999"/>
                      <a:pt x="4590" y="5232"/>
                      <a:pt x="4727" y="5446"/>
                    </a:cubicBezTo>
                    <a:cubicBezTo>
                      <a:pt x="4765" y="5485"/>
                      <a:pt x="4785" y="5524"/>
                      <a:pt x="4824" y="5524"/>
                    </a:cubicBezTo>
                    <a:lnTo>
                      <a:pt x="4882" y="5524"/>
                    </a:lnTo>
                    <a:cubicBezTo>
                      <a:pt x="4902" y="5524"/>
                      <a:pt x="4921" y="5524"/>
                      <a:pt x="4979" y="5485"/>
                    </a:cubicBezTo>
                    <a:cubicBezTo>
                      <a:pt x="5018" y="5466"/>
                      <a:pt x="5057" y="5446"/>
                      <a:pt x="5057" y="5388"/>
                    </a:cubicBezTo>
                    <a:lnTo>
                      <a:pt x="5057" y="5291"/>
                    </a:lnTo>
                    <a:cubicBezTo>
                      <a:pt x="5057" y="5252"/>
                      <a:pt x="5057" y="5174"/>
                      <a:pt x="5077" y="5135"/>
                    </a:cubicBezTo>
                    <a:cubicBezTo>
                      <a:pt x="5096" y="4980"/>
                      <a:pt x="5115" y="4843"/>
                      <a:pt x="5193" y="4688"/>
                    </a:cubicBezTo>
                    <a:cubicBezTo>
                      <a:pt x="5252" y="4571"/>
                      <a:pt x="5310" y="4474"/>
                      <a:pt x="5388" y="4377"/>
                    </a:cubicBezTo>
                    <a:cubicBezTo>
                      <a:pt x="5466" y="4299"/>
                      <a:pt x="5543" y="4202"/>
                      <a:pt x="5602" y="4143"/>
                    </a:cubicBezTo>
                    <a:cubicBezTo>
                      <a:pt x="5699" y="4085"/>
                      <a:pt x="5777" y="4027"/>
                      <a:pt x="5874" y="3988"/>
                    </a:cubicBezTo>
                    <a:cubicBezTo>
                      <a:pt x="5971" y="3929"/>
                      <a:pt x="6088" y="3910"/>
                      <a:pt x="6185" y="3910"/>
                    </a:cubicBezTo>
                    <a:lnTo>
                      <a:pt x="6458" y="3910"/>
                    </a:lnTo>
                    <a:cubicBezTo>
                      <a:pt x="6555" y="3929"/>
                      <a:pt x="6652" y="3949"/>
                      <a:pt x="6730" y="3988"/>
                    </a:cubicBezTo>
                    <a:cubicBezTo>
                      <a:pt x="6827" y="4027"/>
                      <a:pt x="6905" y="4085"/>
                      <a:pt x="7002" y="4143"/>
                    </a:cubicBezTo>
                    <a:cubicBezTo>
                      <a:pt x="7099" y="4240"/>
                      <a:pt x="7197" y="4318"/>
                      <a:pt x="7255" y="4435"/>
                    </a:cubicBezTo>
                    <a:cubicBezTo>
                      <a:pt x="7352" y="4571"/>
                      <a:pt x="7430" y="4707"/>
                      <a:pt x="7508" y="4804"/>
                    </a:cubicBezTo>
                    <a:cubicBezTo>
                      <a:pt x="7527" y="4882"/>
                      <a:pt x="7605" y="4921"/>
                      <a:pt x="7702" y="4921"/>
                    </a:cubicBezTo>
                    <a:lnTo>
                      <a:pt x="7741" y="4921"/>
                    </a:lnTo>
                    <a:cubicBezTo>
                      <a:pt x="7800" y="4902"/>
                      <a:pt x="7838" y="4882"/>
                      <a:pt x="7897" y="4804"/>
                    </a:cubicBezTo>
                    <a:cubicBezTo>
                      <a:pt x="7916" y="4766"/>
                      <a:pt x="7916" y="4707"/>
                      <a:pt x="7916" y="4668"/>
                    </a:cubicBezTo>
                    <a:cubicBezTo>
                      <a:pt x="7897" y="4610"/>
                      <a:pt x="7877" y="4571"/>
                      <a:pt x="7838" y="4493"/>
                    </a:cubicBezTo>
                    <a:lnTo>
                      <a:pt x="7819" y="4124"/>
                    </a:lnTo>
                    <a:cubicBezTo>
                      <a:pt x="7800" y="3560"/>
                      <a:pt x="7780" y="2996"/>
                      <a:pt x="7838" y="2393"/>
                    </a:cubicBezTo>
                    <a:cubicBezTo>
                      <a:pt x="7897" y="2120"/>
                      <a:pt x="7936" y="1848"/>
                      <a:pt x="8033" y="1595"/>
                    </a:cubicBezTo>
                    <a:cubicBezTo>
                      <a:pt x="8111" y="1420"/>
                      <a:pt x="8208" y="1284"/>
                      <a:pt x="8305" y="1129"/>
                    </a:cubicBezTo>
                    <a:cubicBezTo>
                      <a:pt x="8402" y="1012"/>
                      <a:pt x="8519" y="895"/>
                      <a:pt x="8655" y="798"/>
                    </a:cubicBezTo>
                    <a:cubicBezTo>
                      <a:pt x="8772" y="701"/>
                      <a:pt x="8908" y="623"/>
                      <a:pt x="9044" y="545"/>
                    </a:cubicBezTo>
                    <a:cubicBezTo>
                      <a:pt x="9161" y="506"/>
                      <a:pt x="9278" y="448"/>
                      <a:pt x="9394" y="448"/>
                    </a:cubicBezTo>
                    <a:lnTo>
                      <a:pt x="9764" y="448"/>
                    </a:lnTo>
                    <a:cubicBezTo>
                      <a:pt x="9881" y="487"/>
                      <a:pt x="9978" y="506"/>
                      <a:pt x="10114" y="545"/>
                    </a:cubicBezTo>
                    <a:cubicBezTo>
                      <a:pt x="10231" y="603"/>
                      <a:pt x="10347" y="701"/>
                      <a:pt x="10464" y="778"/>
                    </a:cubicBezTo>
                    <a:cubicBezTo>
                      <a:pt x="10639" y="895"/>
                      <a:pt x="10795" y="1070"/>
                      <a:pt x="10931" y="1226"/>
                    </a:cubicBezTo>
                    <a:lnTo>
                      <a:pt x="10950" y="1265"/>
                    </a:lnTo>
                    <a:cubicBezTo>
                      <a:pt x="11203" y="1576"/>
                      <a:pt x="11398" y="1945"/>
                      <a:pt x="11573" y="2354"/>
                    </a:cubicBezTo>
                    <a:cubicBezTo>
                      <a:pt x="11884" y="3112"/>
                      <a:pt x="12098" y="3988"/>
                      <a:pt x="12273" y="5096"/>
                    </a:cubicBezTo>
                    <a:cubicBezTo>
                      <a:pt x="12351" y="5563"/>
                      <a:pt x="12390" y="6088"/>
                      <a:pt x="12448" y="6711"/>
                    </a:cubicBezTo>
                    <a:cubicBezTo>
                      <a:pt x="12390" y="6769"/>
                      <a:pt x="12409" y="6866"/>
                      <a:pt x="12467" y="6944"/>
                    </a:cubicBezTo>
                    <a:cubicBezTo>
                      <a:pt x="12506" y="6963"/>
                      <a:pt x="12565" y="7002"/>
                      <a:pt x="12604" y="7002"/>
                    </a:cubicBezTo>
                    <a:cubicBezTo>
                      <a:pt x="12662" y="7002"/>
                      <a:pt x="12701" y="6963"/>
                      <a:pt x="12759" y="6944"/>
                    </a:cubicBezTo>
                    <a:cubicBezTo>
                      <a:pt x="12876" y="6827"/>
                      <a:pt x="12992" y="6711"/>
                      <a:pt x="13148" y="6574"/>
                    </a:cubicBezTo>
                    <a:cubicBezTo>
                      <a:pt x="13362" y="6419"/>
                      <a:pt x="13576" y="6283"/>
                      <a:pt x="13829" y="6185"/>
                    </a:cubicBezTo>
                    <a:cubicBezTo>
                      <a:pt x="14023" y="6127"/>
                      <a:pt x="14198" y="6069"/>
                      <a:pt x="14334" y="6049"/>
                    </a:cubicBezTo>
                    <a:lnTo>
                      <a:pt x="14626" y="6049"/>
                    </a:lnTo>
                    <a:cubicBezTo>
                      <a:pt x="14704" y="6069"/>
                      <a:pt x="14782" y="6069"/>
                      <a:pt x="14840" y="6088"/>
                    </a:cubicBezTo>
                    <a:cubicBezTo>
                      <a:pt x="14918" y="6127"/>
                      <a:pt x="14976" y="6166"/>
                      <a:pt x="15015" y="6185"/>
                    </a:cubicBezTo>
                    <a:lnTo>
                      <a:pt x="15171" y="6341"/>
                    </a:lnTo>
                    <a:cubicBezTo>
                      <a:pt x="15229" y="6438"/>
                      <a:pt x="15288" y="6535"/>
                      <a:pt x="15365" y="6652"/>
                    </a:cubicBezTo>
                    <a:cubicBezTo>
                      <a:pt x="15385" y="6711"/>
                      <a:pt x="15404" y="6749"/>
                      <a:pt x="15404" y="6808"/>
                    </a:cubicBezTo>
                    <a:cubicBezTo>
                      <a:pt x="15424" y="6886"/>
                      <a:pt x="15463" y="6905"/>
                      <a:pt x="15501" y="6924"/>
                    </a:cubicBezTo>
                    <a:cubicBezTo>
                      <a:pt x="15521" y="6944"/>
                      <a:pt x="15579" y="6944"/>
                      <a:pt x="15618" y="6944"/>
                    </a:cubicBezTo>
                    <a:lnTo>
                      <a:pt x="15677" y="6944"/>
                    </a:lnTo>
                    <a:cubicBezTo>
                      <a:pt x="15754" y="6924"/>
                      <a:pt x="15793" y="6866"/>
                      <a:pt x="15813" y="6769"/>
                    </a:cubicBezTo>
                    <a:lnTo>
                      <a:pt x="15871" y="6711"/>
                    </a:lnTo>
                    <a:cubicBezTo>
                      <a:pt x="15968" y="6555"/>
                      <a:pt x="16104" y="6438"/>
                      <a:pt x="16241" y="6341"/>
                    </a:cubicBezTo>
                    <a:cubicBezTo>
                      <a:pt x="16338" y="6263"/>
                      <a:pt x="16435" y="6224"/>
                      <a:pt x="16552" y="6166"/>
                    </a:cubicBezTo>
                    <a:cubicBezTo>
                      <a:pt x="16649" y="6127"/>
                      <a:pt x="16746" y="6088"/>
                      <a:pt x="16843" y="6088"/>
                    </a:cubicBezTo>
                    <a:lnTo>
                      <a:pt x="17330" y="6088"/>
                    </a:lnTo>
                    <a:cubicBezTo>
                      <a:pt x="17427" y="6088"/>
                      <a:pt x="17524" y="6030"/>
                      <a:pt x="17544" y="5952"/>
                    </a:cubicBezTo>
                    <a:cubicBezTo>
                      <a:pt x="17563" y="5855"/>
                      <a:pt x="17544" y="5758"/>
                      <a:pt x="17466" y="5738"/>
                    </a:cubicBezTo>
                    <a:cubicBezTo>
                      <a:pt x="17427" y="5349"/>
                      <a:pt x="17330" y="4980"/>
                      <a:pt x="17232" y="4610"/>
                    </a:cubicBezTo>
                    <a:lnTo>
                      <a:pt x="17213" y="4532"/>
                    </a:lnTo>
                    <a:cubicBezTo>
                      <a:pt x="17116" y="4124"/>
                      <a:pt x="17019" y="3657"/>
                      <a:pt x="16941" y="3229"/>
                    </a:cubicBezTo>
                    <a:cubicBezTo>
                      <a:pt x="16882" y="2840"/>
                      <a:pt x="16882" y="2471"/>
                      <a:pt x="16921" y="2140"/>
                    </a:cubicBezTo>
                    <a:cubicBezTo>
                      <a:pt x="16941" y="1868"/>
                      <a:pt x="17019" y="1615"/>
                      <a:pt x="17116" y="1381"/>
                    </a:cubicBezTo>
                    <a:lnTo>
                      <a:pt x="17116" y="1323"/>
                    </a:lnTo>
                    <a:cubicBezTo>
                      <a:pt x="17174" y="1167"/>
                      <a:pt x="17271" y="992"/>
                      <a:pt x="17369" y="876"/>
                    </a:cubicBezTo>
                    <a:cubicBezTo>
                      <a:pt x="17446" y="778"/>
                      <a:pt x="17544" y="681"/>
                      <a:pt x="17621" y="603"/>
                    </a:cubicBezTo>
                    <a:lnTo>
                      <a:pt x="17835" y="448"/>
                    </a:lnTo>
                    <a:cubicBezTo>
                      <a:pt x="17913" y="428"/>
                      <a:pt x="17991" y="409"/>
                      <a:pt x="18049" y="409"/>
                    </a:cubicBezTo>
                    <a:lnTo>
                      <a:pt x="18244" y="409"/>
                    </a:lnTo>
                    <a:cubicBezTo>
                      <a:pt x="18322" y="409"/>
                      <a:pt x="18399" y="428"/>
                      <a:pt x="18438" y="448"/>
                    </a:cubicBezTo>
                    <a:cubicBezTo>
                      <a:pt x="18516" y="506"/>
                      <a:pt x="18594" y="526"/>
                      <a:pt x="18691" y="603"/>
                    </a:cubicBezTo>
                    <a:cubicBezTo>
                      <a:pt x="18808" y="701"/>
                      <a:pt x="18905" y="798"/>
                      <a:pt x="19002" y="934"/>
                    </a:cubicBezTo>
                    <a:cubicBezTo>
                      <a:pt x="19177" y="1167"/>
                      <a:pt x="19314" y="1401"/>
                      <a:pt x="19450" y="1693"/>
                    </a:cubicBezTo>
                    <a:cubicBezTo>
                      <a:pt x="19644" y="2159"/>
                      <a:pt x="19761" y="2685"/>
                      <a:pt x="19858" y="3365"/>
                    </a:cubicBezTo>
                    <a:lnTo>
                      <a:pt x="19858" y="3326"/>
                    </a:lnTo>
                    <a:cubicBezTo>
                      <a:pt x="19858" y="3482"/>
                      <a:pt x="19878" y="3638"/>
                      <a:pt x="19897" y="3793"/>
                    </a:cubicBezTo>
                    <a:lnTo>
                      <a:pt x="19936" y="3910"/>
                    </a:lnTo>
                    <a:cubicBezTo>
                      <a:pt x="19936" y="3968"/>
                      <a:pt x="19955" y="4007"/>
                      <a:pt x="19975" y="4065"/>
                    </a:cubicBezTo>
                    <a:cubicBezTo>
                      <a:pt x="20033" y="4085"/>
                      <a:pt x="20072" y="4104"/>
                      <a:pt x="20130" y="4104"/>
                    </a:cubicBezTo>
                    <a:cubicBezTo>
                      <a:pt x="20169" y="4104"/>
                      <a:pt x="20228" y="4085"/>
                      <a:pt x="20247" y="4065"/>
                    </a:cubicBezTo>
                    <a:cubicBezTo>
                      <a:pt x="20286" y="4027"/>
                      <a:pt x="20325" y="4007"/>
                      <a:pt x="20344" y="3968"/>
                    </a:cubicBezTo>
                    <a:cubicBezTo>
                      <a:pt x="20422" y="3851"/>
                      <a:pt x="20461" y="3754"/>
                      <a:pt x="20519" y="3696"/>
                    </a:cubicBezTo>
                    <a:lnTo>
                      <a:pt x="20539" y="3638"/>
                    </a:lnTo>
                    <a:lnTo>
                      <a:pt x="20617" y="3521"/>
                    </a:lnTo>
                    <a:cubicBezTo>
                      <a:pt x="20714" y="3385"/>
                      <a:pt x="20772" y="3229"/>
                      <a:pt x="20869" y="3132"/>
                    </a:cubicBezTo>
                    <a:cubicBezTo>
                      <a:pt x="21161" y="2743"/>
                      <a:pt x="21453" y="2451"/>
                      <a:pt x="21784" y="2218"/>
                    </a:cubicBezTo>
                    <a:cubicBezTo>
                      <a:pt x="21978" y="2062"/>
                      <a:pt x="22173" y="1945"/>
                      <a:pt x="22367" y="1868"/>
                    </a:cubicBezTo>
                    <a:cubicBezTo>
                      <a:pt x="22503" y="1829"/>
                      <a:pt x="22659" y="1770"/>
                      <a:pt x="22795" y="1751"/>
                    </a:cubicBezTo>
                    <a:lnTo>
                      <a:pt x="23184" y="1751"/>
                    </a:lnTo>
                    <a:cubicBezTo>
                      <a:pt x="23301" y="1770"/>
                      <a:pt x="23398" y="1790"/>
                      <a:pt x="23534" y="1848"/>
                    </a:cubicBezTo>
                    <a:cubicBezTo>
                      <a:pt x="23670" y="1887"/>
                      <a:pt x="23787" y="1984"/>
                      <a:pt x="23942" y="2082"/>
                    </a:cubicBezTo>
                    <a:cubicBezTo>
                      <a:pt x="24079" y="2218"/>
                      <a:pt x="24234" y="2334"/>
                      <a:pt x="24351" y="2509"/>
                    </a:cubicBezTo>
                    <a:cubicBezTo>
                      <a:pt x="24507" y="2704"/>
                      <a:pt x="24623" y="2879"/>
                      <a:pt x="24720" y="3132"/>
                    </a:cubicBezTo>
                    <a:cubicBezTo>
                      <a:pt x="24837" y="3404"/>
                      <a:pt x="24915" y="3657"/>
                      <a:pt x="24934" y="3968"/>
                    </a:cubicBezTo>
                    <a:lnTo>
                      <a:pt x="24934" y="4007"/>
                    </a:lnTo>
                    <a:lnTo>
                      <a:pt x="24934" y="4104"/>
                    </a:lnTo>
                    <a:cubicBezTo>
                      <a:pt x="24934" y="4182"/>
                      <a:pt x="24993" y="4240"/>
                      <a:pt x="25090" y="4240"/>
                    </a:cubicBezTo>
                    <a:cubicBezTo>
                      <a:pt x="25129" y="4240"/>
                      <a:pt x="25148" y="4221"/>
                      <a:pt x="25187" y="4202"/>
                    </a:cubicBezTo>
                    <a:cubicBezTo>
                      <a:pt x="25207" y="4182"/>
                      <a:pt x="25207" y="4163"/>
                      <a:pt x="25207" y="4104"/>
                    </a:cubicBezTo>
                    <a:cubicBezTo>
                      <a:pt x="25401" y="3443"/>
                      <a:pt x="25207" y="2898"/>
                      <a:pt x="24895" y="2373"/>
                    </a:cubicBezTo>
                    <a:cubicBezTo>
                      <a:pt x="24720" y="2120"/>
                      <a:pt x="24526" y="1887"/>
                      <a:pt x="24312" y="1731"/>
                    </a:cubicBezTo>
                    <a:cubicBezTo>
                      <a:pt x="24059" y="1537"/>
                      <a:pt x="23767" y="1401"/>
                      <a:pt x="23476" y="1343"/>
                    </a:cubicBezTo>
                    <a:cubicBezTo>
                      <a:pt x="23378" y="1304"/>
                      <a:pt x="23262" y="1304"/>
                      <a:pt x="23145" y="1304"/>
                    </a:cubicBezTo>
                    <a:cubicBezTo>
                      <a:pt x="22912" y="1304"/>
                      <a:pt x="22678" y="1362"/>
                      <a:pt x="22464" y="1440"/>
                    </a:cubicBezTo>
                    <a:cubicBezTo>
                      <a:pt x="22134" y="1537"/>
                      <a:pt x="21842" y="1731"/>
                      <a:pt x="21511" y="1984"/>
                    </a:cubicBezTo>
                    <a:cubicBezTo>
                      <a:pt x="21258" y="2179"/>
                      <a:pt x="21025" y="2451"/>
                      <a:pt x="20811" y="2743"/>
                    </a:cubicBezTo>
                    <a:cubicBezTo>
                      <a:pt x="20675" y="2918"/>
                      <a:pt x="20558" y="3054"/>
                      <a:pt x="20461" y="3229"/>
                    </a:cubicBezTo>
                    <a:cubicBezTo>
                      <a:pt x="20461" y="3035"/>
                      <a:pt x="20422" y="2821"/>
                      <a:pt x="20364" y="2607"/>
                    </a:cubicBezTo>
                    <a:cubicBezTo>
                      <a:pt x="20267" y="2159"/>
                      <a:pt x="20150" y="1731"/>
                      <a:pt x="19955" y="1304"/>
                    </a:cubicBezTo>
                    <a:cubicBezTo>
                      <a:pt x="19741" y="856"/>
                      <a:pt x="19489" y="526"/>
                      <a:pt x="19216" y="312"/>
                    </a:cubicBezTo>
                    <a:cubicBezTo>
                      <a:pt x="18983" y="117"/>
                      <a:pt x="18691" y="1"/>
                      <a:pt x="18399" y="1"/>
                    </a:cubicBezTo>
                    <a:close/>
                  </a:path>
                </a:pathLst>
              </a:custGeom>
              <a:solidFill>
                <a:srgbClr val="5CA6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229CCFC8-6C6C-4674-BEB0-00888792A93A}"/>
              </a:ext>
            </a:extLst>
          </p:cNvPr>
          <p:cNvSpPr txBox="1"/>
          <p:nvPr/>
        </p:nvSpPr>
        <p:spPr>
          <a:xfrm>
            <a:off x="5679561" y="1841425"/>
            <a:ext cx="2385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الطالب صفحة 49 رقم 8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3" name="Google Shape;1923;p54"/>
          <p:cNvGrpSpPr/>
          <p:nvPr/>
        </p:nvGrpSpPr>
        <p:grpSpPr>
          <a:xfrm>
            <a:off x="5533157" y="877783"/>
            <a:ext cx="3383400" cy="2995974"/>
            <a:chOff x="4194275" y="1132225"/>
            <a:chExt cx="4262058" cy="2995974"/>
          </a:xfrm>
        </p:grpSpPr>
        <p:sp>
          <p:nvSpPr>
            <p:cNvPr id="1924" name="Google Shape;1924;p54"/>
            <p:cNvSpPr/>
            <p:nvPr/>
          </p:nvSpPr>
          <p:spPr>
            <a:xfrm>
              <a:off x="5812789" y="3604412"/>
              <a:ext cx="1111940" cy="523776"/>
            </a:xfrm>
            <a:custGeom>
              <a:avLst/>
              <a:gdLst/>
              <a:ahLst/>
              <a:cxnLst/>
              <a:rect l="l" t="t" r="r" b="b"/>
              <a:pathLst>
                <a:path w="14652" h="6902" extrusionOk="0">
                  <a:moveTo>
                    <a:pt x="1570" y="1"/>
                  </a:moveTo>
                  <a:lnTo>
                    <a:pt x="1258" y="1372"/>
                  </a:lnTo>
                  <a:lnTo>
                    <a:pt x="0" y="6902"/>
                  </a:lnTo>
                  <a:lnTo>
                    <a:pt x="14651" y="6902"/>
                  </a:lnTo>
                  <a:lnTo>
                    <a:pt x="13394" y="1372"/>
                  </a:lnTo>
                  <a:lnTo>
                    <a:pt x="1308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54"/>
            <p:cNvSpPr/>
            <p:nvPr/>
          </p:nvSpPr>
          <p:spPr>
            <a:xfrm>
              <a:off x="5911281" y="3609400"/>
              <a:ext cx="917193" cy="112284"/>
            </a:xfrm>
            <a:custGeom>
              <a:avLst/>
              <a:gdLst/>
              <a:ahLst/>
              <a:cxnLst/>
              <a:rect l="l" t="t" r="r" b="b"/>
              <a:pathLst>
                <a:path w="12137" h="1372" extrusionOk="0">
                  <a:moveTo>
                    <a:pt x="313" y="1"/>
                  </a:moveTo>
                  <a:lnTo>
                    <a:pt x="1" y="1372"/>
                  </a:lnTo>
                  <a:lnTo>
                    <a:pt x="12137" y="1372"/>
                  </a:lnTo>
                  <a:lnTo>
                    <a:pt x="118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54"/>
            <p:cNvSpPr/>
            <p:nvPr/>
          </p:nvSpPr>
          <p:spPr>
            <a:xfrm>
              <a:off x="5506268" y="3978777"/>
              <a:ext cx="1724904" cy="149422"/>
            </a:xfrm>
            <a:custGeom>
              <a:avLst/>
              <a:gdLst/>
              <a:ahLst/>
              <a:cxnLst/>
              <a:rect l="l" t="t" r="r" b="b"/>
              <a:pathLst>
                <a:path w="22729" h="1969" extrusionOk="0">
                  <a:moveTo>
                    <a:pt x="10" y="0"/>
                  </a:moveTo>
                  <a:cubicBezTo>
                    <a:pt x="5" y="0"/>
                    <a:pt x="1" y="4"/>
                    <a:pt x="1" y="10"/>
                  </a:cubicBezTo>
                  <a:lnTo>
                    <a:pt x="1" y="1961"/>
                  </a:lnTo>
                  <a:cubicBezTo>
                    <a:pt x="1" y="1965"/>
                    <a:pt x="5" y="1969"/>
                    <a:pt x="10" y="1969"/>
                  </a:cubicBezTo>
                  <a:lnTo>
                    <a:pt x="22719" y="1969"/>
                  </a:lnTo>
                  <a:cubicBezTo>
                    <a:pt x="22725" y="1969"/>
                    <a:pt x="22729" y="1965"/>
                    <a:pt x="22729" y="1961"/>
                  </a:cubicBezTo>
                  <a:lnTo>
                    <a:pt x="22729" y="10"/>
                  </a:lnTo>
                  <a:cubicBezTo>
                    <a:pt x="22728" y="4"/>
                    <a:pt x="22725" y="0"/>
                    <a:pt x="227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54"/>
            <p:cNvSpPr/>
            <p:nvPr/>
          </p:nvSpPr>
          <p:spPr>
            <a:xfrm>
              <a:off x="5506268" y="3978777"/>
              <a:ext cx="1724904" cy="117170"/>
            </a:xfrm>
            <a:custGeom>
              <a:avLst/>
              <a:gdLst/>
              <a:ahLst/>
              <a:cxnLst/>
              <a:rect l="l" t="t" r="r" b="b"/>
              <a:pathLst>
                <a:path w="22729" h="1544" extrusionOk="0">
                  <a:moveTo>
                    <a:pt x="10" y="0"/>
                  </a:moveTo>
                  <a:cubicBezTo>
                    <a:pt x="5" y="0"/>
                    <a:pt x="1" y="4"/>
                    <a:pt x="1" y="10"/>
                  </a:cubicBezTo>
                  <a:lnTo>
                    <a:pt x="1" y="1535"/>
                  </a:lnTo>
                  <a:cubicBezTo>
                    <a:pt x="1" y="1540"/>
                    <a:pt x="5" y="1543"/>
                    <a:pt x="10" y="1543"/>
                  </a:cubicBezTo>
                  <a:lnTo>
                    <a:pt x="22719" y="1543"/>
                  </a:lnTo>
                  <a:cubicBezTo>
                    <a:pt x="22725" y="1543"/>
                    <a:pt x="22729" y="1540"/>
                    <a:pt x="22729" y="1535"/>
                  </a:cubicBezTo>
                  <a:lnTo>
                    <a:pt x="22729" y="10"/>
                  </a:lnTo>
                  <a:cubicBezTo>
                    <a:pt x="22728" y="4"/>
                    <a:pt x="22725" y="0"/>
                    <a:pt x="227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54"/>
            <p:cNvSpPr/>
            <p:nvPr/>
          </p:nvSpPr>
          <p:spPr>
            <a:xfrm>
              <a:off x="4194275" y="1132225"/>
              <a:ext cx="4262058" cy="2506185"/>
            </a:xfrm>
            <a:custGeom>
              <a:avLst/>
              <a:gdLst/>
              <a:ahLst/>
              <a:cxnLst/>
              <a:rect l="l" t="t" r="r" b="b"/>
              <a:pathLst>
                <a:path w="56161" h="33025" extrusionOk="0">
                  <a:moveTo>
                    <a:pt x="1905" y="0"/>
                  </a:moveTo>
                  <a:cubicBezTo>
                    <a:pt x="854" y="0"/>
                    <a:pt x="1" y="854"/>
                    <a:pt x="1" y="1906"/>
                  </a:cubicBezTo>
                  <a:lnTo>
                    <a:pt x="1" y="31120"/>
                  </a:lnTo>
                  <a:cubicBezTo>
                    <a:pt x="1" y="32171"/>
                    <a:pt x="854" y="33025"/>
                    <a:pt x="1905" y="33025"/>
                  </a:cubicBezTo>
                  <a:lnTo>
                    <a:pt x="54255" y="33025"/>
                  </a:lnTo>
                  <a:cubicBezTo>
                    <a:pt x="55306" y="33025"/>
                    <a:pt x="56161" y="32171"/>
                    <a:pt x="56161" y="31120"/>
                  </a:cubicBezTo>
                  <a:lnTo>
                    <a:pt x="56161" y="1906"/>
                  </a:lnTo>
                  <a:cubicBezTo>
                    <a:pt x="56161" y="854"/>
                    <a:pt x="55306" y="0"/>
                    <a:pt x="542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29" name="Google Shape;1929;p54"/>
          <p:cNvSpPr/>
          <p:nvPr/>
        </p:nvSpPr>
        <p:spPr>
          <a:xfrm>
            <a:off x="5637787" y="978792"/>
            <a:ext cx="3204929" cy="2001912"/>
          </a:xfrm>
          <a:custGeom>
            <a:avLst/>
            <a:gdLst/>
            <a:ahLst/>
            <a:cxnLst/>
            <a:rect l="l" t="t" r="r" b="b"/>
            <a:pathLst>
              <a:path w="54216" h="26380" extrusionOk="0">
                <a:moveTo>
                  <a:pt x="14" y="0"/>
                </a:moveTo>
                <a:cubicBezTo>
                  <a:pt x="7" y="0"/>
                  <a:pt x="1" y="7"/>
                  <a:pt x="1" y="15"/>
                </a:cubicBezTo>
                <a:lnTo>
                  <a:pt x="1" y="26366"/>
                </a:lnTo>
                <a:cubicBezTo>
                  <a:pt x="1" y="26373"/>
                  <a:pt x="7" y="26379"/>
                  <a:pt x="14" y="26379"/>
                </a:cubicBezTo>
                <a:lnTo>
                  <a:pt x="54202" y="26379"/>
                </a:lnTo>
                <a:cubicBezTo>
                  <a:pt x="54209" y="26379"/>
                  <a:pt x="54216" y="26373"/>
                  <a:pt x="54216" y="26366"/>
                </a:cubicBezTo>
                <a:lnTo>
                  <a:pt x="54216" y="15"/>
                </a:lnTo>
                <a:cubicBezTo>
                  <a:pt x="54216" y="7"/>
                  <a:pt x="54209" y="0"/>
                  <a:pt x="5420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0" name="Google Shape;1930;p54"/>
          <p:cNvSpPr/>
          <p:nvPr/>
        </p:nvSpPr>
        <p:spPr>
          <a:xfrm rot="813408">
            <a:off x="8219622" y="1696666"/>
            <a:ext cx="45719" cy="25"/>
          </a:xfrm>
          <a:custGeom>
            <a:avLst/>
            <a:gdLst/>
            <a:ahLst/>
            <a:cxnLst/>
            <a:rect l="l" t="t" r="r" b="b"/>
            <a:pathLst>
              <a:path w="27" h="1" extrusionOk="0">
                <a:moveTo>
                  <a:pt x="1" y="1"/>
                </a:moveTo>
                <a:lnTo>
                  <a:pt x="1" y="1"/>
                </a:lnTo>
                <a:lnTo>
                  <a:pt x="27" y="1"/>
                </a:ln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1" name="Google Shape;1931;p54"/>
          <p:cNvSpPr/>
          <p:nvPr/>
        </p:nvSpPr>
        <p:spPr>
          <a:xfrm rot="813408">
            <a:off x="8375746" y="2142896"/>
            <a:ext cx="45719" cy="25"/>
          </a:xfrm>
          <a:custGeom>
            <a:avLst/>
            <a:gdLst/>
            <a:ahLst/>
            <a:cxnLst/>
            <a:rect l="l" t="t" r="r" b="b"/>
            <a:pathLst>
              <a:path w="27" h="1" extrusionOk="0">
                <a:moveTo>
                  <a:pt x="0" y="1"/>
                </a:moveTo>
                <a:lnTo>
                  <a:pt x="26" y="1"/>
                </a:lnTo>
                <a:lnTo>
                  <a:pt x="26" y="1"/>
                </a:ln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2" name="Google Shape;1932;p54"/>
          <p:cNvSpPr/>
          <p:nvPr/>
        </p:nvSpPr>
        <p:spPr>
          <a:xfrm rot="813408">
            <a:off x="8371304" y="1773317"/>
            <a:ext cx="45719" cy="675"/>
          </a:xfrm>
          <a:custGeom>
            <a:avLst/>
            <a:gdLst/>
            <a:ahLst/>
            <a:cxnLst/>
            <a:rect l="l" t="t" r="r" b="b"/>
            <a:pathLst>
              <a:path w="1" h="27" extrusionOk="0">
                <a:moveTo>
                  <a:pt x="1" y="27"/>
                </a:moveTo>
                <a:lnTo>
                  <a:pt x="1" y="1"/>
                </a:ln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0" name="Google Shape;1980;p54"/>
          <p:cNvSpPr/>
          <p:nvPr/>
        </p:nvSpPr>
        <p:spPr>
          <a:xfrm flipH="1">
            <a:off x="7518350" y="4752671"/>
            <a:ext cx="770575" cy="228173"/>
          </a:xfrm>
          <a:custGeom>
            <a:avLst/>
            <a:gdLst/>
            <a:ahLst/>
            <a:cxnLst/>
            <a:rect l="l" t="t" r="r" b="b"/>
            <a:pathLst>
              <a:path w="9949" h="2989" extrusionOk="0">
                <a:moveTo>
                  <a:pt x="8508" y="2009"/>
                </a:moveTo>
                <a:cubicBezTo>
                  <a:pt x="8508" y="2009"/>
                  <a:pt x="8527" y="2009"/>
                  <a:pt x="8527" y="2028"/>
                </a:cubicBezTo>
                <a:cubicBezTo>
                  <a:pt x="8527" y="2009"/>
                  <a:pt x="8527" y="2009"/>
                  <a:pt x="8508" y="2009"/>
                </a:cubicBezTo>
                <a:close/>
                <a:moveTo>
                  <a:pt x="4425" y="1"/>
                </a:moveTo>
                <a:cubicBezTo>
                  <a:pt x="4386" y="1"/>
                  <a:pt x="4354" y="5"/>
                  <a:pt x="4322" y="12"/>
                </a:cubicBezTo>
                <a:cubicBezTo>
                  <a:pt x="4187" y="50"/>
                  <a:pt x="4033" y="88"/>
                  <a:pt x="3899" y="127"/>
                </a:cubicBezTo>
                <a:cubicBezTo>
                  <a:pt x="3438" y="300"/>
                  <a:pt x="3035" y="588"/>
                  <a:pt x="2670" y="933"/>
                </a:cubicBezTo>
                <a:cubicBezTo>
                  <a:pt x="2478" y="1125"/>
                  <a:pt x="2286" y="1337"/>
                  <a:pt x="2152" y="1548"/>
                </a:cubicBezTo>
                <a:lnTo>
                  <a:pt x="1921" y="1913"/>
                </a:lnTo>
                <a:cubicBezTo>
                  <a:pt x="1902" y="1990"/>
                  <a:pt x="1863" y="2028"/>
                  <a:pt x="1825" y="2105"/>
                </a:cubicBezTo>
                <a:cubicBezTo>
                  <a:pt x="1710" y="1894"/>
                  <a:pt x="1575" y="1721"/>
                  <a:pt x="1345" y="1605"/>
                </a:cubicBezTo>
                <a:cubicBezTo>
                  <a:pt x="1236" y="1529"/>
                  <a:pt x="1114" y="1496"/>
                  <a:pt x="990" y="1496"/>
                </a:cubicBezTo>
                <a:cubicBezTo>
                  <a:pt x="897" y="1496"/>
                  <a:pt x="802" y="1515"/>
                  <a:pt x="711" y="1548"/>
                </a:cubicBezTo>
                <a:cubicBezTo>
                  <a:pt x="481" y="1625"/>
                  <a:pt x="289" y="1817"/>
                  <a:pt x="193" y="2009"/>
                </a:cubicBezTo>
                <a:cubicBezTo>
                  <a:pt x="58" y="2278"/>
                  <a:pt x="1" y="2604"/>
                  <a:pt x="58" y="2911"/>
                </a:cubicBezTo>
                <a:cubicBezTo>
                  <a:pt x="58" y="2969"/>
                  <a:pt x="78" y="2988"/>
                  <a:pt x="135" y="2988"/>
                </a:cubicBezTo>
                <a:cubicBezTo>
                  <a:pt x="154" y="2988"/>
                  <a:pt x="193" y="2969"/>
                  <a:pt x="193" y="2911"/>
                </a:cubicBezTo>
                <a:cubicBezTo>
                  <a:pt x="174" y="2777"/>
                  <a:pt x="174" y="2662"/>
                  <a:pt x="193" y="2508"/>
                </a:cubicBezTo>
                <a:lnTo>
                  <a:pt x="193" y="2527"/>
                </a:lnTo>
                <a:cubicBezTo>
                  <a:pt x="231" y="2412"/>
                  <a:pt x="250" y="2297"/>
                  <a:pt x="289" y="2201"/>
                </a:cubicBezTo>
                <a:lnTo>
                  <a:pt x="289" y="2220"/>
                </a:lnTo>
                <a:cubicBezTo>
                  <a:pt x="346" y="2124"/>
                  <a:pt x="366" y="2047"/>
                  <a:pt x="442" y="1990"/>
                </a:cubicBezTo>
                <a:lnTo>
                  <a:pt x="577" y="1836"/>
                </a:lnTo>
                <a:cubicBezTo>
                  <a:pt x="634" y="1798"/>
                  <a:pt x="673" y="1759"/>
                  <a:pt x="750" y="1740"/>
                </a:cubicBezTo>
                <a:cubicBezTo>
                  <a:pt x="807" y="1721"/>
                  <a:pt x="846" y="1721"/>
                  <a:pt x="922" y="1701"/>
                </a:cubicBezTo>
                <a:lnTo>
                  <a:pt x="1095" y="1701"/>
                </a:lnTo>
                <a:cubicBezTo>
                  <a:pt x="1134" y="1701"/>
                  <a:pt x="1211" y="1721"/>
                  <a:pt x="1249" y="1740"/>
                </a:cubicBezTo>
                <a:cubicBezTo>
                  <a:pt x="1307" y="1759"/>
                  <a:pt x="1345" y="1798"/>
                  <a:pt x="1403" y="1836"/>
                </a:cubicBezTo>
                <a:cubicBezTo>
                  <a:pt x="1479" y="1894"/>
                  <a:pt x="1537" y="1951"/>
                  <a:pt x="1595" y="2028"/>
                </a:cubicBezTo>
                <a:cubicBezTo>
                  <a:pt x="1671" y="2143"/>
                  <a:pt x="1729" y="2239"/>
                  <a:pt x="1787" y="2393"/>
                </a:cubicBezTo>
                <a:lnTo>
                  <a:pt x="1787" y="2412"/>
                </a:lnTo>
                <a:cubicBezTo>
                  <a:pt x="1806" y="2431"/>
                  <a:pt x="1806" y="2470"/>
                  <a:pt x="1863" y="2489"/>
                </a:cubicBezTo>
                <a:cubicBezTo>
                  <a:pt x="1902" y="2489"/>
                  <a:pt x="1959" y="2489"/>
                  <a:pt x="1979" y="2431"/>
                </a:cubicBezTo>
                <a:cubicBezTo>
                  <a:pt x="2056" y="2297"/>
                  <a:pt x="2113" y="2182"/>
                  <a:pt x="2190" y="2028"/>
                </a:cubicBezTo>
                <a:cubicBezTo>
                  <a:pt x="2267" y="1913"/>
                  <a:pt x="2344" y="1798"/>
                  <a:pt x="2440" y="1663"/>
                </a:cubicBezTo>
                <a:cubicBezTo>
                  <a:pt x="2632" y="1413"/>
                  <a:pt x="2862" y="1164"/>
                  <a:pt x="3131" y="972"/>
                </a:cubicBezTo>
                <a:cubicBezTo>
                  <a:pt x="3131" y="972"/>
                  <a:pt x="3150" y="972"/>
                  <a:pt x="3150" y="953"/>
                </a:cubicBezTo>
                <a:cubicBezTo>
                  <a:pt x="3400" y="780"/>
                  <a:pt x="3630" y="607"/>
                  <a:pt x="3899" y="511"/>
                </a:cubicBezTo>
                <a:cubicBezTo>
                  <a:pt x="4091" y="453"/>
                  <a:pt x="4283" y="376"/>
                  <a:pt x="4475" y="357"/>
                </a:cubicBezTo>
                <a:cubicBezTo>
                  <a:pt x="4533" y="338"/>
                  <a:pt x="4586" y="328"/>
                  <a:pt x="4638" y="328"/>
                </a:cubicBezTo>
                <a:cubicBezTo>
                  <a:pt x="4691" y="328"/>
                  <a:pt x="4744" y="338"/>
                  <a:pt x="4802" y="357"/>
                </a:cubicBezTo>
                <a:cubicBezTo>
                  <a:pt x="4878" y="357"/>
                  <a:pt x="4955" y="376"/>
                  <a:pt x="5032" y="396"/>
                </a:cubicBezTo>
                <a:cubicBezTo>
                  <a:pt x="5070" y="415"/>
                  <a:pt x="5090" y="453"/>
                  <a:pt x="5147" y="472"/>
                </a:cubicBezTo>
                <a:cubicBezTo>
                  <a:pt x="5166" y="492"/>
                  <a:pt x="5224" y="511"/>
                  <a:pt x="5243" y="568"/>
                </a:cubicBezTo>
                <a:cubicBezTo>
                  <a:pt x="5263" y="607"/>
                  <a:pt x="5282" y="664"/>
                  <a:pt x="5301" y="684"/>
                </a:cubicBezTo>
                <a:cubicBezTo>
                  <a:pt x="5339" y="761"/>
                  <a:pt x="5359" y="837"/>
                  <a:pt x="5359" y="895"/>
                </a:cubicBezTo>
                <a:cubicBezTo>
                  <a:pt x="5378" y="1049"/>
                  <a:pt x="5359" y="1183"/>
                  <a:pt x="5359" y="1337"/>
                </a:cubicBezTo>
                <a:cubicBezTo>
                  <a:pt x="5301" y="1625"/>
                  <a:pt x="5205" y="1913"/>
                  <a:pt x="5090" y="2201"/>
                </a:cubicBezTo>
                <a:cubicBezTo>
                  <a:pt x="5070" y="2278"/>
                  <a:pt x="5013" y="2335"/>
                  <a:pt x="4994" y="2412"/>
                </a:cubicBezTo>
                <a:cubicBezTo>
                  <a:pt x="4974" y="2431"/>
                  <a:pt x="4974" y="2489"/>
                  <a:pt x="4974" y="2508"/>
                </a:cubicBezTo>
                <a:cubicBezTo>
                  <a:pt x="4974" y="2566"/>
                  <a:pt x="4994" y="2623"/>
                  <a:pt x="5051" y="2662"/>
                </a:cubicBezTo>
                <a:cubicBezTo>
                  <a:pt x="5083" y="2693"/>
                  <a:pt x="5126" y="2708"/>
                  <a:pt x="5175" y="2708"/>
                </a:cubicBezTo>
                <a:cubicBezTo>
                  <a:pt x="5215" y="2708"/>
                  <a:pt x="5258" y="2698"/>
                  <a:pt x="5301" y="2681"/>
                </a:cubicBezTo>
                <a:cubicBezTo>
                  <a:pt x="5474" y="2585"/>
                  <a:pt x="5627" y="2508"/>
                  <a:pt x="5781" y="2431"/>
                </a:cubicBezTo>
                <a:cubicBezTo>
                  <a:pt x="5877" y="2393"/>
                  <a:pt x="5954" y="2374"/>
                  <a:pt x="6050" y="2316"/>
                </a:cubicBezTo>
                <a:lnTo>
                  <a:pt x="6088" y="2316"/>
                </a:lnTo>
                <a:cubicBezTo>
                  <a:pt x="6088" y="2316"/>
                  <a:pt x="6107" y="2316"/>
                  <a:pt x="6107" y="2297"/>
                </a:cubicBezTo>
                <a:cubicBezTo>
                  <a:pt x="6530" y="2105"/>
                  <a:pt x="6991" y="1990"/>
                  <a:pt x="7471" y="1913"/>
                </a:cubicBezTo>
                <a:cubicBezTo>
                  <a:pt x="7596" y="1903"/>
                  <a:pt x="7716" y="1898"/>
                  <a:pt x="7836" y="1898"/>
                </a:cubicBezTo>
                <a:cubicBezTo>
                  <a:pt x="7956" y="1898"/>
                  <a:pt x="8076" y="1903"/>
                  <a:pt x="8201" y="1913"/>
                </a:cubicBezTo>
                <a:cubicBezTo>
                  <a:pt x="8354" y="1932"/>
                  <a:pt x="8527" y="1990"/>
                  <a:pt x="8700" y="2028"/>
                </a:cubicBezTo>
                <a:cubicBezTo>
                  <a:pt x="8815" y="2086"/>
                  <a:pt x="8930" y="2143"/>
                  <a:pt x="9065" y="2239"/>
                </a:cubicBezTo>
                <a:cubicBezTo>
                  <a:pt x="9161" y="2335"/>
                  <a:pt x="9257" y="2412"/>
                  <a:pt x="9353" y="2527"/>
                </a:cubicBezTo>
                <a:cubicBezTo>
                  <a:pt x="9372" y="2585"/>
                  <a:pt x="9391" y="2604"/>
                  <a:pt x="9410" y="2662"/>
                </a:cubicBezTo>
                <a:cubicBezTo>
                  <a:pt x="9468" y="2700"/>
                  <a:pt x="9506" y="2758"/>
                  <a:pt x="9583" y="2777"/>
                </a:cubicBezTo>
                <a:cubicBezTo>
                  <a:pt x="9606" y="2783"/>
                  <a:pt x="9628" y="2785"/>
                  <a:pt x="9650" y="2785"/>
                </a:cubicBezTo>
                <a:cubicBezTo>
                  <a:pt x="9703" y="2785"/>
                  <a:pt x="9754" y="2771"/>
                  <a:pt x="9795" y="2758"/>
                </a:cubicBezTo>
                <a:cubicBezTo>
                  <a:pt x="9852" y="2719"/>
                  <a:pt x="9891" y="2662"/>
                  <a:pt x="9929" y="2585"/>
                </a:cubicBezTo>
                <a:cubicBezTo>
                  <a:pt x="9948" y="2508"/>
                  <a:pt x="9948" y="2431"/>
                  <a:pt x="9891" y="2374"/>
                </a:cubicBezTo>
                <a:cubicBezTo>
                  <a:pt x="9756" y="2182"/>
                  <a:pt x="9603" y="2009"/>
                  <a:pt x="9449" y="1855"/>
                </a:cubicBezTo>
                <a:cubicBezTo>
                  <a:pt x="9353" y="1798"/>
                  <a:pt x="9276" y="1740"/>
                  <a:pt x="9180" y="1663"/>
                </a:cubicBezTo>
                <a:cubicBezTo>
                  <a:pt x="9084" y="1625"/>
                  <a:pt x="8969" y="1567"/>
                  <a:pt x="8873" y="1529"/>
                </a:cubicBezTo>
                <a:cubicBezTo>
                  <a:pt x="8662" y="1452"/>
                  <a:pt x="8450" y="1413"/>
                  <a:pt x="8239" y="1375"/>
                </a:cubicBezTo>
                <a:cubicBezTo>
                  <a:pt x="8133" y="1365"/>
                  <a:pt x="8023" y="1361"/>
                  <a:pt x="7913" y="1361"/>
                </a:cubicBezTo>
                <a:cubicBezTo>
                  <a:pt x="7802" y="1361"/>
                  <a:pt x="7692" y="1365"/>
                  <a:pt x="7586" y="1375"/>
                </a:cubicBezTo>
                <a:cubicBezTo>
                  <a:pt x="7164" y="1433"/>
                  <a:pt x="6722" y="1548"/>
                  <a:pt x="6299" y="1721"/>
                </a:cubicBezTo>
                <a:cubicBezTo>
                  <a:pt x="6088" y="1798"/>
                  <a:pt x="5896" y="1894"/>
                  <a:pt x="5704" y="1990"/>
                </a:cubicBezTo>
                <a:cubicBezTo>
                  <a:pt x="5704" y="1990"/>
                  <a:pt x="5676" y="1990"/>
                  <a:pt x="5668" y="2002"/>
                </a:cubicBezTo>
                <a:lnTo>
                  <a:pt x="5668" y="2002"/>
                </a:lnTo>
                <a:cubicBezTo>
                  <a:pt x="5744" y="1735"/>
                  <a:pt x="5820" y="1469"/>
                  <a:pt x="5839" y="1221"/>
                </a:cubicBezTo>
                <a:cubicBezTo>
                  <a:pt x="5839" y="1049"/>
                  <a:pt x="5839" y="876"/>
                  <a:pt x="5781" y="741"/>
                </a:cubicBezTo>
                <a:cubicBezTo>
                  <a:pt x="5762" y="664"/>
                  <a:pt x="5743" y="588"/>
                  <a:pt x="5723" y="549"/>
                </a:cubicBezTo>
                <a:cubicBezTo>
                  <a:pt x="5685" y="472"/>
                  <a:pt x="5647" y="415"/>
                  <a:pt x="5589" y="376"/>
                </a:cubicBezTo>
                <a:cubicBezTo>
                  <a:pt x="5531" y="280"/>
                  <a:pt x="5435" y="204"/>
                  <a:pt x="5301" y="165"/>
                </a:cubicBezTo>
                <a:cubicBezTo>
                  <a:pt x="5186" y="88"/>
                  <a:pt x="5051" y="69"/>
                  <a:pt x="4917" y="69"/>
                </a:cubicBezTo>
                <a:lnTo>
                  <a:pt x="4802" y="69"/>
                </a:lnTo>
                <a:cubicBezTo>
                  <a:pt x="4610" y="18"/>
                  <a:pt x="4503" y="1"/>
                  <a:pt x="4425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87" name="Google Shape;1987;p54"/>
          <p:cNvGrpSpPr/>
          <p:nvPr/>
        </p:nvGrpSpPr>
        <p:grpSpPr>
          <a:xfrm>
            <a:off x="-492423" y="4368241"/>
            <a:ext cx="2564445" cy="898340"/>
            <a:chOff x="-567123" y="4417591"/>
            <a:chExt cx="2564445" cy="898340"/>
          </a:xfrm>
        </p:grpSpPr>
        <p:sp>
          <p:nvSpPr>
            <p:cNvPr id="1988" name="Google Shape;1988;p54"/>
            <p:cNvSpPr/>
            <p:nvPr/>
          </p:nvSpPr>
          <p:spPr>
            <a:xfrm>
              <a:off x="-565468" y="4424298"/>
              <a:ext cx="2562790" cy="891632"/>
            </a:xfrm>
            <a:custGeom>
              <a:avLst/>
              <a:gdLst/>
              <a:ahLst/>
              <a:cxnLst/>
              <a:rect l="l" t="t" r="r" b="b"/>
              <a:pathLst>
                <a:path w="29421" h="10236" extrusionOk="0">
                  <a:moveTo>
                    <a:pt x="20664" y="0"/>
                  </a:moveTo>
                  <a:cubicBezTo>
                    <a:pt x="20568" y="0"/>
                    <a:pt x="20472" y="19"/>
                    <a:pt x="20376" y="58"/>
                  </a:cubicBezTo>
                  <a:cubicBezTo>
                    <a:pt x="20203" y="96"/>
                    <a:pt x="20049" y="173"/>
                    <a:pt x="19896" y="346"/>
                  </a:cubicBezTo>
                  <a:cubicBezTo>
                    <a:pt x="19723" y="461"/>
                    <a:pt x="19608" y="634"/>
                    <a:pt x="19492" y="787"/>
                  </a:cubicBezTo>
                  <a:cubicBezTo>
                    <a:pt x="19358" y="960"/>
                    <a:pt x="19243" y="1133"/>
                    <a:pt x="19127" y="1344"/>
                  </a:cubicBezTo>
                  <a:cubicBezTo>
                    <a:pt x="18916" y="1709"/>
                    <a:pt x="18743" y="2132"/>
                    <a:pt x="18532" y="2689"/>
                  </a:cubicBezTo>
                  <a:cubicBezTo>
                    <a:pt x="18475" y="2861"/>
                    <a:pt x="18398" y="2996"/>
                    <a:pt x="18359" y="3169"/>
                  </a:cubicBezTo>
                  <a:cubicBezTo>
                    <a:pt x="18302" y="2689"/>
                    <a:pt x="18244" y="2305"/>
                    <a:pt x="18110" y="1978"/>
                  </a:cubicBezTo>
                  <a:cubicBezTo>
                    <a:pt x="18052" y="1728"/>
                    <a:pt x="17956" y="1517"/>
                    <a:pt x="17822" y="1364"/>
                  </a:cubicBezTo>
                  <a:cubicBezTo>
                    <a:pt x="17764" y="1268"/>
                    <a:pt x="17687" y="1210"/>
                    <a:pt x="17610" y="1133"/>
                  </a:cubicBezTo>
                  <a:cubicBezTo>
                    <a:pt x="17572" y="1076"/>
                    <a:pt x="17514" y="1056"/>
                    <a:pt x="17476" y="1037"/>
                  </a:cubicBezTo>
                  <a:cubicBezTo>
                    <a:pt x="17418" y="1018"/>
                    <a:pt x="17341" y="980"/>
                    <a:pt x="17303" y="960"/>
                  </a:cubicBezTo>
                  <a:cubicBezTo>
                    <a:pt x="17207" y="922"/>
                    <a:pt x="17092" y="922"/>
                    <a:pt x="16996" y="922"/>
                  </a:cubicBezTo>
                  <a:lnTo>
                    <a:pt x="16938" y="922"/>
                  </a:lnTo>
                  <a:cubicBezTo>
                    <a:pt x="16842" y="922"/>
                    <a:pt x="16746" y="941"/>
                    <a:pt x="16650" y="960"/>
                  </a:cubicBezTo>
                  <a:cubicBezTo>
                    <a:pt x="16458" y="1018"/>
                    <a:pt x="16285" y="1133"/>
                    <a:pt x="16151" y="1268"/>
                  </a:cubicBezTo>
                  <a:cubicBezTo>
                    <a:pt x="15940" y="1517"/>
                    <a:pt x="15786" y="1882"/>
                    <a:pt x="15690" y="2362"/>
                  </a:cubicBezTo>
                  <a:cubicBezTo>
                    <a:pt x="15613" y="2765"/>
                    <a:pt x="15594" y="3226"/>
                    <a:pt x="15652" y="3764"/>
                  </a:cubicBezTo>
                  <a:cubicBezTo>
                    <a:pt x="15671" y="4129"/>
                    <a:pt x="15690" y="4532"/>
                    <a:pt x="15767" y="4974"/>
                  </a:cubicBezTo>
                  <a:cubicBezTo>
                    <a:pt x="15709" y="4955"/>
                    <a:pt x="15690" y="4955"/>
                    <a:pt x="15652" y="4916"/>
                  </a:cubicBezTo>
                  <a:cubicBezTo>
                    <a:pt x="15575" y="4897"/>
                    <a:pt x="15498" y="4897"/>
                    <a:pt x="15421" y="4878"/>
                  </a:cubicBezTo>
                  <a:lnTo>
                    <a:pt x="15306" y="4878"/>
                  </a:lnTo>
                  <a:cubicBezTo>
                    <a:pt x="15210" y="4878"/>
                    <a:pt x="15133" y="4897"/>
                    <a:pt x="15037" y="4897"/>
                  </a:cubicBezTo>
                  <a:cubicBezTo>
                    <a:pt x="14922" y="4916"/>
                    <a:pt x="14807" y="4974"/>
                    <a:pt x="14711" y="5012"/>
                  </a:cubicBezTo>
                  <a:cubicBezTo>
                    <a:pt x="14615" y="5070"/>
                    <a:pt x="14519" y="5108"/>
                    <a:pt x="14461" y="5185"/>
                  </a:cubicBezTo>
                  <a:lnTo>
                    <a:pt x="14461" y="5166"/>
                  </a:lnTo>
                  <a:cubicBezTo>
                    <a:pt x="14403" y="4993"/>
                    <a:pt x="14327" y="4878"/>
                    <a:pt x="14211" y="4763"/>
                  </a:cubicBezTo>
                  <a:cubicBezTo>
                    <a:pt x="14019" y="4571"/>
                    <a:pt x="13750" y="4436"/>
                    <a:pt x="13405" y="4436"/>
                  </a:cubicBezTo>
                  <a:lnTo>
                    <a:pt x="13386" y="4436"/>
                  </a:lnTo>
                  <a:cubicBezTo>
                    <a:pt x="13270" y="4436"/>
                    <a:pt x="13117" y="4475"/>
                    <a:pt x="12982" y="4513"/>
                  </a:cubicBezTo>
                  <a:cubicBezTo>
                    <a:pt x="12829" y="4571"/>
                    <a:pt x="12694" y="4609"/>
                    <a:pt x="12579" y="4705"/>
                  </a:cubicBezTo>
                  <a:cubicBezTo>
                    <a:pt x="12502" y="4763"/>
                    <a:pt x="12406" y="4820"/>
                    <a:pt x="12329" y="4878"/>
                  </a:cubicBezTo>
                  <a:cubicBezTo>
                    <a:pt x="12387" y="4455"/>
                    <a:pt x="12406" y="4148"/>
                    <a:pt x="12425" y="3841"/>
                  </a:cubicBezTo>
                  <a:cubicBezTo>
                    <a:pt x="12445" y="3169"/>
                    <a:pt x="12349" y="2669"/>
                    <a:pt x="12157" y="2228"/>
                  </a:cubicBezTo>
                  <a:cubicBezTo>
                    <a:pt x="12061" y="2016"/>
                    <a:pt x="11926" y="1824"/>
                    <a:pt x="11734" y="1690"/>
                  </a:cubicBezTo>
                  <a:cubicBezTo>
                    <a:pt x="11542" y="1536"/>
                    <a:pt x="11331" y="1460"/>
                    <a:pt x="11062" y="1440"/>
                  </a:cubicBezTo>
                  <a:lnTo>
                    <a:pt x="10966" y="1440"/>
                  </a:lnTo>
                  <a:cubicBezTo>
                    <a:pt x="10467" y="1440"/>
                    <a:pt x="10044" y="1824"/>
                    <a:pt x="9852" y="2074"/>
                  </a:cubicBezTo>
                  <a:cubicBezTo>
                    <a:pt x="9506" y="2497"/>
                    <a:pt x="9276" y="3034"/>
                    <a:pt x="9122" y="3438"/>
                  </a:cubicBezTo>
                  <a:cubicBezTo>
                    <a:pt x="9046" y="3649"/>
                    <a:pt x="8969" y="3860"/>
                    <a:pt x="8892" y="4110"/>
                  </a:cubicBezTo>
                  <a:cubicBezTo>
                    <a:pt x="8854" y="3918"/>
                    <a:pt x="8796" y="3726"/>
                    <a:pt x="8738" y="3534"/>
                  </a:cubicBezTo>
                  <a:cubicBezTo>
                    <a:pt x="8642" y="3265"/>
                    <a:pt x="8546" y="3034"/>
                    <a:pt x="8450" y="2785"/>
                  </a:cubicBezTo>
                  <a:cubicBezTo>
                    <a:pt x="8316" y="2554"/>
                    <a:pt x="8220" y="2324"/>
                    <a:pt x="8085" y="2132"/>
                  </a:cubicBezTo>
                  <a:cubicBezTo>
                    <a:pt x="7893" y="1844"/>
                    <a:pt x="7548" y="1536"/>
                    <a:pt x="7144" y="1536"/>
                  </a:cubicBezTo>
                  <a:lnTo>
                    <a:pt x="7048" y="1536"/>
                  </a:lnTo>
                  <a:cubicBezTo>
                    <a:pt x="6818" y="1556"/>
                    <a:pt x="6588" y="1690"/>
                    <a:pt x="6434" y="1824"/>
                  </a:cubicBezTo>
                  <a:cubicBezTo>
                    <a:pt x="6261" y="1997"/>
                    <a:pt x="6165" y="2209"/>
                    <a:pt x="6146" y="2516"/>
                  </a:cubicBezTo>
                  <a:cubicBezTo>
                    <a:pt x="6107" y="2708"/>
                    <a:pt x="6107" y="2938"/>
                    <a:pt x="6146" y="3188"/>
                  </a:cubicBezTo>
                  <a:cubicBezTo>
                    <a:pt x="6165" y="3399"/>
                    <a:pt x="6203" y="3649"/>
                    <a:pt x="6261" y="3918"/>
                  </a:cubicBezTo>
                  <a:cubicBezTo>
                    <a:pt x="6299" y="4090"/>
                    <a:pt x="6338" y="4244"/>
                    <a:pt x="6376" y="4398"/>
                  </a:cubicBezTo>
                  <a:lnTo>
                    <a:pt x="6434" y="4532"/>
                  </a:lnTo>
                  <a:lnTo>
                    <a:pt x="6395" y="4513"/>
                  </a:lnTo>
                  <a:cubicBezTo>
                    <a:pt x="6261" y="4455"/>
                    <a:pt x="6107" y="4417"/>
                    <a:pt x="5973" y="4417"/>
                  </a:cubicBezTo>
                  <a:lnTo>
                    <a:pt x="5819" y="4417"/>
                  </a:lnTo>
                  <a:cubicBezTo>
                    <a:pt x="5589" y="4436"/>
                    <a:pt x="5378" y="4571"/>
                    <a:pt x="5205" y="4724"/>
                  </a:cubicBezTo>
                  <a:cubicBezTo>
                    <a:pt x="5128" y="4398"/>
                    <a:pt x="5051" y="4052"/>
                    <a:pt x="4955" y="3764"/>
                  </a:cubicBezTo>
                  <a:cubicBezTo>
                    <a:pt x="4898" y="3495"/>
                    <a:pt x="4763" y="3226"/>
                    <a:pt x="4648" y="2957"/>
                  </a:cubicBezTo>
                  <a:cubicBezTo>
                    <a:pt x="4533" y="2689"/>
                    <a:pt x="4417" y="2439"/>
                    <a:pt x="4245" y="2228"/>
                  </a:cubicBezTo>
                  <a:cubicBezTo>
                    <a:pt x="4072" y="2016"/>
                    <a:pt x="3899" y="1824"/>
                    <a:pt x="3707" y="1709"/>
                  </a:cubicBezTo>
                  <a:cubicBezTo>
                    <a:pt x="3515" y="1575"/>
                    <a:pt x="3284" y="1517"/>
                    <a:pt x="3035" y="1479"/>
                  </a:cubicBezTo>
                  <a:lnTo>
                    <a:pt x="2977" y="1479"/>
                  </a:lnTo>
                  <a:cubicBezTo>
                    <a:pt x="2785" y="1479"/>
                    <a:pt x="2593" y="1536"/>
                    <a:pt x="2420" y="1613"/>
                  </a:cubicBezTo>
                  <a:cubicBezTo>
                    <a:pt x="2267" y="1671"/>
                    <a:pt x="2132" y="1805"/>
                    <a:pt x="2017" y="1997"/>
                  </a:cubicBezTo>
                  <a:cubicBezTo>
                    <a:pt x="1940" y="2113"/>
                    <a:pt x="1883" y="2266"/>
                    <a:pt x="1844" y="2420"/>
                  </a:cubicBezTo>
                  <a:cubicBezTo>
                    <a:pt x="1787" y="2573"/>
                    <a:pt x="1767" y="2765"/>
                    <a:pt x="1767" y="2957"/>
                  </a:cubicBezTo>
                  <a:cubicBezTo>
                    <a:pt x="1748" y="3284"/>
                    <a:pt x="1787" y="3668"/>
                    <a:pt x="1883" y="4129"/>
                  </a:cubicBezTo>
                  <a:cubicBezTo>
                    <a:pt x="1959" y="4494"/>
                    <a:pt x="2075" y="4878"/>
                    <a:pt x="2209" y="5243"/>
                  </a:cubicBezTo>
                  <a:cubicBezTo>
                    <a:pt x="2228" y="5281"/>
                    <a:pt x="2247" y="5358"/>
                    <a:pt x="2267" y="5396"/>
                  </a:cubicBezTo>
                  <a:lnTo>
                    <a:pt x="2247" y="5377"/>
                  </a:lnTo>
                  <a:cubicBezTo>
                    <a:pt x="1979" y="5185"/>
                    <a:pt x="1767" y="5012"/>
                    <a:pt x="1537" y="4897"/>
                  </a:cubicBezTo>
                  <a:cubicBezTo>
                    <a:pt x="1211" y="4724"/>
                    <a:pt x="922" y="4628"/>
                    <a:pt x="711" y="4628"/>
                  </a:cubicBezTo>
                  <a:cubicBezTo>
                    <a:pt x="519" y="4628"/>
                    <a:pt x="346" y="4705"/>
                    <a:pt x="231" y="4820"/>
                  </a:cubicBezTo>
                  <a:cubicBezTo>
                    <a:pt x="97" y="4974"/>
                    <a:pt x="1" y="5243"/>
                    <a:pt x="20" y="5492"/>
                  </a:cubicBezTo>
                  <a:cubicBezTo>
                    <a:pt x="39" y="5742"/>
                    <a:pt x="135" y="5972"/>
                    <a:pt x="327" y="6261"/>
                  </a:cubicBezTo>
                  <a:cubicBezTo>
                    <a:pt x="500" y="6510"/>
                    <a:pt x="692" y="6721"/>
                    <a:pt x="961" y="6933"/>
                  </a:cubicBezTo>
                  <a:cubicBezTo>
                    <a:pt x="1076" y="7048"/>
                    <a:pt x="1211" y="7144"/>
                    <a:pt x="1345" y="7221"/>
                  </a:cubicBezTo>
                  <a:cubicBezTo>
                    <a:pt x="1345" y="7297"/>
                    <a:pt x="1403" y="7374"/>
                    <a:pt x="1479" y="7394"/>
                  </a:cubicBezTo>
                  <a:cubicBezTo>
                    <a:pt x="1537" y="7413"/>
                    <a:pt x="1575" y="7413"/>
                    <a:pt x="1633" y="7451"/>
                  </a:cubicBezTo>
                  <a:cubicBezTo>
                    <a:pt x="1921" y="7566"/>
                    <a:pt x="2151" y="7739"/>
                    <a:pt x="2363" y="7931"/>
                  </a:cubicBezTo>
                  <a:lnTo>
                    <a:pt x="2420" y="7970"/>
                  </a:lnTo>
                  <a:cubicBezTo>
                    <a:pt x="2689" y="8181"/>
                    <a:pt x="2939" y="8373"/>
                    <a:pt x="3265" y="8546"/>
                  </a:cubicBezTo>
                  <a:cubicBezTo>
                    <a:pt x="3419" y="8642"/>
                    <a:pt x="3649" y="8719"/>
                    <a:pt x="3803" y="8795"/>
                  </a:cubicBezTo>
                  <a:cubicBezTo>
                    <a:pt x="4033" y="8891"/>
                    <a:pt x="4264" y="8949"/>
                    <a:pt x="4475" y="9026"/>
                  </a:cubicBezTo>
                  <a:cubicBezTo>
                    <a:pt x="5435" y="9371"/>
                    <a:pt x="6299" y="9583"/>
                    <a:pt x="7125" y="9698"/>
                  </a:cubicBezTo>
                  <a:cubicBezTo>
                    <a:pt x="7356" y="9717"/>
                    <a:pt x="7586" y="9756"/>
                    <a:pt x="7797" y="9775"/>
                  </a:cubicBezTo>
                  <a:cubicBezTo>
                    <a:pt x="8009" y="9794"/>
                    <a:pt x="8258" y="9794"/>
                    <a:pt x="8469" y="9794"/>
                  </a:cubicBezTo>
                  <a:lnTo>
                    <a:pt x="8508" y="9794"/>
                  </a:lnTo>
                  <a:cubicBezTo>
                    <a:pt x="8969" y="9794"/>
                    <a:pt x="9410" y="9813"/>
                    <a:pt x="9852" y="9813"/>
                  </a:cubicBezTo>
                  <a:cubicBezTo>
                    <a:pt x="10793" y="9852"/>
                    <a:pt x="11753" y="9909"/>
                    <a:pt x="12579" y="9967"/>
                  </a:cubicBezTo>
                  <a:lnTo>
                    <a:pt x="13347" y="10005"/>
                  </a:lnTo>
                  <a:cubicBezTo>
                    <a:pt x="14883" y="10101"/>
                    <a:pt x="16458" y="10197"/>
                    <a:pt x="18052" y="10236"/>
                  </a:cubicBezTo>
                  <a:lnTo>
                    <a:pt x="19012" y="10236"/>
                  </a:lnTo>
                  <a:cubicBezTo>
                    <a:pt x="19608" y="10236"/>
                    <a:pt x="20203" y="10197"/>
                    <a:pt x="20760" y="10178"/>
                  </a:cubicBezTo>
                  <a:cubicBezTo>
                    <a:pt x="21662" y="10120"/>
                    <a:pt x="22584" y="10063"/>
                    <a:pt x="23487" y="9948"/>
                  </a:cubicBezTo>
                  <a:cubicBezTo>
                    <a:pt x="24408" y="9813"/>
                    <a:pt x="25292" y="9640"/>
                    <a:pt x="26156" y="9410"/>
                  </a:cubicBezTo>
                  <a:cubicBezTo>
                    <a:pt x="26540" y="9314"/>
                    <a:pt x="26943" y="9199"/>
                    <a:pt x="27327" y="9045"/>
                  </a:cubicBezTo>
                  <a:cubicBezTo>
                    <a:pt x="27615" y="8949"/>
                    <a:pt x="27884" y="8834"/>
                    <a:pt x="28153" y="8680"/>
                  </a:cubicBezTo>
                  <a:cubicBezTo>
                    <a:pt x="28441" y="8527"/>
                    <a:pt x="28672" y="8334"/>
                    <a:pt x="28902" y="8142"/>
                  </a:cubicBezTo>
                  <a:cubicBezTo>
                    <a:pt x="29132" y="7893"/>
                    <a:pt x="29286" y="7643"/>
                    <a:pt x="29382" y="7355"/>
                  </a:cubicBezTo>
                  <a:cubicBezTo>
                    <a:pt x="29421" y="7201"/>
                    <a:pt x="29421" y="7029"/>
                    <a:pt x="29421" y="6894"/>
                  </a:cubicBezTo>
                  <a:cubicBezTo>
                    <a:pt x="29421" y="6817"/>
                    <a:pt x="29401" y="6721"/>
                    <a:pt x="29382" y="6625"/>
                  </a:cubicBezTo>
                  <a:cubicBezTo>
                    <a:pt x="29344" y="6529"/>
                    <a:pt x="29305" y="6414"/>
                    <a:pt x="29248" y="6318"/>
                  </a:cubicBezTo>
                  <a:cubicBezTo>
                    <a:pt x="29152" y="6107"/>
                    <a:pt x="28940" y="5684"/>
                    <a:pt x="28518" y="5531"/>
                  </a:cubicBezTo>
                  <a:cubicBezTo>
                    <a:pt x="28441" y="5492"/>
                    <a:pt x="28384" y="5473"/>
                    <a:pt x="28326" y="5454"/>
                  </a:cubicBezTo>
                  <a:cubicBezTo>
                    <a:pt x="28249" y="5435"/>
                    <a:pt x="28153" y="5435"/>
                    <a:pt x="28095" y="5396"/>
                  </a:cubicBezTo>
                  <a:lnTo>
                    <a:pt x="27788" y="5396"/>
                  </a:lnTo>
                  <a:cubicBezTo>
                    <a:pt x="27654" y="5435"/>
                    <a:pt x="27519" y="5454"/>
                    <a:pt x="27404" y="5473"/>
                  </a:cubicBezTo>
                  <a:cubicBezTo>
                    <a:pt x="27251" y="5531"/>
                    <a:pt x="27135" y="5569"/>
                    <a:pt x="27001" y="5627"/>
                  </a:cubicBezTo>
                  <a:cubicBezTo>
                    <a:pt x="26847" y="5684"/>
                    <a:pt x="26694" y="5761"/>
                    <a:pt x="26521" y="5857"/>
                  </a:cubicBezTo>
                  <a:lnTo>
                    <a:pt x="26521" y="5684"/>
                  </a:lnTo>
                  <a:cubicBezTo>
                    <a:pt x="26521" y="5646"/>
                    <a:pt x="26502" y="5569"/>
                    <a:pt x="26502" y="5531"/>
                  </a:cubicBezTo>
                  <a:cubicBezTo>
                    <a:pt x="26502" y="5473"/>
                    <a:pt x="26463" y="5435"/>
                    <a:pt x="26444" y="5377"/>
                  </a:cubicBezTo>
                  <a:lnTo>
                    <a:pt x="26425" y="5320"/>
                  </a:lnTo>
                  <a:cubicBezTo>
                    <a:pt x="26386" y="5262"/>
                    <a:pt x="26329" y="5185"/>
                    <a:pt x="26271" y="5108"/>
                  </a:cubicBezTo>
                  <a:cubicBezTo>
                    <a:pt x="26194" y="5051"/>
                    <a:pt x="26137" y="4993"/>
                    <a:pt x="26060" y="4935"/>
                  </a:cubicBezTo>
                  <a:cubicBezTo>
                    <a:pt x="25906" y="4878"/>
                    <a:pt x="25753" y="4820"/>
                    <a:pt x="25541" y="4820"/>
                  </a:cubicBezTo>
                  <a:cubicBezTo>
                    <a:pt x="25445" y="4820"/>
                    <a:pt x="25330" y="4839"/>
                    <a:pt x="25273" y="4839"/>
                  </a:cubicBezTo>
                  <a:cubicBezTo>
                    <a:pt x="25177" y="4878"/>
                    <a:pt x="25100" y="4878"/>
                    <a:pt x="25004" y="4897"/>
                  </a:cubicBezTo>
                  <a:cubicBezTo>
                    <a:pt x="24831" y="4955"/>
                    <a:pt x="24639" y="5012"/>
                    <a:pt x="24428" y="5108"/>
                  </a:cubicBezTo>
                  <a:cubicBezTo>
                    <a:pt x="24351" y="5166"/>
                    <a:pt x="24255" y="5185"/>
                    <a:pt x="24178" y="5243"/>
                  </a:cubicBezTo>
                  <a:lnTo>
                    <a:pt x="24178" y="5204"/>
                  </a:lnTo>
                  <a:cubicBezTo>
                    <a:pt x="24216" y="4935"/>
                    <a:pt x="24216" y="4705"/>
                    <a:pt x="24140" y="4513"/>
                  </a:cubicBezTo>
                  <a:cubicBezTo>
                    <a:pt x="24120" y="4417"/>
                    <a:pt x="24063" y="4321"/>
                    <a:pt x="24024" y="4244"/>
                  </a:cubicBezTo>
                  <a:cubicBezTo>
                    <a:pt x="23967" y="4148"/>
                    <a:pt x="23890" y="4071"/>
                    <a:pt x="23775" y="4014"/>
                  </a:cubicBezTo>
                  <a:cubicBezTo>
                    <a:pt x="23698" y="3956"/>
                    <a:pt x="23640" y="3918"/>
                    <a:pt x="23544" y="3879"/>
                  </a:cubicBezTo>
                  <a:cubicBezTo>
                    <a:pt x="23448" y="3860"/>
                    <a:pt x="23352" y="3841"/>
                    <a:pt x="23275" y="3841"/>
                  </a:cubicBezTo>
                  <a:lnTo>
                    <a:pt x="23122" y="3841"/>
                  </a:lnTo>
                  <a:cubicBezTo>
                    <a:pt x="22987" y="3841"/>
                    <a:pt x="22815" y="3860"/>
                    <a:pt x="22699" y="3879"/>
                  </a:cubicBezTo>
                  <a:cubicBezTo>
                    <a:pt x="22450" y="3937"/>
                    <a:pt x="22238" y="4033"/>
                    <a:pt x="22046" y="4110"/>
                  </a:cubicBezTo>
                  <a:cubicBezTo>
                    <a:pt x="21682" y="4244"/>
                    <a:pt x="21355" y="4455"/>
                    <a:pt x="20990" y="4705"/>
                  </a:cubicBezTo>
                  <a:lnTo>
                    <a:pt x="21086" y="4494"/>
                  </a:lnTo>
                  <a:lnTo>
                    <a:pt x="21163" y="4283"/>
                  </a:lnTo>
                  <a:cubicBezTo>
                    <a:pt x="21355" y="3745"/>
                    <a:pt x="21566" y="3150"/>
                    <a:pt x="21720" y="2535"/>
                  </a:cubicBezTo>
                  <a:cubicBezTo>
                    <a:pt x="21778" y="2228"/>
                    <a:pt x="21835" y="1940"/>
                    <a:pt x="21835" y="1671"/>
                  </a:cubicBezTo>
                  <a:cubicBezTo>
                    <a:pt x="21854" y="1383"/>
                    <a:pt x="21835" y="1152"/>
                    <a:pt x="21758" y="941"/>
                  </a:cubicBezTo>
                  <a:cubicBezTo>
                    <a:pt x="21682" y="691"/>
                    <a:pt x="21566" y="499"/>
                    <a:pt x="21393" y="327"/>
                  </a:cubicBezTo>
                  <a:cubicBezTo>
                    <a:pt x="21240" y="192"/>
                    <a:pt x="21048" y="77"/>
                    <a:pt x="20875" y="19"/>
                  </a:cubicBezTo>
                  <a:cubicBezTo>
                    <a:pt x="20837" y="0"/>
                    <a:pt x="20760" y="0"/>
                    <a:pt x="206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54"/>
            <p:cNvSpPr/>
            <p:nvPr/>
          </p:nvSpPr>
          <p:spPr>
            <a:xfrm>
              <a:off x="-567123" y="4417591"/>
              <a:ext cx="2562790" cy="583272"/>
            </a:xfrm>
            <a:custGeom>
              <a:avLst/>
              <a:gdLst/>
              <a:ahLst/>
              <a:cxnLst/>
              <a:rect l="l" t="t" r="r" b="b"/>
              <a:pathLst>
                <a:path w="29421" h="6696" extrusionOk="0">
                  <a:moveTo>
                    <a:pt x="2190" y="2305"/>
                  </a:moveTo>
                  <a:lnTo>
                    <a:pt x="2190" y="2305"/>
                  </a:lnTo>
                  <a:cubicBezTo>
                    <a:pt x="2183" y="2318"/>
                    <a:pt x="2177" y="2330"/>
                    <a:pt x="2171" y="2343"/>
                  </a:cubicBezTo>
                  <a:lnTo>
                    <a:pt x="2171" y="2343"/>
                  </a:lnTo>
                  <a:cubicBezTo>
                    <a:pt x="2190" y="2342"/>
                    <a:pt x="2190" y="2305"/>
                    <a:pt x="2190" y="2305"/>
                  </a:cubicBezTo>
                  <a:close/>
                  <a:moveTo>
                    <a:pt x="20779" y="0"/>
                  </a:moveTo>
                  <a:cubicBezTo>
                    <a:pt x="20606" y="0"/>
                    <a:pt x="20433" y="20"/>
                    <a:pt x="20279" y="96"/>
                  </a:cubicBezTo>
                  <a:cubicBezTo>
                    <a:pt x="20107" y="154"/>
                    <a:pt x="19953" y="250"/>
                    <a:pt x="19819" y="346"/>
                  </a:cubicBezTo>
                  <a:cubicBezTo>
                    <a:pt x="19665" y="461"/>
                    <a:pt x="19550" y="576"/>
                    <a:pt x="19434" y="730"/>
                  </a:cubicBezTo>
                  <a:cubicBezTo>
                    <a:pt x="19319" y="864"/>
                    <a:pt x="19223" y="1037"/>
                    <a:pt x="19127" y="1210"/>
                  </a:cubicBezTo>
                  <a:cubicBezTo>
                    <a:pt x="18935" y="1537"/>
                    <a:pt x="18762" y="1901"/>
                    <a:pt x="18609" y="2286"/>
                  </a:cubicBezTo>
                  <a:cubicBezTo>
                    <a:pt x="18570" y="2420"/>
                    <a:pt x="18513" y="2554"/>
                    <a:pt x="18474" y="2689"/>
                  </a:cubicBezTo>
                  <a:cubicBezTo>
                    <a:pt x="18474" y="2670"/>
                    <a:pt x="18474" y="2612"/>
                    <a:pt x="18436" y="2593"/>
                  </a:cubicBezTo>
                  <a:cubicBezTo>
                    <a:pt x="18397" y="2382"/>
                    <a:pt x="18359" y="2170"/>
                    <a:pt x="18282" y="1978"/>
                  </a:cubicBezTo>
                  <a:cubicBezTo>
                    <a:pt x="18205" y="1786"/>
                    <a:pt x="18109" y="1556"/>
                    <a:pt x="17994" y="1402"/>
                  </a:cubicBezTo>
                  <a:cubicBezTo>
                    <a:pt x="17898" y="1229"/>
                    <a:pt x="17745" y="1076"/>
                    <a:pt x="17591" y="960"/>
                  </a:cubicBezTo>
                  <a:cubicBezTo>
                    <a:pt x="17437" y="864"/>
                    <a:pt x="17245" y="788"/>
                    <a:pt x="17072" y="788"/>
                  </a:cubicBezTo>
                  <a:lnTo>
                    <a:pt x="17053" y="788"/>
                  </a:lnTo>
                  <a:cubicBezTo>
                    <a:pt x="16957" y="788"/>
                    <a:pt x="16861" y="826"/>
                    <a:pt x="16746" y="845"/>
                  </a:cubicBezTo>
                  <a:cubicBezTo>
                    <a:pt x="16612" y="884"/>
                    <a:pt x="16496" y="941"/>
                    <a:pt x="16400" y="1018"/>
                  </a:cubicBezTo>
                  <a:cubicBezTo>
                    <a:pt x="15997" y="1249"/>
                    <a:pt x="15747" y="1690"/>
                    <a:pt x="15613" y="2132"/>
                  </a:cubicBezTo>
                  <a:cubicBezTo>
                    <a:pt x="15459" y="2612"/>
                    <a:pt x="15440" y="3130"/>
                    <a:pt x="15459" y="3630"/>
                  </a:cubicBezTo>
                  <a:cubicBezTo>
                    <a:pt x="15498" y="4014"/>
                    <a:pt x="15517" y="4379"/>
                    <a:pt x="15594" y="4763"/>
                  </a:cubicBezTo>
                  <a:cubicBezTo>
                    <a:pt x="15517" y="4724"/>
                    <a:pt x="15459" y="4724"/>
                    <a:pt x="15402" y="4724"/>
                  </a:cubicBezTo>
                  <a:cubicBezTo>
                    <a:pt x="15267" y="4724"/>
                    <a:pt x="15171" y="4763"/>
                    <a:pt x="15056" y="4782"/>
                  </a:cubicBezTo>
                  <a:cubicBezTo>
                    <a:pt x="14960" y="4801"/>
                    <a:pt x="14845" y="4878"/>
                    <a:pt x="14749" y="4916"/>
                  </a:cubicBezTo>
                  <a:cubicBezTo>
                    <a:pt x="14672" y="4974"/>
                    <a:pt x="14634" y="4993"/>
                    <a:pt x="14557" y="5051"/>
                  </a:cubicBezTo>
                  <a:cubicBezTo>
                    <a:pt x="14538" y="4993"/>
                    <a:pt x="14499" y="4955"/>
                    <a:pt x="14461" y="4916"/>
                  </a:cubicBezTo>
                  <a:cubicBezTo>
                    <a:pt x="14384" y="4840"/>
                    <a:pt x="14307" y="4744"/>
                    <a:pt x="14211" y="4667"/>
                  </a:cubicBezTo>
                  <a:cubicBezTo>
                    <a:pt x="14057" y="4513"/>
                    <a:pt x="13865" y="4417"/>
                    <a:pt x="13635" y="4379"/>
                  </a:cubicBezTo>
                  <a:cubicBezTo>
                    <a:pt x="13577" y="4340"/>
                    <a:pt x="13481" y="4340"/>
                    <a:pt x="13405" y="4340"/>
                  </a:cubicBezTo>
                  <a:cubicBezTo>
                    <a:pt x="13251" y="4340"/>
                    <a:pt x="13136" y="4379"/>
                    <a:pt x="13001" y="4398"/>
                  </a:cubicBezTo>
                  <a:cubicBezTo>
                    <a:pt x="12867" y="4417"/>
                    <a:pt x="12752" y="4494"/>
                    <a:pt x="12636" y="4532"/>
                  </a:cubicBezTo>
                  <a:lnTo>
                    <a:pt x="12636" y="4321"/>
                  </a:lnTo>
                  <a:cubicBezTo>
                    <a:pt x="12656" y="3879"/>
                    <a:pt x="12636" y="3438"/>
                    <a:pt x="12560" y="2977"/>
                  </a:cubicBezTo>
                  <a:cubicBezTo>
                    <a:pt x="12521" y="2746"/>
                    <a:pt x="12444" y="2497"/>
                    <a:pt x="12348" y="2286"/>
                  </a:cubicBezTo>
                  <a:cubicBezTo>
                    <a:pt x="12252" y="2074"/>
                    <a:pt x="12137" y="1882"/>
                    <a:pt x="11964" y="1709"/>
                  </a:cubicBezTo>
                  <a:cubicBezTo>
                    <a:pt x="11791" y="1537"/>
                    <a:pt x="11580" y="1441"/>
                    <a:pt x="11369" y="1402"/>
                  </a:cubicBezTo>
                  <a:cubicBezTo>
                    <a:pt x="11235" y="1383"/>
                    <a:pt x="11119" y="1345"/>
                    <a:pt x="11004" y="1345"/>
                  </a:cubicBezTo>
                  <a:cubicBezTo>
                    <a:pt x="10908" y="1345"/>
                    <a:pt x="10793" y="1345"/>
                    <a:pt x="10697" y="1402"/>
                  </a:cubicBezTo>
                  <a:cubicBezTo>
                    <a:pt x="10255" y="1498"/>
                    <a:pt x="9948" y="1805"/>
                    <a:pt x="9679" y="2151"/>
                  </a:cubicBezTo>
                  <a:cubicBezTo>
                    <a:pt x="9372" y="2574"/>
                    <a:pt x="9180" y="3054"/>
                    <a:pt x="8988" y="3534"/>
                  </a:cubicBezTo>
                  <a:cubicBezTo>
                    <a:pt x="8969" y="3419"/>
                    <a:pt x="8911" y="3303"/>
                    <a:pt x="8892" y="3169"/>
                  </a:cubicBezTo>
                  <a:cubicBezTo>
                    <a:pt x="8815" y="2958"/>
                    <a:pt x="8719" y="2766"/>
                    <a:pt x="8623" y="2574"/>
                  </a:cubicBezTo>
                  <a:cubicBezTo>
                    <a:pt x="8508" y="2362"/>
                    <a:pt x="8392" y="2151"/>
                    <a:pt x="8239" y="1959"/>
                  </a:cubicBezTo>
                  <a:cubicBezTo>
                    <a:pt x="8162" y="1863"/>
                    <a:pt x="8104" y="1786"/>
                    <a:pt x="8008" y="1709"/>
                  </a:cubicBezTo>
                  <a:cubicBezTo>
                    <a:pt x="7912" y="1633"/>
                    <a:pt x="7836" y="1556"/>
                    <a:pt x="7720" y="1498"/>
                  </a:cubicBezTo>
                  <a:cubicBezTo>
                    <a:pt x="7567" y="1402"/>
                    <a:pt x="7375" y="1345"/>
                    <a:pt x="7221" y="1345"/>
                  </a:cubicBezTo>
                  <a:lnTo>
                    <a:pt x="7106" y="1345"/>
                  </a:lnTo>
                  <a:cubicBezTo>
                    <a:pt x="6875" y="1383"/>
                    <a:pt x="6664" y="1498"/>
                    <a:pt x="6491" y="1633"/>
                  </a:cubicBezTo>
                  <a:cubicBezTo>
                    <a:pt x="6318" y="1805"/>
                    <a:pt x="6184" y="1997"/>
                    <a:pt x="6107" y="2209"/>
                  </a:cubicBezTo>
                  <a:cubicBezTo>
                    <a:pt x="6011" y="2458"/>
                    <a:pt x="5992" y="2689"/>
                    <a:pt x="5992" y="2958"/>
                  </a:cubicBezTo>
                  <a:cubicBezTo>
                    <a:pt x="5992" y="3246"/>
                    <a:pt x="6011" y="3534"/>
                    <a:pt x="6088" y="3822"/>
                  </a:cubicBezTo>
                  <a:cubicBezTo>
                    <a:pt x="6107" y="3975"/>
                    <a:pt x="6165" y="4110"/>
                    <a:pt x="6222" y="4264"/>
                  </a:cubicBezTo>
                  <a:cubicBezTo>
                    <a:pt x="6184" y="4264"/>
                    <a:pt x="6146" y="4225"/>
                    <a:pt x="6107" y="4225"/>
                  </a:cubicBezTo>
                  <a:lnTo>
                    <a:pt x="6069" y="4225"/>
                  </a:lnTo>
                  <a:cubicBezTo>
                    <a:pt x="5934" y="4225"/>
                    <a:pt x="5838" y="4264"/>
                    <a:pt x="5723" y="4283"/>
                  </a:cubicBezTo>
                  <a:cubicBezTo>
                    <a:pt x="5608" y="4302"/>
                    <a:pt x="5512" y="4360"/>
                    <a:pt x="5416" y="4398"/>
                  </a:cubicBezTo>
                  <a:cubicBezTo>
                    <a:pt x="5358" y="4417"/>
                    <a:pt x="5339" y="4456"/>
                    <a:pt x="5301" y="4475"/>
                  </a:cubicBezTo>
                  <a:cubicBezTo>
                    <a:pt x="5185" y="3822"/>
                    <a:pt x="5032" y="3169"/>
                    <a:pt x="4744" y="2593"/>
                  </a:cubicBezTo>
                  <a:cubicBezTo>
                    <a:pt x="4609" y="2362"/>
                    <a:pt x="4475" y="2113"/>
                    <a:pt x="4283" y="1921"/>
                  </a:cubicBezTo>
                  <a:cubicBezTo>
                    <a:pt x="4187" y="1825"/>
                    <a:pt x="4110" y="1767"/>
                    <a:pt x="3995" y="1671"/>
                  </a:cubicBezTo>
                  <a:cubicBezTo>
                    <a:pt x="3899" y="1594"/>
                    <a:pt x="3784" y="1517"/>
                    <a:pt x="3649" y="1441"/>
                  </a:cubicBezTo>
                  <a:cubicBezTo>
                    <a:pt x="3553" y="1402"/>
                    <a:pt x="3457" y="1345"/>
                    <a:pt x="3342" y="1325"/>
                  </a:cubicBezTo>
                  <a:cubicBezTo>
                    <a:pt x="3227" y="1306"/>
                    <a:pt x="3131" y="1287"/>
                    <a:pt x="3015" y="1287"/>
                  </a:cubicBezTo>
                  <a:lnTo>
                    <a:pt x="2977" y="1287"/>
                  </a:lnTo>
                  <a:cubicBezTo>
                    <a:pt x="2939" y="1287"/>
                    <a:pt x="2862" y="1287"/>
                    <a:pt x="2823" y="1306"/>
                  </a:cubicBezTo>
                  <a:cubicBezTo>
                    <a:pt x="2766" y="1306"/>
                    <a:pt x="2689" y="1325"/>
                    <a:pt x="2651" y="1345"/>
                  </a:cubicBezTo>
                  <a:cubicBezTo>
                    <a:pt x="2535" y="1383"/>
                    <a:pt x="2439" y="1441"/>
                    <a:pt x="2343" y="1517"/>
                  </a:cubicBezTo>
                  <a:cubicBezTo>
                    <a:pt x="2247" y="1594"/>
                    <a:pt x="2151" y="1690"/>
                    <a:pt x="2074" y="1786"/>
                  </a:cubicBezTo>
                  <a:cubicBezTo>
                    <a:pt x="1978" y="1901"/>
                    <a:pt x="1902" y="2055"/>
                    <a:pt x="1825" y="2190"/>
                  </a:cubicBezTo>
                  <a:cubicBezTo>
                    <a:pt x="1786" y="2305"/>
                    <a:pt x="1729" y="2458"/>
                    <a:pt x="1710" y="2593"/>
                  </a:cubicBezTo>
                  <a:cubicBezTo>
                    <a:pt x="1671" y="2746"/>
                    <a:pt x="1671" y="2881"/>
                    <a:pt x="1633" y="3054"/>
                  </a:cubicBezTo>
                  <a:cubicBezTo>
                    <a:pt x="1614" y="3265"/>
                    <a:pt x="1633" y="3515"/>
                    <a:pt x="1671" y="3726"/>
                  </a:cubicBezTo>
                  <a:cubicBezTo>
                    <a:pt x="1690" y="3937"/>
                    <a:pt x="1710" y="4187"/>
                    <a:pt x="1767" y="4398"/>
                  </a:cubicBezTo>
                  <a:cubicBezTo>
                    <a:pt x="1806" y="4609"/>
                    <a:pt x="1882" y="4859"/>
                    <a:pt x="1921" y="5070"/>
                  </a:cubicBezTo>
                  <a:lnTo>
                    <a:pt x="1710" y="4936"/>
                  </a:lnTo>
                  <a:cubicBezTo>
                    <a:pt x="1537" y="4801"/>
                    <a:pt x="1345" y="4686"/>
                    <a:pt x="1153" y="4590"/>
                  </a:cubicBezTo>
                  <a:cubicBezTo>
                    <a:pt x="1041" y="4526"/>
                    <a:pt x="904" y="4489"/>
                    <a:pt x="761" y="4489"/>
                  </a:cubicBezTo>
                  <a:cubicBezTo>
                    <a:pt x="732" y="4489"/>
                    <a:pt x="702" y="4491"/>
                    <a:pt x="673" y="4494"/>
                  </a:cubicBezTo>
                  <a:cubicBezTo>
                    <a:pt x="634" y="4494"/>
                    <a:pt x="577" y="4513"/>
                    <a:pt x="538" y="4552"/>
                  </a:cubicBezTo>
                  <a:lnTo>
                    <a:pt x="385" y="4609"/>
                  </a:lnTo>
                  <a:cubicBezTo>
                    <a:pt x="289" y="4667"/>
                    <a:pt x="231" y="4744"/>
                    <a:pt x="154" y="4840"/>
                  </a:cubicBezTo>
                  <a:cubicBezTo>
                    <a:pt x="39" y="4993"/>
                    <a:pt x="0" y="5185"/>
                    <a:pt x="0" y="5377"/>
                  </a:cubicBezTo>
                  <a:cubicBezTo>
                    <a:pt x="0" y="5608"/>
                    <a:pt x="77" y="5819"/>
                    <a:pt x="154" y="6011"/>
                  </a:cubicBezTo>
                  <a:cubicBezTo>
                    <a:pt x="231" y="6203"/>
                    <a:pt x="346" y="6395"/>
                    <a:pt x="442" y="6587"/>
                  </a:cubicBezTo>
                  <a:cubicBezTo>
                    <a:pt x="461" y="6606"/>
                    <a:pt x="461" y="6626"/>
                    <a:pt x="481" y="6664"/>
                  </a:cubicBezTo>
                  <a:cubicBezTo>
                    <a:pt x="503" y="6686"/>
                    <a:pt x="526" y="6696"/>
                    <a:pt x="552" y="6696"/>
                  </a:cubicBezTo>
                  <a:cubicBezTo>
                    <a:pt x="571" y="6696"/>
                    <a:pt x="591" y="6691"/>
                    <a:pt x="615" y="6683"/>
                  </a:cubicBezTo>
                  <a:cubicBezTo>
                    <a:pt x="653" y="6664"/>
                    <a:pt x="653" y="6606"/>
                    <a:pt x="634" y="6568"/>
                  </a:cubicBezTo>
                  <a:cubicBezTo>
                    <a:pt x="615" y="6510"/>
                    <a:pt x="557" y="6472"/>
                    <a:pt x="538" y="6414"/>
                  </a:cubicBezTo>
                  <a:cubicBezTo>
                    <a:pt x="423" y="6222"/>
                    <a:pt x="327" y="6030"/>
                    <a:pt x="269" y="5819"/>
                  </a:cubicBezTo>
                  <a:cubicBezTo>
                    <a:pt x="231" y="5665"/>
                    <a:pt x="193" y="5550"/>
                    <a:pt x="193" y="5397"/>
                  </a:cubicBezTo>
                  <a:cubicBezTo>
                    <a:pt x="193" y="5339"/>
                    <a:pt x="193" y="5262"/>
                    <a:pt x="231" y="5185"/>
                  </a:cubicBezTo>
                  <a:cubicBezTo>
                    <a:pt x="250" y="5147"/>
                    <a:pt x="250" y="5089"/>
                    <a:pt x="269" y="5051"/>
                  </a:cubicBezTo>
                  <a:cubicBezTo>
                    <a:pt x="289" y="5012"/>
                    <a:pt x="327" y="4974"/>
                    <a:pt x="346" y="4955"/>
                  </a:cubicBezTo>
                  <a:cubicBezTo>
                    <a:pt x="365" y="4916"/>
                    <a:pt x="423" y="4897"/>
                    <a:pt x="442" y="4878"/>
                  </a:cubicBezTo>
                  <a:cubicBezTo>
                    <a:pt x="481" y="4859"/>
                    <a:pt x="538" y="4840"/>
                    <a:pt x="615" y="4801"/>
                  </a:cubicBezTo>
                  <a:cubicBezTo>
                    <a:pt x="634" y="4801"/>
                    <a:pt x="673" y="4782"/>
                    <a:pt x="711" y="4782"/>
                  </a:cubicBezTo>
                  <a:cubicBezTo>
                    <a:pt x="730" y="4782"/>
                    <a:pt x="769" y="4782"/>
                    <a:pt x="807" y="4801"/>
                  </a:cubicBezTo>
                  <a:cubicBezTo>
                    <a:pt x="903" y="4840"/>
                    <a:pt x="999" y="4878"/>
                    <a:pt x="1095" y="4936"/>
                  </a:cubicBezTo>
                  <a:cubicBezTo>
                    <a:pt x="1345" y="5070"/>
                    <a:pt x="1575" y="5243"/>
                    <a:pt x="1806" y="5435"/>
                  </a:cubicBezTo>
                  <a:cubicBezTo>
                    <a:pt x="1902" y="5512"/>
                    <a:pt x="1978" y="5569"/>
                    <a:pt x="2074" y="5646"/>
                  </a:cubicBezTo>
                  <a:cubicBezTo>
                    <a:pt x="2094" y="5665"/>
                    <a:pt x="2151" y="5704"/>
                    <a:pt x="2170" y="5742"/>
                  </a:cubicBezTo>
                  <a:cubicBezTo>
                    <a:pt x="2190" y="5771"/>
                    <a:pt x="2223" y="5785"/>
                    <a:pt x="2259" y="5785"/>
                  </a:cubicBezTo>
                  <a:cubicBezTo>
                    <a:pt x="2295" y="5785"/>
                    <a:pt x="2334" y="5771"/>
                    <a:pt x="2363" y="5742"/>
                  </a:cubicBezTo>
                  <a:cubicBezTo>
                    <a:pt x="2401" y="5704"/>
                    <a:pt x="2439" y="5627"/>
                    <a:pt x="2401" y="5550"/>
                  </a:cubicBezTo>
                  <a:cubicBezTo>
                    <a:pt x="2343" y="5358"/>
                    <a:pt x="2266" y="5166"/>
                    <a:pt x="2209" y="4993"/>
                  </a:cubicBezTo>
                  <a:lnTo>
                    <a:pt x="2209" y="4974"/>
                  </a:lnTo>
                  <a:cubicBezTo>
                    <a:pt x="2074" y="4494"/>
                    <a:pt x="1978" y="4014"/>
                    <a:pt x="1959" y="3515"/>
                  </a:cubicBezTo>
                  <a:cubicBezTo>
                    <a:pt x="1959" y="3246"/>
                    <a:pt x="1978" y="3015"/>
                    <a:pt x="2017" y="2746"/>
                  </a:cubicBezTo>
                  <a:cubicBezTo>
                    <a:pt x="2070" y="2606"/>
                    <a:pt x="2106" y="2481"/>
                    <a:pt x="2171" y="2343"/>
                  </a:cubicBezTo>
                  <a:lnTo>
                    <a:pt x="2171" y="2343"/>
                  </a:lnTo>
                  <a:cubicBezTo>
                    <a:pt x="2171" y="2343"/>
                    <a:pt x="2171" y="2343"/>
                    <a:pt x="2170" y="2343"/>
                  </a:cubicBezTo>
                  <a:cubicBezTo>
                    <a:pt x="2170" y="2343"/>
                    <a:pt x="2170" y="2305"/>
                    <a:pt x="2190" y="2305"/>
                  </a:cubicBezTo>
                  <a:cubicBezTo>
                    <a:pt x="2266" y="2209"/>
                    <a:pt x="2305" y="2113"/>
                    <a:pt x="2401" y="2017"/>
                  </a:cubicBezTo>
                  <a:cubicBezTo>
                    <a:pt x="2459" y="1978"/>
                    <a:pt x="2535" y="1901"/>
                    <a:pt x="2593" y="1882"/>
                  </a:cubicBezTo>
                  <a:cubicBezTo>
                    <a:pt x="2651" y="1863"/>
                    <a:pt x="2689" y="1825"/>
                    <a:pt x="2766" y="1805"/>
                  </a:cubicBezTo>
                  <a:cubicBezTo>
                    <a:pt x="2843" y="1786"/>
                    <a:pt x="2919" y="1786"/>
                    <a:pt x="2977" y="1786"/>
                  </a:cubicBezTo>
                  <a:cubicBezTo>
                    <a:pt x="3054" y="1786"/>
                    <a:pt x="3131" y="1786"/>
                    <a:pt x="3207" y="1805"/>
                  </a:cubicBezTo>
                  <a:cubicBezTo>
                    <a:pt x="3323" y="1825"/>
                    <a:pt x="3419" y="1882"/>
                    <a:pt x="3515" y="1921"/>
                  </a:cubicBezTo>
                  <a:cubicBezTo>
                    <a:pt x="3630" y="1997"/>
                    <a:pt x="3745" y="2093"/>
                    <a:pt x="3880" y="2190"/>
                  </a:cubicBezTo>
                  <a:cubicBezTo>
                    <a:pt x="4014" y="2343"/>
                    <a:pt x="4129" y="2478"/>
                    <a:pt x="4225" y="2650"/>
                  </a:cubicBezTo>
                  <a:cubicBezTo>
                    <a:pt x="4321" y="2823"/>
                    <a:pt x="4398" y="2977"/>
                    <a:pt x="4475" y="3150"/>
                  </a:cubicBezTo>
                  <a:cubicBezTo>
                    <a:pt x="4571" y="3342"/>
                    <a:pt x="4609" y="3534"/>
                    <a:pt x="4686" y="3745"/>
                  </a:cubicBezTo>
                  <a:cubicBezTo>
                    <a:pt x="4782" y="4110"/>
                    <a:pt x="4859" y="4456"/>
                    <a:pt x="4897" y="4840"/>
                  </a:cubicBezTo>
                  <a:cubicBezTo>
                    <a:pt x="4897" y="4878"/>
                    <a:pt x="4955" y="4936"/>
                    <a:pt x="4974" y="4955"/>
                  </a:cubicBezTo>
                  <a:cubicBezTo>
                    <a:pt x="4993" y="4955"/>
                    <a:pt x="4993" y="4974"/>
                    <a:pt x="5032" y="4974"/>
                  </a:cubicBezTo>
                  <a:cubicBezTo>
                    <a:pt x="5051" y="4993"/>
                    <a:pt x="5070" y="4993"/>
                    <a:pt x="5089" y="4993"/>
                  </a:cubicBezTo>
                  <a:cubicBezTo>
                    <a:pt x="5147" y="4993"/>
                    <a:pt x="5166" y="4993"/>
                    <a:pt x="5224" y="4974"/>
                  </a:cubicBezTo>
                  <a:cubicBezTo>
                    <a:pt x="5262" y="4955"/>
                    <a:pt x="5320" y="4936"/>
                    <a:pt x="5377" y="4878"/>
                  </a:cubicBezTo>
                  <a:cubicBezTo>
                    <a:pt x="5512" y="4801"/>
                    <a:pt x="5627" y="4763"/>
                    <a:pt x="5762" y="4744"/>
                  </a:cubicBezTo>
                  <a:cubicBezTo>
                    <a:pt x="5838" y="4705"/>
                    <a:pt x="5915" y="4705"/>
                    <a:pt x="5954" y="4705"/>
                  </a:cubicBezTo>
                  <a:cubicBezTo>
                    <a:pt x="6030" y="4705"/>
                    <a:pt x="6126" y="4744"/>
                    <a:pt x="6203" y="4763"/>
                  </a:cubicBezTo>
                  <a:cubicBezTo>
                    <a:pt x="6222" y="4763"/>
                    <a:pt x="6280" y="4782"/>
                    <a:pt x="6299" y="4801"/>
                  </a:cubicBezTo>
                  <a:cubicBezTo>
                    <a:pt x="6327" y="4812"/>
                    <a:pt x="6354" y="4817"/>
                    <a:pt x="6379" y="4817"/>
                  </a:cubicBezTo>
                  <a:cubicBezTo>
                    <a:pt x="6439" y="4817"/>
                    <a:pt x="6489" y="4790"/>
                    <a:pt x="6530" y="4763"/>
                  </a:cubicBezTo>
                  <a:cubicBezTo>
                    <a:pt x="6568" y="4763"/>
                    <a:pt x="6568" y="4763"/>
                    <a:pt x="6587" y="4744"/>
                  </a:cubicBezTo>
                  <a:cubicBezTo>
                    <a:pt x="6607" y="4705"/>
                    <a:pt x="6626" y="4686"/>
                    <a:pt x="6664" y="4648"/>
                  </a:cubicBezTo>
                  <a:cubicBezTo>
                    <a:pt x="6664" y="4590"/>
                    <a:pt x="6664" y="4571"/>
                    <a:pt x="6626" y="4513"/>
                  </a:cubicBezTo>
                  <a:cubicBezTo>
                    <a:pt x="6510" y="4302"/>
                    <a:pt x="6434" y="4071"/>
                    <a:pt x="6395" y="3803"/>
                  </a:cubicBezTo>
                  <a:cubicBezTo>
                    <a:pt x="6338" y="3534"/>
                    <a:pt x="6318" y="3303"/>
                    <a:pt x="6318" y="3034"/>
                  </a:cubicBezTo>
                  <a:cubicBezTo>
                    <a:pt x="6318" y="2862"/>
                    <a:pt x="6338" y="2689"/>
                    <a:pt x="6395" y="2535"/>
                  </a:cubicBezTo>
                  <a:cubicBezTo>
                    <a:pt x="6414" y="2439"/>
                    <a:pt x="6472" y="2343"/>
                    <a:pt x="6530" y="2247"/>
                  </a:cubicBezTo>
                  <a:cubicBezTo>
                    <a:pt x="6587" y="2170"/>
                    <a:pt x="6626" y="2093"/>
                    <a:pt x="6703" y="2055"/>
                  </a:cubicBezTo>
                  <a:lnTo>
                    <a:pt x="6914" y="1901"/>
                  </a:lnTo>
                  <a:cubicBezTo>
                    <a:pt x="6971" y="1882"/>
                    <a:pt x="7048" y="1863"/>
                    <a:pt x="7087" y="1825"/>
                  </a:cubicBezTo>
                  <a:cubicBezTo>
                    <a:pt x="7144" y="1825"/>
                    <a:pt x="7183" y="1805"/>
                    <a:pt x="7240" y="1805"/>
                  </a:cubicBezTo>
                  <a:cubicBezTo>
                    <a:pt x="7279" y="1805"/>
                    <a:pt x="7336" y="1825"/>
                    <a:pt x="7375" y="1825"/>
                  </a:cubicBezTo>
                  <a:cubicBezTo>
                    <a:pt x="7432" y="1863"/>
                    <a:pt x="7490" y="1882"/>
                    <a:pt x="7547" y="1901"/>
                  </a:cubicBezTo>
                  <a:cubicBezTo>
                    <a:pt x="7643" y="1978"/>
                    <a:pt x="7740" y="2055"/>
                    <a:pt x="7816" y="2151"/>
                  </a:cubicBezTo>
                  <a:cubicBezTo>
                    <a:pt x="7970" y="2305"/>
                    <a:pt x="8104" y="2535"/>
                    <a:pt x="8200" y="2727"/>
                  </a:cubicBezTo>
                  <a:cubicBezTo>
                    <a:pt x="8335" y="3015"/>
                    <a:pt x="8450" y="3323"/>
                    <a:pt x="8527" y="3630"/>
                  </a:cubicBezTo>
                  <a:cubicBezTo>
                    <a:pt x="8546" y="3803"/>
                    <a:pt x="8584" y="3956"/>
                    <a:pt x="8604" y="4167"/>
                  </a:cubicBezTo>
                  <a:cubicBezTo>
                    <a:pt x="8604" y="4273"/>
                    <a:pt x="8700" y="4362"/>
                    <a:pt x="8804" y="4362"/>
                  </a:cubicBezTo>
                  <a:cubicBezTo>
                    <a:pt x="8814" y="4362"/>
                    <a:pt x="8824" y="4361"/>
                    <a:pt x="8834" y="4360"/>
                  </a:cubicBezTo>
                  <a:cubicBezTo>
                    <a:pt x="8911" y="4360"/>
                    <a:pt x="8988" y="4302"/>
                    <a:pt x="9007" y="4225"/>
                  </a:cubicBezTo>
                  <a:lnTo>
                    <a:pt x="9026" y="4206"/>
                  </a:lnTo>
                  <a:cubicBezTo>
                    <a:pt x="9257" y="3649"/>
                    <a:pt x="9449" y="3092"/>
                    <a:pt x="9756" y="2593"/>
                  </a:cubicBezTo>
                  <a:cubicBezTo>
                    <a:pt x="9871" y="2401"/>
                    <a:pt x="9986" y="2228"/>
                    <a:pt x="10159" y="2093"/>
                  </a:cubicBezTo>
                  <a:lnTo>
                    <a:pt x="10447" y="1882"/>
                  </a:lnTo>
                  <a:cubicBezTo>
                    <a:pt x="10543" y="1825"/>
                    <a:pt x="10620" y="1805"/>
                    <a:pt x="10716" y="1786"/>
                  </a:cubicBezTo>
                  <a:cubicBezTo>
                    <a:pt x="10812" y="1748"/>
                    <a:pt x="10889" y="1748"/>
                    <a:pt x="10985" y="1748"/>
                  </a:cubicBezTo>
                  <a:cubicBezTo>
                    <a:pt x="11100" y="1748"/>
                    <a:pt x="11196" y="1786"/>
                    <a:pt x="11311" y="1805"/>
                  </a:cubicBezTo>
                  <a:cubicBezTo>
                    <a:pt x="11388" y="1825"/>
                    <a:pt x="11484" y="1882"/>
                    <a:pt x="11561" y="1901"/>
                  </a:cubicBezTo>
                  <a:cubicBezTo>
                    <a:pt x="11619" y="1959"/>
                    <a:pt x="11695" y="2017"/>
                    <a:pt x="11772" y="2074"/>
                  </a:cubicBezTo>
                  <a:cubicBezTo>
                    <a:pt x="11868" y="2170"/>
                    <a:pt x="11945" y="2266"/>
                    <a:pt x="11983" y="2382"/>
                  </a:cubicBezTo>
                  <a:cubicBezTo>
                    <a:pt x="12080" y="2574"/>
                    <a:pt x="12137" y="2766"/>
                    <a:pt x="12176" y="2958"/>
                  </a:cubicBezTo>
                  <a:cubicBezTo>
                    <a:pt x="12252" y="3342"/>
                    <a:pt x="12272" y="3745"/>
                    <a:pt x="12272" y="4129"/>
                  </a:cubicBezTo>
                  <a:cubicBezTo>
                    <a:pt x="12272" y="4206"/>
                    <a:pt x="12272" y="4283"/>
                    <a:pt x="12252" y="4340"/>
                  </a:cubicBezTo>
                  <a:cubicBezTo>
                    <a:pt x="12233" y="4513"/>
                    <a:pt x="12195" y="4667"/>
                    <a:pt x="12176" y="4820"/>
                  </a:cubicBezTo>
                  <a:cubicBezTo>
                    <a:pt x="12176" y="4878"/>
                    <a:pt x="12176" y="4916"/>
                    <a:pt x="12195" y="4974"/>
                  </a:cubicBezTo>
                  <a:cubicBezTo>
                    <a:pt x="12233" y="5012"/>
                    <a:pt x="12272" y="5051"/>
                    <a:pt x="12329" y="5051"/>
                  </a:cubicBezTo>
                  <a:cubicBezTo>
                    <a:pt x="12348" y="5060"/>
                    <a:pt x="12377" y="5065"/>
                    <a:pt x="12406" y="5065"/>
                  </a:cubicBezTo>
                  <a:cubicBezTo>
                    <a:pt x="12435" y="5065"/>
                    <a:pt x="12464" y="5060"/>
                    <a:pt x="12483" y="5051"/>
                  </a:cubicBezTo>
                  <a:cubicBezTo>
                    <a:pt x="12560" y="4974"/>
                    <a:pt x="12656" y="4916"/>
                    <a:pt x="12752" y="4878"/>
                  </a:cubicBezTo>
                  <a:cubicBezTo>
                    <a:pt x="12867" y="4801"/>
                    <a:pt x="13001" y="4763"/>
                    <a:pt x="13136" y="4724"/>
                  </a:cubicBezTo>
                  <a:cubicBezTo>
                    <a:pt x="13232" y="4705"/>
                    <a:pt x="13328" y="4705"/>
                    <a:pt x="13424" y="4705"/>
                  </a:cubicBezTo>
                  <a:cubicBezTo>
                    <a:pt x="13520" y="4705"/>
                    <a:pt x="13597" y="4724"/>
                    <a:pt x="13693" y="4763"/>
                  </a:cubicBezTo>
                  <a:cubicBezTo>
                    <a:pt x="13769" y="4782"/>
                    <a:pt x="13827" y="4820"/>
                    <a:pt x="13904" y="4859"/>
                  </a:cubicBezTo>
                  <a:cubicBezTo>
                    <a:pt x="13981" y="4897"/>
                    <a:pt x="14057" y="4974"/>
                    <a:pt x="14115" y="5051"/>
                  </a:cubicBezTo>
                  <a:cubicBezTo>
                    <a:pt x="14192" y="5108"/>
                    <a:pt x="14269" y="5204"/>
                    <a:pt x="14307" y="5301"/>
                  </a:cubicBezTo>
                  <a:cubicBezTo>
                    <a:pt x="14307" y="5339"/>
                    <a:pt x="14346" y="5358"/>
                    <a:pt x="14346" y="5358"/>
                  </a:cubicBezTo>
                  <a:cubicBezTo>
                    <a:pt x="14365" y="5397"/>
                    <a:pt x="14384" y="5435"/>
                    <a:pt x="14403" y="5454"/>
                  </a:cubicBezTo>
                  <a:cubicBezTo>
                    <a:pt x="14427" y="5462"/>
                    <a:pt x="14448" y="5467"/>
                    <a:pt x="14468" y="5467"/>
                  </a:cubicBezTo>
                  <a:cubicBezTo>
                    <a:pt x="14496" y="5467"/>
                    <a:pt x="14523" y="5457"/>
                    <a:pt x="14557" y="5435"/>
                  </a:cubicBezTo>
                  <a:cubicBezTo>
                    <a:pt x="14672" y="5339"/>
                    <a:pt x="14787" y="5262"/>
                    <a:pt x="14941" y="5185"/>
                  </a:cubicBezTo>
                  <a:cubicBezTo>
                    <a:pt x="15018" y="5166"/>
                    <a:pt x="15075" y="5108"/>
                    <a:pt x="15171" y="5089"/>
                  </a:cubicBezTo>
                  <a:cubicBezTo>
                    <a:pt x="15229" y="5089"/>
                    <a:pt x="15267" y="5070"/>
                    <a:pt x="15325" y="5070"/>
                  </a:cubicBezTo>
                  <a:cubicBezTo>
                    <a:pt x="15363" y="5070"/>
                    <a:pt x="15421" y="5089"/>
                    <a:pt x="15479" y="5089"/>
                  </a:cubicBezTo>
                  <a:cubicBezTo>
                    <a:pt x="15498" y="5108"/>
                    <a:pt x="15536" y="5108"/>
                    <a:pt x="15555" y="5147"/>
                  </a:cubicBezTo>
                  <a:cubicBezTo>
                    <a:pt x="15584" y="5156"/>
                    <a:pt x="15608" y="5161"/>
                    <a:pt x="15632" y="5161"/>
                  </a:cubicBezTo>
                  <a:cubicBezTo>
                    <a:pt x="15656" y="5161"/>
                    <a:pt x="15680" y="5156"/>
                    <a:pt x="15709" y="5147"/>
                  </a:cubicBezTo>
                  <a:lnTo>
                    <a:pt x="15728" y="5147"/>
                  </a:lnTo>
                  <a:cubicBezTo>
                    <a:pt x="15805" y="5108"/>
                    <a:pt x="15863" y="5070"/>
                    <a:pt x="15863" y="4993"/>
                  </a:cubicBezTo>
                  <a:cubicBezTo>
                    <a:pt x="15786" y="4513"/>
                    <a:pt x="15709" y="4033"/>
                    <a:pt x="15690" y="3553"/>
                  </a:cubicBezTo>
                  <a:cubicBezTo>
                    <a:pt x="15690" y="3150"/>
                    <a:pt x="15709" y="2766"/>
                    <a:pt x="15786" y="2382"/>
                  </a:cubicBezTo>
                  <a:cubicBezTo>
                    <a:pt x="15824" y="2190"/>
                    <a:pt x="15901" y="1997"/>
                    <a:pt x="15997" y="1805"/>
                  </a:cubicBezTo>
                  <a:cubicBezTo>
                    <a:pt x="16074" y="1690"/>
                    <a:pt x="16151" y="1594"/>
                    <a:pt x="16208" y="1498"/>
                  </a:cubicBezTo>
                  <a:cubicBezTo>
                    <a:pt x="16304" y="1402"/>
                    <a:pt x="16400" y="1325"/>
                    <a:pt x="16496" y="1249"/>
                  </a:cubicBezTo>
                  <a:cubicBezTo>
                    <a:pt x="16496" y="1249"/>
                    <a:pt x="16507" y="1249"/>
                    <a:pt x="16513" y="1240"/>
                  </a:cubicBezTo>
                  <a:lnTo>
                    <a:pt x="16513" y="1240"/>
                  </a:lnTo>
                  <a:cubicBezTo>
                    <a:pt x="16587" y="1202"/>
                    <a:pt x="16676" y="1151"/>
                    <a:pt x="16765" y="1133"/>
                  </a:cubicBezTo>
                  <a:cubicBezTo>
                    <a:pt x="16842" y="1114"/>
                    <a:pt x="16880" y="1114"/>
                    <a:pt x="16957" y="1114"/>
                  </a:cubicBezTo>
                  <a:cubicBezTo>
                    <a:pt x="16996" y="1114"/>
                    <a:pt x="17053" y="1114"/>
                    <a:pt x="17130" y="1133"/>
                  </a:cubicBezTo>
                  <a:cubicBezTo>
                    <a:pt x="17168" y="1153"/>
                    <a:pt x="17226" y="1153"/>
                    <a:pt x="17264" y="1210"/>
                  </a:cubicBezTo>
                  <a:cubicBezTo>
                    <a:pt x="17322" y="1229"/>
                    <a:pt x="17399" y="1268"/>
                    <a:pt x="17437" y="1325"/>
                  </a:cubicBezTo>
                  <a:cubicBezTo>
                    <a:pt x="17533" y="1421"/>
                    <a:pt x="17610" y="1517"/>
                    <a:pt x="17668" y="1613"/>
                  </a:cubicBezTo>
                  <a:cubicBezTo>
                    <a:pt x="17764" y="1786"/>
                    <a:pt x="17841" y="1978"/>
                    <a:pt x="17917" y="2170"/>
                  </a:cubicBezTo>
                  <a:cubicBezTo>
                    <a:pt x="17994" y="2420"/>
                    <a:pt x="18033" y="2708"/>
                    <a:pt x="18071" y="2996"/>
                  </a:cubicBezTo>
                  <a:lnTo>
                    <a:pt x="18071" y="3246"/>
                  </a:lnTo>
                  <a:cubicBezTo>
                    <a:pt x="18071" y="3284"/>
                    <a:pt x="18071" y="3342"/>
                    <a:pt x="18109" y="3380"/>
                  </a:cubicBezTo>
                  <a:cubicBezTo>
                    <a:pt x="18129" y="3438"/>
                    <a:pt x="18186" y="3457"/>
                    <a:pt x="18225" y="3457"/>
                  </a:cubicBezTo>
                  <a:lnTo>
                    <a:pt x="18301" y="3457"/>
                  </a:lnTo>
                  <a:cubicBezTo>
                    <a:pt x="18359" y="3457"/>
                    <a:pt x="18397" y="3438"/>
                    <a:pt x="18417" y="3380"/>
                  </a:cubicBezTo>
                  <a:cubicBezTo>
                    <a:pt x="18666" y="2785"/>
                    <a:pt x="18858" y="2190"/>
                    <a:pt x="19146" y="1633"/>
                  </a:cubicBezTo>
                  <a:cubicBezTo>
                    <a:pt x="19281" y="1364"/>
                    <a:pt x="19473" y="1114"/>
                    <a:pt x="19703" y="864"/>
                  </a:cubicBezTo>
                  <a:cubicBezTo>
                    <a:pt x="19799" y="768"/>
                    <a:pt x="19915" y="672"/>
                    <a:pt x="20049" y="576"/>
                  </a:cubicBezTo>
                  <a:cubicBezTo>
                    <a:pt x="20145" y="538"/>
                    <a:pt x="20241" y="480"/>
                    <a:pt x="20337" y="461"/>
                  </a:cubicBezTo>
                  <a:cubicBezTo>
                    <a:pt x="20433" y="442"/>
                    <a:pt x="20510" y="404"/>
                    <a:pt x="20606" y="404"/>
                  </a:cubicBezTo>
                  <a:cubicBezTo>
                    <a:pt x="20721" y="404"/>
                    <a:pt x="20856" y="404"/>
                    <a:pt x="20971" y="461"/>
                  </a:cubicBezTo>
                  <a:cubicBezTo>
                    <a:pt x="21048" y="480"/>
                    <a:pt x="21105" y="500"/>
                    <a:pt x="21182" y="557"/>
                  </a:cubicBezTo>
                  <a:cubicBezTo>
                    <a:pt x="21240" y="576"/>
                    <a:pt x="21278" y="634"/>
                    <a:pt x="21336" y="672"/>
                  </a:cubicBezTo>
                  <a:cubicBezTo>
                    <a:pt x="21374" y="730"/>
                    <a:pt x="21432" y="768"/>
                    <a:pt x="21451" y="826"/>
                  </a:cubicBezTo>
                  <a:cubicBezTo>
                    <a:pt x="21489" y="884"/>
                    <a:pt x="21528" y="960"/>
                    <a:pt x="21547" y="1057"/>
                  </a:cubicBezTo>
                  <a:cubicBezTo>
                    <a:pt x="21585" y="1210"/>
                    <a:pt x="21585" y="1345"/>
                    <a:pt x="21624" y="1517"/>
                  </a:cubicBezTo>
                  <a:cubicBezTo>
                    <a:pt x="21624" y="1921"/>
                    <a:pt x="21547" y="2324"/>
                    <a:pt x="21451" y="2708"/>
                  </a:cubicBezTo>
                  <a:cubicBezTo>
                    <a:pt x="21393" y="2938"/>
                    <a:pt x="21355" y="3130"/>
                    <a:pt x="21278" y="3342"/>
                  </a:cubicBezTo>
                  <a:lnTo>
                    <a:pt x="21067" y="3995"/>
                  </a:lnTo>
                  <a:cubicBezTo>
                    <a:pt x="21009" y="4091"/>
                    <a:pt x="20990" y="4187"/>
                    <a:pt x="20952" y="4283"/>
                  </a:cubicBezTo>
                  <a:cubicBezTo>
                    <a:pt x="20894" y="4398"/>
                    <a:pt x="20817" y="4494"/>
                    <a:pt x="20779" y="4609"/>
                  </a:cubicBezTo>
                  <a:cubicBezTo>
                    <a:pt x="20721" y="4705"/>
                    <a:pt x="20798" y="4801"/>
                    <a:pt x="20875" y="4859"/>
                  </a:cubicBezTo>
                  <a:cubicBezTo>
                    <a:pt x="20888" y="4859"/>
                    <a:pt x="20900" y="4867"/>
                    <a:pt x="20919" y="4867"/>
                  </a:cubicBezTo>
                  <a:cubicBezTo>
                    <a:pt x="20928" y="4867"/>
                    <a:pt x="20939" y="4865"/>
                    <a:pt x="20952" y="4859"/>
                  </a:cubicBezTo>
                  <a:cubicBezTo>
                    <a:pt x="20961" y="4868"/>
                    <a:pt x="20976" y="4873"/>
                    <a:pt x="20992" y="4873"/>
                  </a:cubicBezTo>
                  <a:cubicBezTo>
                    <a:pt x="21009" y="4873"/>
                    <a:pt x="21028" y="4868"/>
                    <a:pt x="21048" y="4859"/>
                  </a:cubicBezTo>
                  <a:cubicBezTo>
                    <a:pt x="21201" y="4763"/>
                    <a:pt x="21374" y="4686"/>
                    <a:pt x="21547" y="4609"/>
                  </a:cubicBezTo>
                  <a:cubicBezTo>
                    <a:pt x="21758" y="4513"/>
                    <a:pt x="21969" y="4436"/>
                    <a:pt x="22200" y="4398"/>
                  </a:cubicBezTo>
                  <a:cubicBezTo>
                    <a:pt x="22507" y="4302"/>
                    <a:pt x="22834" y="4244"/>
                    <a:pt x="23179" y="4225"/>
                  </a:cubicBezTo>
                  <a:cubicBezTo>
                    <a:pt x="23314" y="4225"/>
                    <a:pt x="23448" y="4244"/>
                    <a:pt x="23582" y="4283"/>
                  </a:cubicBezTo>
                  <a:cubicBezTo>
                    <a:pt x="23659" y="4302"/>
                    <a:pt x="23736" y="4321"/>
                    <a:pt x="23774" y="4340"/>
                  </a:cubicBezTo>
                  <a:cubicBezTo>
                    <a:pt x="23832" y="4379"/>
                    <a:pt x="23871" y="4398"/>
                    <a:pt x="23890" y="4436"/>
                  </a:cubicBezTo>
                  <a:cubicBezTo>
                    <a:pt x="23928" y="4475"/>
                    <a:pt x="23967" y="4513"/>
                    <a:pt x="23986" y="4571"/>
                  </a:cubicBezTo>
                  <a:lnTo>
                    <a:pt x="24063" y="4705"/>
                  </a:lnTo>
                  <a:cubicBezTo>
                    <a:pt x="24082" y="4782"/>
                    <a:pt x="24082" y="4878"/>
                    <a:pt x="24082" y="4955"/>
                  </a:cubicBezTo>
                  <a:cubicBezTo>
                    <a:pt x="24082" y="5089"/>
                    <a:pt x="24063" y="5262"/>
                    <a:pt x="24024" y="5397"/>
                  </a:cubicBezTo>
                  <a:cubicBezTo>
                    <a:pt x="23986" y="5454"/>
                    <a:pt x="24043" y="5531"/>
                    <a:pt x="24063" y="5550"/>
                  </a:cubicBezTo>
                  <a:cubicBezTo>
                    <a:pt x="24103" y="5564"/>
                    <a:pt x="24134" y="5577"/>
                    <a:pt x="24170" y="5577"/>
                  </a:cubicBezTo>
                  <a:cubicBezTo>
                    <a:pt x="24184" y="5577"/>
                    <a:pt x="24199" y="5575"/>
                    <a:pt x="24216" y="5569"/>
                  </a:cubicBezTo>
                  <a:cubicBezTo>
                    <a:pt x="24351" y="5493"/>
                    <a:pt x="24504" y="5454"/>
                    <a:pt x="24639" y="5435"/>
                  </a:cubicBezTo>
                  <a:cubicBezTo>
                    <a:pt x="24984" y="5339"/>
                    <a:pt x="25292" y="5281"/>
                    <a:pt x="25656" y="5281"/>
                  </a:cubicBezTo>
                  <a:cubicBezTo>
                    <a:pt x="25772" y="5281"/>
                    <a:pt x="25906" y="5281"/>
                    <a:pt x="26041" y="5339"/>
                  </a:cubicBezTo>
                  <a:cubicBezTo>
                    <a:pt x="26079" y="5358"/>
                    <a:pt x="26137" y="5358"/>
                    <a:pt x="26175" y="5377"/>
                  </a:cubicBezTo>
                  <a:cubicBezTo>
                    <a:pt x="26194" y="5397"/>
                    <a:pt x="26233" y="5397"/>
                    <a:pt x="26252" y="5435"/>
                  </a:cubicBezTo>
                  <a:lnTo>
                    <a:pt x="26290" y="5473"/>
                  </a:lnTo>
                  <a:cubicBezTo>
                    <a:pt x="26290" y="5512"/>
                    <a:pt x="26329" y="5531"/>
                    <a:pt x="26329" y="5550"/>
                  </a:cubicBezTo>
                  <a:cubicBezTo>
                    <a:pt x="26329" y="5569"/>
                    <a:pt x="26329" y="5627"/>
                    <a:pt x="26348" y="5646"/>
                  </a:cubicBezTo>
                  <a:cubicBezTo>
                    <a:pt x="26348" y="5742"/>
                    <a:pt x="26329" y="5857"/>
                    <a:pt x="26290" y="5953"/>
                  </a:cubicBezTo>
                  <a:lnTo>
                    <a:pt x="26290" y="6049"/>
                  </a:lnTo>
                  <a:cubicBezTo>
                    <a:pt x="26329" y="6107"/>
                    <a:pt x="26348" y="6126"/>
                    <a:pt x="26386" y="6145"/>
                  </a:cubicBezTo>
                  <a:lnTo>
                    <a:pt x="26444" y="6145"/>
                  </a:lnTo>
                  <a:cubicBezTo>
                    <a:pt x="26463" y="6165"/>
                    <a:pt x="26521" y="6165"/>
                    <a:pt x="26540" y="6165"/>
                  </a:cubicBezTo>
                  <a:cubicBezTo>
                    <a:pt x="26578" y="6165"/>
                    <a:pt x="26636" y="6145"/>
                    <a:pt x="26655" y="6107"/>
                  </a:cubicBezTo>
                  <a:lnTo>
                    <a:pt x="26713" y="6049"/>
                  </a:lnTo>
                  <a:cubicBezTo>
                    <a:pt x="26828" y="5953"/>
                    <a:pt x="26943" y="5857"/>
                    <a:pt x="27097" y="5781"/>
                  </a:cubicBezTo>
                  <a:cubicBezTo>
                    <a:pt x="27212" y="5742"/>
                    <a:pt x="27308" y="5685"/>
                    <a:pt x="27423" y="5665"/>
                  </a:cubicBezTo>
                  <a:cubicBezTo>
                    <a:pt x="27538" y="5646"/>
                    <a:pt x="27673" y="5646"/>
                    <a:pt x="27788" y="5646"/>
                  </a:cubicBezTo>
                  <a:cubicBezTo>
                    <a:pt x="27903" y="5646"/>
                    <a:pt x="28057" y="5685"/>
                    <a:pt x="28172" y="5723"/>
                  </a:cubicBezTo>
                  <a:cubicBezTo>
                    <a:pt x="28307" y="5761"/>
                    <a:pt x="28479" y="5838"/>
                    <a:pt x="28595" y="5934"/>
                  </a:cubicBezTo>
                  <a:cubicBezTo>
                    <a:pt x="28729" y="6030"/>
                    <a:pt x="28844" y="6126"/>
                    <a:pt x="28940" y="6222"/>
                  </a:cubicBezTo>
                  <a:cubicBezTo>
                    <a:pt x="29036" y="6318"/>
                    <a:pt x="29113" y="6434"/>
                    <a:pt x="29151" y="6549"/>
                  </a:cubicBezTo>
                  <a:cubicBezTo>
                    <a:pt x="29164" y="6585"/>
                    <a:pt x="29191" y="6599"/>
                    <a:pt x="29220" y="6599"/>
                  </a:cubicBezTo>
                  <a:cubicBezTo>
                    <a:pt x="29236" y="6599"/>
                    <a:pt x="29253" y="6594"/>
                    <a:pt x="29267" y="6587"/>
                  </a:cubicBezTo>
                  <a:cubicBezTo>
                    <a:pt x="29420" y="6491"/>
                    <a:pt x="29420" y="6434"/>
                    <a:pt x="29401" y="6395"/>
                  </a:cubicBezTo>
                  <a:cubicBezTo>
                    <a:pt x="29248" y="6126"/>
                    <a:pt x="29075" y="5915"/>
                    <a:pt x="28844" y="5723"/>
                  </a:cubicBezTo>
                  <a:cubicBezTo>
                    <a:pt x="28748" y="5627"/>
                    <a:pt x="28633" y="5550"/>
                    <a:pt x="28499" y="5473"/>
                  </a:cubicBezTo>
                  <a:cubicBezTo>
                    <a:pt x="28383" y="5416"/>
                    <a:pt x="28230" y="5358"/>
                    <a:pt x="28095" y="5320"/>
                  </a:cubicBezTo>
                  <a:cubicBezTo>
                    <a:pt x="27980" y="5262"/>
                    <a:pt x="27826" y="5262"/>
                    <a:pt x="27692" y="5262"/>
                  </a:cubicBezTo>
                  <a:lnTo>
                    <a:pt x="27634" y="5262"/>
                  </a:lnTo>
                  <a:cubicBezTo>
                    <a:pt x="27500" y="5262"/>
                    <a:pt x="27385" y="5281"/>
                    <a:pt x="27231" y="5320"/>
                  </a:cubicBezTo>
                  <a:cubicBezTo>
                    <a:pt x="27097" y="5339"/>
                    <a:pt x="26962" y="5397"/>
                    <a:pt x="26828" y="5454"/>
                  </a:cubicBezTo>
                  <a:cubicBezTo>
                    <a:pt x="26770" y="5473"/>
                    <a:pt x="26751" y="5512"/>
                    <a:pt x="26713" y="5531"/>
                  </a:cubicBezTo>
                  <a:lnTo>
                    <a:pt x="26713" y="5454"/>
                  </a:lnTo>
                  <a:cubicBezTo>
                    <a:pt x="26713" y="5377"/>
                    <a:pt x="26674" y="5339"/>
                    <a:pt x="26655" y="5281"/>
                  </a:cubicBezTo>
                  <a:cubicBezTo>
                    <a:pt x="26636" y="5224"/>
                    <a:pt x="26578" y="5166"/>
                    <a:pt x="26540" y="5108"/>
                  </a:cubicBezTo>
                  <a:cubicBezTo>
                    <a:pt x="26444" y="5051"/>
                    <a:pt x="26348" y="4974"/>
                    <a:pt x="26233" y="4955"/>
                  </a:cubicBezTo>
                  <a:cubicBezTo>
                    <a:pt x="26079" y="4897"/>
                    <a:pt x="25944" y="4878"/>
                    <a:pt x="25791" y="4878"/>
                  </a:cubicBezTo>
                  <a:cubicBezTo>
                    <a:pt x="25484" y="4878"/>
                    <a:pt x="25176" y="4897"/>
                    <a:pt x="24888" y="4974"/>
                  </a:cubicBezTo>
                  <a:cubicBezTo>
                    <a:pt x="24735" y="4993"/>
                    <a:pt x="24600" y="5051"/>
                    <a:pt x="24466" y="5089"/>
                  </a:cubicBezTo>
                  <a:lnTo>
                    <a:pt x="24447" y="5089"/>
                  </a:lnTo>
                  <a:cubicBezTo>
                    <a:pt x="24466" y="4974"/>
                    <a:pt x="24466" y="4859"/>
                    <a:pt x="24447" y="4724"/>
                  </a:cubicBezTo>
                  <a:cubicBezTo>
                    <a:pt x="24427" y="4571"/>
                    <a:pt x="24370" y="4417"/>
                    <a:pt x="24274" y="4283"/>
                  </a:cubicBezTo>
                  <a:cubicBezTo>
                    <a:pt x="24216" y="4148"/>
                    <a:pt x="24063" y="4052"/>
                    <a:pt x="23947" y="4014"/>
                  </a:cubicBezTo>
                  <a:cubicBezTo>
                    <a:pt x="23794" y="3937"/>
                    <a:pt x="23659" y="3918"/>
                    <a:pt x="23506" y="3899"/>
                  </a:cubicBezTo>
                  <a:lnTo>
                    <a:pt x="23314" y="3899"/>
                  </a:lnTo>
                  <a:cubicBezTo>
                    <a:pt x="23218" y="3899"/>
                    <a:pt x="23102" y="3899"/>
                    <a:pt x="23006" y="3918"/>
                  </a:cubicBezTo>
                  <a:cubicBezTo>
                    <a:pt x="22814" y="3937"/>
                    <a:pt x="22641" y="3956"/>
                    <a:pt x="22488" y="4014"/>
                  </a:cubicBezTo>
                  <a:cubicBezTo>
                    <a:pt x="22142" y="4110"/>
                    <a:pt x="21777" y="4206"/>
                    <a:pt x="21470" y="4340"/>
                  </a:cubicBezTo>
                  <a:lnTo>
                    <a:pt x="21336" y="4417"/>
                  </a:lnTo>
                  <a:cubicBezTo>
                    <a:pt x="21336" y="4417"/>
                    <a:pt x="21336" y="4398"/>
                    <a:pt x="21355" y="4398"/>
                  </a:cubicBezTo>
                  <a:cubicBezTo>
                    <a:pt x="21374" y="4302"/>
                    <a:pt x="21432" y="4225"/>
                    <a:pt x="21451" y="4129"/>
                  </a:cubicBezTo>
                  <a:cubicBezTo>
                    <a:pt x="21528" y="3937"/>
                    <a:pt x="21585" y="3745"/>
                    <a:pt x="21643" y="3572"/>
                  </a:cubicBezTo>
                  <a:cubicBezTo>
                    <a:pt x="21720" y="3361"/>
                    <a:pt x="21777" y="3150"/>
                    <a:pt x="21835" y="2938"/>
                  </a:cubicBezTo>
                  <a:cubicBezTo>
                    <a:pt x="21950" y="2554"/>
                    <a:pt x="22046" y="2132"/>
                    <a:pt x="22065" y="1729"/>
                  </a:cubicBezTo>
                  <a:cubicBezTo>
                    <a:pt x="22104" y="1517"/>
                    <a:pt x="22104" y="1325"/>
                    <a:pt x="22046" y="1114"/>
                  </a:cubicBezTo>
                  <a:cubicBezTo>
                    <a:pt x="22027" y="922"/>
                    <a:pt x="21969" y="749"/>
                    <a:pt x="21873" y="576"/>
                  </a:cubicBezTo>
                  <a:cubicBezTo>
                    <a:pt x="21777" y="404"/>
                    <a:pt x="21643" y="269"/>
                    <a:pt x="21470" y="173"/>
                  </a:cubicBezTo>
                  <a:cubicBezTo>
                    <a:pt x="21374" y="116"/>
                    <a:pt x="21278" y="77"/>
                    <a:pt x="21182" y="58"/>
                  </a:cubicBezTo>
                  <a:cubicBezTo>
                    <a:pt x="21067" y="20"/>
                    <a:pt x="20952" y="0"/>
                    <a:pt x="208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4" name="Google Shape;1994;p54"/>
          <p:cNvGrpSpPr/>
          <p:nvPr/>
        </p:nvGrpSpPr>
        <p:grpSpPr>
          <a:xfrm>
            <a:off x="4029600" y="4035015"/>
            <a:ext cx="490228" cy="608811"/>
            <a:chOff x="7376250" y="1989890"/>
            <a:chExt cx="490228" cy="608811"/>
          </a:xfrm>
        </p:grpSpPr>
        <p:sp>
          <p:nvSpPr>
            <p:cNvPr id="1995" name="Google Shape;1995;p54"/>
            <p:cNvSpPr/>
            <p:nvPr/>
          </p:nvSpPr>
          <p:spPr>
            <a:xfrm>
              <a:off x="7376250" y="2459787"/>
              <a:ext cx="183714" cy="138915"/>
            </a:xfrm>
            <a:custGeom>
              <a:avLst/>
              <a:gdLst/>
              <a:ahLst/>
              <a:cxnLst/>
              <a:rect l="l" t="t" r="r" b="b"/>
              <a:pathLst>
                <a:path w="2440" h="1845" extrusionOk="0">
                  <a:moveTo>
                    <a:pt x="1652" y="1"/>
                  </a:moveTo>
                  <a:cubicBezTo>
                    <a:pt x="1595" y="1"/>
                    <a:pt x="1518" y="1"/>
                    <a:pt x="1441" y="20"/>
                  </a:cubicBezTo>
                  <a:cubicBezTo>
                    <a:pt x="1268" y="39"/>
                    <a:pt x="1115" y="116"/>
                    <a:pt x="923" y="212"/>
                  </a:cubicBezTo>
                  <a:cubicBezTo>
                    <a:pt x="827" y="270"/>
                    <a:pt x="750" y="308"/>
                    <a:pt x="673" y="385"/>
                  </a:cubicBezTo>
                  <a:cubicBezTo>
                    <a:pt x="596" y="423"/>
                    <a:pt x="539" y="481"/>
                    <a:pt x="462" y="558"/>
                  </a:cubicBezTo>
                  <a:cubicBezTo>
                    <a:pt x="212" y="769"/>
                    <a:pt x="1" y="1153"/>
                    <a:pt x="155" y="1480"/>
                  </a:cubicBezTo>
                  <a:cubicBezTo>
                    <a:pt x="212" y="1633"/>
                    <a:pt x="347" y="1749"/>
                    <a:pt x="558" y="1806"/>
                  </a:cubicBezTo>
                  <a:cubicBezTo>
                    <a:pt x="654" y="1825"/>
                    <a:pt x="750" y="1845"/>
                    <a:pt x="904" y="1845"/>
                  </a:cubicBezTo>
                  <a:cubicBezTo>
                    <a:pt x="980" y="1845"/>
                    <a:pt x="1076" y="1825"/>
                    <a:pt x="1192" y="1806"/>
                  </a:cubicBezTo>
                  <a:cubicBezTo>
                    <a:pt x="1288" y="1768"/>
                    <a:pt x="1384" y="1729"/>
                    <a:pt x="1480" y="1672"/>
                  </a:cubicBezTo>
                  <a:cubicBezTo>
                    <a:pt x="1576" y="1633"/>
                    <a:pt x="1672" y="1576"/>
                    <a:pt x="1768" y="1518"/>
                  </a:cubicBezTo>
                  <a:cubicBezTo>
                    <a:pt x="1979" y="1364"/>
                    <a:pt x="2152" y="1230"/>
                    <a:pt x="2267" y="1038"/>
                  </a:cubicBezTo>
                  <a:cubicBezTo>
                    <a:pt x="2382" y="846"/>
                    <a:pt x="2440" y="616"/>
                    <a:pt x="2363" y="462"/>
                  </a:cubicBezTo>
                  <a:cubicBezTo>
                    <a:pt x="2286" y="270"/>
                    <a:pt x="2152" y="116"/>
                    <a:pt x="1941" y="39"/>
                  </a:cubicBezTo>
                  <a:cubicBezTo>
                    <a:pt x="1864" y="20"/>
                    <a:pt x="1787" y="1"/>
                    <a:pt x="165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54"/>
            <p:cNvSpPr/>
            <p:nvPr/>
          </p:nvSpPr>
          <p:spPr>
            <a:xfrm>
              <a:off x="7526683" y="1989890"/>
              <a:ext cx="339795" cy="261792"/>
            </a:xfrm>
            <a:custGeom>
              <a:avLst/>
              <a:gdLst/>
              <a:ahLst/>
              <a:cxnLst/>
              <a:rect l="l" t="t" r="r" b="b"/>
              <a:pathLst>
                <a:path w="4513" h="3477" extrusionOk="0">
                  <a:moveTo>
                    <a:pt x="3265" y="1"/>
                  </a:moveTo>
                  <a:cubicBezTo>
                    <a:pt x="3073" y="1"/>
                    <a:pt x="2861" y="39"/>
                    <a:pt x="2669" y="97"/>
                  </a:cubicBezTo>
                  <a:cubicBezTo>
                    <a:pt x="2650" y="97"/>
                    <a:pt x="2612" y="116"/>
                    <a:pt x="2593" y="116"/>
                  </a:cubicBezTo>
                  <a:lnTo>
                    <a:pt x="2516" y="116"/>
                  </a:lnTo>
                  <a:cubicBezTo>
                    <a:pt x="2113" y="270"/>
                    <a:pt x="1748" y="481"/>
                    <a:pt x="1517" y="615"/>
                  </a:cubicBezTo>
                  <a:cubicBezTo>
                    <a:pt x="1325" y="750"/>
                    <a:pt x="1133" y="884"/>
                    <a:pt x="941" y="1038"/>
                  </a:cubicBezTo>
                  <a:cubicBezTo>
                    <a:pt x="749" y="1172"/>
                    <a:pt x="595" y="1345"/>
                    <a:pt x="461" y="1479"/>
                  </a:cubicBezTo>
                  <a:cubicBezTo>
                    <a:pt x="154" y="1864"/>
                    <a:pt x="0" y="2228"/>
                    <a:pt x="39" y="2593"/>
                  </a:cubicBezTo>
                  <a:cubicBezTo>
                    <a:pt x="77" y="2785"/>
                    <a:pt x="173" y="2958"/>
                    <a:pt x="307" y="3150"/>
                  </a:cubicBezTo>
                  <a:cubicBezTo>
                    <a:pt x="403" y="3265"/>
                    <a:pt x="557" y="3361"/>
                    <a:pt x="749" y="3400"/>
                  </a:cubicBezTo>
                  <a:cubicBezTo>
                    <a:pt x="864" y="3457"/>
                    <a:pt x="999" y="3477"/>
                    <a:pt x="1152" y="3477"/>
                  </a:cubicBezTo>
                  <a:lnTo>
                    <a:pt x="1268" y="3477"/>
                  </a:lnTo>
                  <a:cubicBezTo>
                    <a:pt x="1460" y="3477"/>
                    <a:pt x="1652" y="3438"/>
                    <a:pt x="1863" y="3361"/>
                  </a:cubicBezTo>
                  <a:cubicBezTo>
                    <a:pt x="2285" y="3246"/>
                    <a:pt x="2689" y="3054"/>
                    <a:pt x="3092" y="2785"/>
                  </a:cubicBezTo>
                  <a:cubicBezTo>
                    <a:pt x="3514" y="2516"/>
                    <a:pt x="3841" y="2248"/>
                    <a:pt x="4091" y="1940"/>
                  </a:cubicBezTo>
                  <a:cubicBezTo>
                    <a:pt x="4225" y="1768"/>
                    <a:pt x="4302" y="1652"/>
                    <a:pt x="4379" y="1518"/>
                  </a:cubicBezTo>
                  <a:cubicBezTo>
                    <a:pt x="4436" y="1345"/>
                    <a:pt x="4494" y="1134"/>
                    <a:pt x="4494" y="903"/>
                  </a:cubicBezTo>
                  <a:cubicBezTo>
                    <a:pt x="4513" y="807"/>
                    <a:pt x="4494" y="711"/>
                    <a:pt x="4475" y="615"/>
                  </a:cubicBezTo>
                  <a:cubicBezTo>
                    <a:pt x="4436" y="519"/>
                    <a:pt x="4398" y="462"/>
                    <a:pt x="4321" y="366"/>
                  </a:cubicBezTo>
                  <a:cubicBezTo>
                    <a:pt x="4263" y="289"/>
                    <a:pt x="4187" y="231"/>
                    <a:pt x="4129" y="193"/>
                  </a:cubicBezTo>
                  <a:cubicBezTo>
                    <a:pt x="4052" y="135"/>
                    <a:pt x="3995" y="116"/>
                    <a:pt x="3860" y="78"/>
                  </a:cubicBezTo>
                  <a:cubicBezTo>
                    <a:pt x="3726" y="20"/>
                    <a:pt x="3553" y="1"/>
                    <a:pt x="336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54"/>
            <p:cNvSpPr/>
            <p:nvPr/>
          </p:nvSpPr>
          <p:spPr>
            <a:xfrm>
              <a:off x="7694358" y="2297909"/>
              <a:ext cx="124459" cy="99838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115" y="0"/>
                  </a:moveTo>
                  <a:cubicBezTo>
                    <a:pt x="1019" y="0"/>
                    <a:pt x="923" y="39"/>
                    <a:pt x="827" y="58"/>
                  </a:cubicBezTo>
                  <a:cubicBezTo>
                    <a:pt x="692" y="96"/>
                    <a:pt x="558" y="154"/>
                    <a:pt x="462" y="231"/>
                  </a:cubicBezTo>
                  <a:cubicBezTo>
                    <a:pt x="346" y="288"/>
                    <a:pt x="250" y="365"/>
                    <a:pt x="174" y="442"/>
                  </a:cubicBezTo>
                  <a:cubicBezTo>
                    <a:pt x="97" y="538"/>
                    <a:pt x="58" y="615"/>
                    <a:pt x="20" y="730"/>
                  </a:cubicBezTo>
                  <a:cubicBezTo>
                    <a:pt x="1" y="768"/>
                    <a:pt x="1" y="845"/>
                    <a:pt x="1" y="903"/>
                  </a:cubicBezTo>
                  <a:cubicBezTo>
                    <a:pt x="1" y="941"/>
                    <a:pt x="20" y="999"/>
                    <a:pt x="58" y="1056"/>
                  </a:cubicBezTo>
                  <a:cubicBezTo>
                    <a:pt x="78" y="1114"/>
                    <a:pt x="97" y="1152"/>
                    <a:pt x="174" y="1210"/>
                  </a:cubicBezTo>
                  <a:cubicBezTo>
                    <a:pt x="212" y="1229"/>
                    <a:pt x="270" y="1287"/>
                    <a:pt x="308" y="1306"/>
                  </a:cubicBezTo>
                  <a:cubicBezTo>
                    <a:pt x="346" y="1306"/>
                    <a:pt x="385" y="1325"/>
                    <a:pt x="442" y="1325"/>
                  </a:cubicBezTo>
                  <a:lnTo>
                    <a:pt x="558" y="1325"/>
                  </a:lnTo>
                  <a:cubicBezTo>
                    <a:pt x="634" y="1325"/>
                    <a:pt x="673" y="1306"/>
                    <a:pt x="731" y="1287"/>
                  </a:cubicBezTo>
                  <a:cubicBezTo>
                    <a:pt x="942" y="1210"/>
                    <a:pt x="1153" y="1095"/>
                    <a:pt x="1345" y="941"/>
                  </a:cubicBezTo>
                  <a:cubicBezTo>
                    <a:pt x="1441" y="864"/>
                    <a:pt x="1499" y="807"/>
                    <a:pt x="1556" y="730"/>
                  </a:cubicBezTo>
                  <a:cubicBezTo>
                    <a:pt x="1595" y="692"/>
                    <a:pt x="1614" y="653"/>
                    <a:pt x="1633" y="615"/>
                  </a:cubicBezTo>
                  <a:cubicBezTo>
                    <a:pt x="1652" y="557"/>
                    <a:pt x="1652" y="519"/>
                    <a:pt x="1652" y="461"/>
                  </a:cubicBezTo>
                  <a:cubicBezTo>
                    <a:pt x="1652" y="384"/>
                    <a:pt x="1633" y="288"/>
                    <a:pt x="1595" y="231"/>
                  </a:cubicBezTo>
                  <a:cubicBezTo>
                    <a:pt x="1518" y="115"/>
                    <a:pt x="1441" y="58"/>
                    <a:pt x="1345" y="39"/>
                  </a:cubicBezTo>
                  <a:cubicBezTo>
                    <a:pt x="1307" y="0"/>
                    <a:pt x="1249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AF2AB49-1012-4BC3-8497-8AC5148E3FBA}"/>
              </a:ext>
            </a:extLst>
          </p:cNvPr>
          <p:cNvSpPr txBox="1"/>
          <p:nvPr/>
        </p:nvSpPr>
        <p:spPr>
          <a:xfrm>
            <a:off x="5649363" y="1603790"/>
            <a:ext cx="3044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الواجب المنزلي</a:t>
            </a:r>
            <a:endParaRPr lang="en-US" sz="4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2FEF3B-7D65-48F8-8868-E66A677581CC}"/>
              </a:ext>
            </a:extLst>
          </p:cNvPr>
          <p:cNvSpPr txBox="1"/>
          <p:nvPr/>
        </p:nvSpPr>
        <p:spPr>
          <a:xfrm>
            <a:off x="1311877" y="3841505"/>
            <a:ext cx="3863705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كتاب النشاط :صفحة 35 رقم 7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E1E5B66-E8C7-471D-AAB2-23A88B12874E}"/>
              </a:ext>
            </a:extLst>
          </p:cNvPr>
          <p:cNvSpPr txBox="1"/>
          <p:nvPr/>
        </p:nvSpPr>
        <p:spPr>
          <a:xfrm>
            <a:off x="1311877" y="2127980"/>
            <a:ext cx="3936505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كتاب النشاط :صفحة 32 رقم 3(ك)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0ADA820-B1C3-4DD0-A2AB-DD426D047F85}"/>
              </a:ext>
            </a:extLst>
          </p:cNvPr>
          <p:cNvSpPr txBox="1"/>
          <p:nvPr/>
        </p:nvSpPr>
        <p:spPr>
          <a:xfrm>
            <a:off x="1324035" y="2920761"/>
            <a:ext cx="3936505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كتاب النشاط :صفحة 34 رقم 6(ز)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7" name="Picture 86" descr="A picture containing text&#10;&#10;Description automatically generated">
            <a:extLst>
              <a:ext uri="{FF2B5EF4-FFF2-40B4-BE49-F238E27FC236}">
                <a16:creationId xmlns:a16="http://schemas.microsoft.com/office/drawing/2014/main" id="{D77E6419-F26F-484A-8EF0-599E45BD60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653" t="33217" r="11591" b="31522"/>
          <a:stretch/>
        </p:blipFill>
        <p:spPr>
          <a:xfrm>
            <a:off x="2070367" y="62089"/>
            <a:ext cx="2040002" cy="225917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3" name="Google Shape;2653;p65"/>
          <p:cNvSpPr/>
          <p:nvPr/>
        </p:nvSpPr>
        <p:spPr>
          <a:xfrm>
            <a:off x="2952392" y="1866678"/>
            <a:ext cx="5208600" cy="463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5486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https://www.liveworksheets.com/dz1690232tb</a:t>
            </a:r>
            <a:endParaRPr sz="1600" dirty="0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54" name="Google Shape;2654;p65"/>
          <p:cNvSpPr/>
          <p:nvPr/>
        </p:nvSpPr>
        <p:spPr>
          <a:xfrm>
            <a:off x="2952392" y="2506949"/>
            <a:ext cx="5208600" cy="463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5486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https://www.liveworksheets.com/yn1690624jr</a:t>
            </a:r>
            <a:endParaRPr sz="1600" dirty="0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55" name="Google Shape;2655;p65"/>
          <p:cNvSpPr/>
          <p:nvPr/>
        </p:nvSpPr>
        <p:spPr>
          <a:xfrm>
            <a:off x="2952392" y="3135788"/>
            <a:ext cx="5208600" cy="463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5486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https://www.liveworksheets.com/no1591517pr</a:t>
            </a:r>
            <a:endParaRPr sz="1600" dirty="0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56" name="Google Shape;2656;p65"/>
          <p:cNvSpPr/>
          <p:nvPr/>
        </p:nvSpPr>
        <p:spPr>
          <a:xfrm>
            <a:off x="2952392" y="3764626"/>
            <a:ext cx="5208600" cy="463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5486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https://www.liveworksheets.com/zy1684331ug</a:t>
            </a:r>
            <a:endParaRPr sz="1600" dirty="0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57" name="Google Shape;2657;p65"/>
          <p:cNvSpPr/>
          <p:nvPr/>
        </p:nvSpPr>
        <p:spPr>
          <a:xfrm>
            <a:off x="2952392" y="4393452"/>
            <a:ext cx="5208600" cy="463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5486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https://www.liveworksheets.com/ze2334084gh</a:t>
            </a:r>
            <a:endParaRPr sz="1600" dirty="0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58" name="Google Shape;2658;p65"/>
          <p:cNvSpPr/>
          <p:nvPr/>
        </p:nvSpPr>
        <p:spPr>
          <a:xfrm>
            <a:off x="912466" y="1580155"/>
            <a:ext cx="1072969" cy="407407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6" name="Google Shape;2666;p65"/>
          <p:cNvSpPr/>
          <p:nvPr/>
        </p:nvSpPr>
        <p:spPr>
          <a:xfrm>
            <a:off x="8015623" y="427999"/>
            <a:ext cx="671587" cy="255008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7" name="Google Shape;2667;p65"/>
          <p:cNvSpPr/>
          <p:nvPr/>
        </p:nvSpPr>
        <p:spPr>
          <a:xfrm>
            <a:off x="710942" y="1866678"/>
            <a:ext cx="1439700" cy="4632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668" name="Google Shape;2668;p65"/>
          <p:cNvSpPr/>
          <p:nvPr/>
        </p:nvSpPr>
        <p:spPr>
          <a:xfrm>
            <a:off x="710942" y="2506949"/>
            <a:ext cx="1439700" cy="4632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669" name="Google Shape;2669;p65"/>
          <p:cNvSpPr/>
          <p:nvPr/>
        </p:nvSpPr>
        <p:spPr>
          <a:xfrm>
            <a:off x="710942" y="3135788"/>
            <a:ext cx="1439700" cy="463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670" name="Google Shape;2670;p65"/>
          <p:cNvSpPr/>
          <p:nvPr/>
        </p:nvSpPr>
        <p:spPr>
          <a:xfrm>
            <a:off x="710942" y="3764626"/>
            <a:ext cx="1439700" cy="463200"/>
          </a:xfrm>
          <a:prstGeom prst="roundRect">
            <a:avLst>
              <a:gd name="adj" fmla="val 16667"/>
            </a:avLst>
          </a:prstGeom>
          <a:solidFill>
            <a:srgbClr val="FF6F0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671" name="Google Shape;2671;p65"/>
          <p:cNvSpPr/>
          <p:nvPr/>
        </p:nvSpPr>
        <p:spPr>
          <a:xfrm>
            <a:off x="710942" y="4393452"/>
            <a:ext cx="1439700" cy="463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0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grpSp>
        <p:nvGrpSpPr>
          <p:cNvPr id="2672" name="Google Shape;2672;p65"/>
          <p:cNvGrpSpPr/>
          <p:nvPr/>
        </p:nvGrpSpPr>
        <p:grpSpPr>
          <a:xfrm>
            <a:off x="3105197" y="4444164"/>
            <a:ext cx="228475" cy="361775"/>
            <a:chOff x="856625" y="3236500"/>
            <a:chExt cx="228475" cy="361775"/>
          </a:xfrm>
        </p:grpSpPr>
        <p:sp>
          <p:nvSpPr>
            <p:cNvPr id="2673" name="Google Shape;2673;p65"/>
            <p:cNvSpPr/>
            <p:nvPr/>
          </p:nvSpPr>
          <p:spPr>
            <a:xfrm>
              <a:off x="856625" y="3236500"/>
              <a:ext cx="228475" cy="361775"/>
            </a:xfrm>
            <a:custGeom>
              <a:avLst/>
              <a:gdLst/>
              <a:ahLst/>
              <a:cxnLst/>
              <a:rect l="l" t="t" r="r" b="b"/>
              <a:pathLst>
                <a:path w="9139" h="14471" extrusionOk="0">
                  <a:moveTo>
                    <a:pt x="1377" y="1"/>
                  </a:moveTo>
                  <a:cubicBezTo>
                    <a:pt x="598" y="53"/>
                    <a:pt x="1" y="727"/>
                    <a:pt x="53" y="1506"/>
                  </a:cubicBezTo>
                  <a:cubicBezTo>
                    <a:pt x="78" y="1792"/>
                    <a:pt x="104" y="2077"/>
                    <a:pt x="182" y="2363"/>
                  </a:cubicBezTo>
                  <a:cubicBezTo>
                    <a:pt x="208" y="2597"/>
                    <a:pt x="286" y="2830"/>
                    <a:pt x="364" y="3168"/>
                  </a:cubicBezTo>
                  <a:cubicBezTo>
                    <a:pt x="520" y="3661"/>
                    <a:pt x="702" y="4154"/>
                    <a:pt x="909" y="4622"/>
                  </a:cubicBezTo>
                  <a:cubicBezTo>
                    <a:pt x="857" y="5400"/>
                    <a:pt x="883" y="6205"/>
                    <a:pt x="1065" y="6984"/>
                  </a:cubicBezTo>
                  <a:cubicBezTo>
                    <a:pt x="1273" y="7919"/>
                    <a:pt x="1610" y="8853"/>
                    <a:pt x="2103" y="9684"/>
                  </a:cubicBezTo>
                  <a:cubicBezTo>
                    <a:pt x="2597" y="10541"/>
                    <a:pt x="3194" y="11294"/>
                    <a:pt x="3869" y="11994"/>
                  </a:cubicBezTo>
                  <a:cubicBezTo>
                    <a:pt x="4570" y="12669"/>
                    <a:pt x="5323" y="13267"/>
                    <a:pt x="6153" y="13786"/>
                  </a:cubicBezTo>
                  <a:cubicBezTo>
                    <a:pt x="6439" y="13967"/>
                    <a:pt x="6724" y="14123"/>
                    <a:pt x="6984" y="14279"/>
                  </a:cubicBezTo>
                  <a:lnTo>
                    <a:pt x="7062" y="14305"/>
                  </a:lnTo>
                  <a:cubicBezTo>
                    <a:pt x="7241" y="14412"/>
                    <a:pt x="7458" y="14471"/>
                    <a:pt x="7677" y="14471"/>
                  </a:cubicBezTo>
                  <a:cubicBezTo>
                    <a:pt x="7775" y="14471"/>
                    <a:pt x="7874" y="14459"/>
                    <a:pt x="7971" y="14435"/>
                  </a:cubicBezTo>
                  <a:cubicBezTo>
                    <a:pt x="8360" y="14331"/>
                    <a:pt x="8671" y="14045"/>
                    <a:pt x="8827" y="13656"/>
                  </a:cubicBezTo>
                  <a:cubicBezTo>
                    <a:pt x="8905" y="13448"/>
                    <a:pt x="8983" y="13215"/>
                    <a:pt x="9009" y="12981"/>
                  </a:cubicBezTo>
                  <a:cubicBezTo>
                    <a:pt x="9061" y="12721"/>
                    <a:pt x="9113" y="12462"/>
                    <a:pt x="9113" y="12228"/>
                  </a:cubicBezTo>
                  <a:cubicBezTo>
                    <a:pt x="9139" y="11761"/>
                    <a:pt x="9139" y="11294"/>
                    <a:pt x="9061" y="10826"/>
                  </a:cubicBezTo>
                  <a:cubicBezTo>
                    <a:pt x="9009" y="10359"/>
                    <a:pt x="8879" y="9892"/>
                    <a:pt x="8749" y="9450"/>
                  </a:cubicBezTo>
                  <a:cubicBezTo>
                    <a:pt x="8594" y="8983"/>
                    <a:pt x="8412" y="8542"/>
                    <a:pt x="8178" y="8126"/>
                  </a:cubicBezTo>
                  <a:cubicBezTo>
                    <a:pt x="7296" y="6439"/>
                    <a:pt x="6023" y="5011"/>
                    <a:pt x="4466" y="3947"/>
                  </a:cubicBezTo>
                  <a:cubicBezTo>
                    <a:pt x="4180" y="3739"/>
                    <a:pt x="3895" y="3583"/>
                    <a:pt x="3609" y="3427"/>
                  </a:cubicBezTo>
                  <a:lnTo>
                    <a:pt x="3505" y="3375"/>
                  </a:lnTo>
                  <a:cubicBezTo>
                    <a:pt x="3453" y="3220"/>
                    <a:pt x="3375" y="3064"/>
                    <a:pt x="3324" y="2908"/>
                  </a:cubicBezTo>
                  <a:cubicBezTo>
                    <a:pt x="3220" y="2623"/>
                    <a:pt x="3116" y="2311"/>
                    <a:pt x="3038" y="2026"/>
                  </a:cubicBezTo>
                  <a:cubicBezTo>
                    <a:pt x="2986" y="1792"/>
                    <a:pt x="2934" y="1584"/>
                    <a:pt x="2882" y="1376"/>
                  </a:cubicBezTo>
                  <a:lnTo>
                    <a:pt x="2830" y="1039"/>
                  </a:lnTo>
                  <a:lnTo>
                    <a:pt x="2778" y="935"/>
                  </a:lnTo>
                  <a:cubicBezTo>
                    <a:pt x="2701" y="702"/>
                    <a:pt x="2571" y="520"/>
                    <a:pt x="2389" y="338"/>
                  </a:cubicBezTo>
                  <a:cubicBezTo>
                    <a:pt x="2129" y="130"/>
                    <a:pt x="1792" y="1"/>
                    <a:pt x="14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65"/>
            <p:cNvSpPr/>
            <p:nvPr/>
          </p:nvSpPr>
          <p:spPr>
            <a:xfrm>
              <a:off x="903350" y="3333850"/>
              <a:ext cx="157750" cy="240825"/>
            </a:xfrm>
            <a:custGeom>
              <a:avLst/>
              <a:gdLst/>
              <a:ahLst/>
              <a:cxnLst/>
              <a:rect l="l" t="t" r="r" b="b"/>
              <a:pathLst>
                <a:path w="6310" h="9633" extrusionOk="0">
                  <a:moveTo>
                    <a:pt x="416" y="1"/>
                  </a:moveTo>
                  <a:cubicBezTo>
                    <a:pt x="338" y="1"/>
                    <a:pt x="260" y="53"/>
                    <a:pt x="234" y="130"/>
                  </a:cubicBezTo>
                  <a:lnTo>
                    <a:pt x="208" y="130"/>
                  </a:lnTo>
                  <a:cubicBezTo>
                    <a:pt x="182" y="130"/>
                    <a:pt x="157" y="130"/>
                    <a:pt x="131" y="156"/>
                  </a:cubicBezTo>
                  <a:cubicBezTo>
                    <a:pt x="105" y="182"/>
                    <a:pt x="105" y="208"/>
                    <a:pt x="105" y="234"/>
                  </a:cubicBezTo>
                  <a:cubicBezTo>
                    <a:pt x="27" y="702"/>
                    <a:pt x="1" y="1143"/>
                    <a:pt x="1" y="1610"/>
                  </a:cubicBezTo>
                  <a:cubicBezTo>
                    <a:pt x="27" y="2052"/>
                    <a:pt x="79" y="2493"/>
                    <a:pt x="157" y="2908"/>
                  </a:cubicBezTo>
                  <a:cubicBezTo>
                    <a:pt x="338" y="3765"/>
                    <a:pt x="650" y="4596"/>
                    <a:pt x="1091" y="5349"/>
                  </a:cubicBezTo>
                  <a:cubicBezTo>
                    <a:pt x="1532" y="6101"/>
                    <a:pt x="2078" y="6828"/>
                    <a:pt x="2701" y="7451"/>
                  </a:cubicBezTo>
                  <a:cubicBezTo>
                    <a:pt x="3350" y="8074"/>
                    <a:pt x="4051" y="8620"/>
                    <a:pt x="4804" y="9113"/>
                  </a:cubicBezTo>
                  <a:cubicBezTo>
                    <a:pt x="5063" y="9269"/>
                    <a:pt x="5323" y="9424"/>
                    <a:pt x="5608" y="9554"/>
                  </a:cubicBezTo>
                  <a:lnTo>
                    <a:pt x="5686" y="9606"/>
                  </a:lnTo>
                  <a:cubicBezTo>
                    <a:pt x="5712" y="9632"/>
                    <a:pt x="5764" y="9632"/>
                    <a:pt x="5816" y="9632"/>
                  </a:cubicBezTo>
                  <a:lnTo>
                    <a:pt x="5868" y="9632"/>
                  </a:lnTo>
                  <a:cubicBezTo>
                    <a:pt x="5946" y="9606"/>
                    <a:pt x="6024" y="9554"/>
                    <a:pt x="6050" y="9476"/>
                  </a:cubicBezTo>
                  <a:cubicBezTo>
                    <a:pt x="6128" y="9295"/>
                    <a:pt x="6153" y="9113"/>
                    <a:pt x="6205" y="8931"/>
                  </a:cubicBezTo>
                  <a:cubicBezTo>
                    <a:pt x="6231" y="8724"/>
                    <a:pt x="6283" y="8516"/>
                    <a:pt x="6283" y="8282"/>
                  </a:cubicBezTo>
                  <a:cubicBezTo>
                    <a:pt x="6309" y="7893"/>
                    <a:pt x="6309" y="7477"/>
                    <a:pt x="6231" y="7062"/>
                  </a:cubicBezTo>
                  <a:cubicBezTo>
                    <a:pt x="6179" y="6673"/>
                    <a:pt x="6076" y="6257"/>
                    <a:pt x="5946" y="5868"/>
                  </a:cubicBezTo>
                  <a:cubicBezTo>
                    <a:pt x="5816" y="5452"/>
                    <a:pt x="5634" y="5063"/>
                    <a:pt x="5453" y="4674"/>
                  </a:cubicBezTo>
                  <a:cubicBezTo>
                    <a:pt x="4648" y="3142"/>
                    <a:pt x="3480" y="1844"/>
                    <a:pt x="2052" y="857"/>
                  </a:cubicBezTo>
                  <a:cubicBezTo>
                    <a:pt x="1818" y="676"/>
                    <a:pt x="1558" y="520"/>
                    <a:pt x="1299" y="390"/>
                  </a:cubicBezTo>
                  <a:cubicBezTo>
                    <a:pt x="1169" y="312"/>
                    <a:pt x="1039" y="234"/>
                    <a:pt x="883" y="182"/>
                  </a:cubicBezTo>
                  <a:cubicBezTo>
                    <a:pt x="754" y="105"/>
                    <a:pt x="624" y="53"/>
                    <a:pt x="4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65"/>
            <p:cNvSpPr/>
            <p:nvPr/>
          </p:nvSpPr>
          <p:spPr>
            <a:xfrm>
              <a:off x="881950" y="3261175"/>
              <a:ext cx="149925" cy="269775"/>
            </a:xfrm>
            <a:custGeom>
              <a:avLst/>
              <a:gdLst/>
              <a:ahLst/>
              <a:cxnLst/>
              <a:rect l="l" t="t" r="r" b="b"/>
              <a:pathLst>
                <a:path w="5997" h="10791" extrusionOk="0">
                  <a:moveTo>
                    <a:pt x="415" y="0"/>
                  </a:moveTo>
                  <a:cubicBezTo>
                    <a:pt x="182" y="0"/>
                    <a:pt x="0" y="208"/>
                    <a:pt x="0" y="467"/>
                  </a:cubicBezTo>
                  <a:cubicBezTo>
                    <a:pt x="26" y="701"/>
                    <a:pt x="78" y="961"/>
                    <a:pt x="130" y="1194"/>
                  </a:cubicBezTo>
                  <a:cubicBezTo>
                    <a:pt x="182" y="1454"/>
                    <a:pt x="234" y="1688"/>
                    <a:pt x="312" y="1921"/>
                  </a:cubicBezTo>
                  <a:cubicBezTo>
                    <a:pt x="441" y="2363"/>
                    <a:pt x="597" y="2830"/>
                    <a:pt x="805" y="3245"/>
                  </a:cubicBezTo>
                  <a:cubicBezTo>
                    <a:pt x="1013" y="3712"/>
                    <a:pt x="1246" y="4154"/>
                    <a:pt x="1506" y="4569"/>
                  </a:cubicBezTo>
                  <a:cubicBezTo>
                    <a:pt x="1765" y="5011"/>
                    <a:pt x="2051" y="5400"/>
                    <a:pt x="2311" y="5789"/>
                  </a:cubicBezTo>
                  <a:cubicBezTo>
                    <a:pt x="2596" y="6179"/>
                    <a:pt x="2908" y="6594"/>
                    <a:pt x="3193" y="6984"/>
                  </a:cubicBezTo>
                  <a:lnTo>
                    <a:pt x="4076" y="8178"/>
                  </a:lnTo>
                  <a:lnTo>
                    <a:pt x="4491" y="8749"/>
                  </a:lnTo>
                  <a:cubicBezTo>
                    <a:pt x="4647" y="8957"/>
                    <a:pt x="4777" y="9164"/>
                    <a:pt x="4933" y="9346"/>
                  </a:cubicBezTo>
                  <a:cubicBezTo>
                    <a:pt x="5192" y="9735"/>
                    <a:pt x="5452" y="10151"/>
                    <a:pt x="5685" y="10566"/>
                  </a:cubicBezTo>
                  <a:lnTo>
                    <a:pt x="5815" y="10748"/>
                  </a:lnTo>
                  <a:cubicBezTo>
                    <a:pt x="5830" y="10778"/>
                    <a:pt x="5855" y="10791"/>
                    <a:pt x="5882" y="10791"/>
                  </a:cubicBezTo>
                  <a:cubicBezTo>
                    <a:pt x="5902" y="10791"/>
                    <a:pt x="5924" y="10785"/>
                    <a:pt x="5945" y="10774"/>
                  </a:cubicBezTo>
                  <a:cubicBezTo>
                    <a:pt x="5971" y="10748"/>
                    <a:pt x="5997" y="10696"/>
                    <a:pt x="5971" y="10644"/>
                  </a:cubicBezTo>
                  <a:cubicBezTo>
                    <a:pt x="5685" y="10125"/>
                    <a:pt x="5374" y="9632"/>
                    <a:pt x="5088" y="9112"/>
                  </a:cubicBezTo>
                  <a:cubicBezTo>
                    <a:pt x="4959" y="8853"/>
                    <a:pt x="4777" y="8619"/>
                    <a:pt x="4621" y="8359"/>
                  </a:cubicBezTo>
                  <a:lnTo>
                    <a:pt x="4128" y="7555"/>
                  </a:lnTo>
                  <a:cubicBezTo>
                    <a:pt x="3972" y="7321"/>
                    <a:pt x="3816" y="7061"/>
                    <a:pt x="3686" y="6802"/>
                  </a:cubicBezTo>
                  <a:cubicBezTo>
                    <a:pt x="3531" y="6542"/>
                    <a:pt x="3349" y="6257"/>
                    <a:pt x="3193" y="5997"/>
                  </a:cubicBezTo>
                  <a:cubicBezTo>
                    <a:pt x="2882" y="5452"/>
                    <a:pt x="2596" y="4907"/>
                    <a:pt x="2311" y="4336"/>
                  </a:cubicBezTo>
                  <a:lnTo>
                    <a:pt x="2188" y="4066"/>
                  </a:lnTo>
                  <a:lnTo>
                    <a:pt x="2188" y="4066"/>
                  </a:lnTo>
                  <a:cubicBezTo>
                    <a:pt x="2194" y="4078"/>
                    <a:pt x="2200" y="4090"/>
                    <a:pt x="2207" y="4102"/>
                  </a:cubicBezTo>
                  <a:lnTo>
                    <a:pt x="2181" y="4050"/>
                  </a:lnTo>
                  <a:lnTo>
                    <a:pt x="2188" y="4066"/>
                  </a:lnTo>
                  <a:lnTo>
                    <a:pt x="2188" y="4066"/>
                  </a:lnTo>
                  <a:cubicBezTo>
                    <a:pt x="1885" y="3480"/>
                    <a:pt x="1631" y="2869"/>
                    <a:pt x="1402" y="2259"/>
                  </a:cubicBezTo>
                  <a:cubicBezTo>
                    <a:pt x="1298" y="1947"/>
                    <a:pt x="1194" y="1610"/>
                    <a:pt x="1090" y="1298"/>
                  </a:cubicBezTo>
                  <a:cubicBezTo>
                    <a:pt x="987" y="961"/>
                    <a:pt x="935" y="649"/>
                    <a:pt x="857" y="286"/>
                  </a:cubicBezTo>
                  <a:cubicBezTo>
                    <a:pt x="831" y="208"/>
                    <a:pt x="779" y="156"/>
                    <a:pt x="727" y="104"/>
                  </a:cubicBezTo>
                  <a:cubicBezTo>
                    <a:pt x="649" y="26"/>
                    <a:pt x="545" y="0"/>
                    <a:pt x="441" y="0"/>
                  </a:cubicBezTo>
                  <a:close/>
                </a:path>
              </a:pathLst>
            </a:custGeom>
            <a:solidFill>
              <a:srgbClr val="711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76" name="Google Shape;2676;p65"/>
          <p:cNvGrpSpPr/>
          <p:nvPr/>
        </p:nvGrpSpPr>
        <p:grpSpPr>
          <a:xfrm>
            <a:off x="3028600" y="3166076"/>
            <a:ext cx="381670" cy="402624"/>
            <a:chOff x="3456600" y="4193100"/>
            <a:chExt cx="495225" cy="441425"/>
          </a:xfrm>
        </p:grpSpPr>
        <p:sp>
          <p:nvSpPr>
            <p:cNvPr id="2677" name="Google Shape;2677;p65"/>
            <p:cNvSpPr/>
            <p:nvPr/>
          </p:nvSpPr>
          <p:spPr>
            <a:xfrm>
              <a:off x="3456600" y="4193100"/>
              <a:ext cx="495225" cy="441425"/>
            </a:xfrm>
            <a:custGeom>
              <a:avLst/>
              <a:gdLst/>
              <a:ahLst/>
              <a:cxnLst/>
              <a:rect l="l" t="t" r="r" b="b"/>
              <a:pathLst>
                <a:path w="19809" h="17657" extrusionOk="0">
                  <a:moveTo>
                    <a:pt x="18328" y="1"/>
                  </a:moveTo>
                  <a:cubicBezTo>
                    <a:pt x="17812" y="1"/>
                    <a:pt x="17322" y="302"/>
                    <a:pt x="17109" y="808"/>
                  </a:cubicBezTo>
                  <a:cubicBezTo>
                    <a:pt x="16953" y="1145"/>
                    <a:pt x="16771" y="1508"/>
                    <a:pt x="16563" y="1846"/>
                  </a:cubicBezTo>
                  <a:cubicBezTo>
                    <a:pt x="16330" y="2235"/>
                    <a:pt x="16070" y="2625"/>
                    <a:pt x="15785" y="2962"/>
                  </a:cubicBezTo>
                  <a:cubicBezTo>
                    <a:pt x="15447" y="2936"/>
                    <a:pt x="15110" y="2858"/>
                    <a:pt x="14798" y="2755"/>
                  </a:cubicBezTo>
                  <a:cubicBezTo>
                    <a:pt x="14357" y="2625"/>
                    <a:pt x="13941" y="2469"/>
                    <a:pt x="13526" y="2339"/>
                  </a:cubicBezTo>
                  <a:cubicBezTo>
                    <a:pt x="13033" y="2132"/>
                    <a:pt x="12513" y="1950"/>
                    <a:pt x="11942" y="1794"/>
                  </a:cubicBezTo>
                  <a:cubicBezTo>
                    <a:pt x="11579" y="1690"/>
                    <a:pt x="11189" y="1586"/>
                    <a:pt x="10748" y="1534"/>
                  </a:cubicBezTo>
                  <a:cubicBezTo>
                    <a:pt x="10333" y="1431"/>
                    <a:pt x="9891" y="1405"/>
                    <a:pt x="9450" y="1405"/>
                  </a:cubicBezTo>
                  <a:lnTo>
                    <a:pt x="9398" y="1405"/>
                  </a:lnTo>
                  <a:cubicBezTo>
                    <a:pt x="8931" y="1405"/>
                    <a:pt x="8464" y="1457"/>
                    <a:pt x="8022" y="1612"/>
                  </a:cubicBezTo>
                  <a:cubicBezTo>
                    <a:pt x="7789" y="1690"/>
                    <a:pt x="7555" y="1794"/>
                    <a:pt x="7347" y="1924"/>
                  </a:cubicBezTo>
                  <a:cubicBezTo>
                    <a:pt x="7088" y="2080"/>
                    <a:pt x="6854" y="2261"/>
                    <a:pt x="6646" y="2469"/>
                  </a:cubicBezTo>
                  <a:cubicBezTo>
                    <a:pt x="6465" y="2677"/>
                    <a:pt x="6283" y="2910"/>
                    <a:pt x="6153" y="3170"/>
                  </a:cubicBezTo>
                  <a:cubicBezTo>
                    <a:pt x="5997" y="3455"/>
                    <a:pt x="5868" y="3767"/>
                    <a:pt x="5816" y="4105"/>
                  </a:cubicBezTo>
                  <a:cubicBezTo>
                    <a:pt x="5816" y="4260"/>
                    <a:pt x="5790" y="4416"/>
                    <a:pt x="5790" y="4572"/>
                  </a:cubicBezTo>
                  <a:cubicBezTo>
                    <a:pt x="5790" y="4702"/>
                    <a:pt x="5816" y="4831"/>
                    <a:pt x="5842" y="4935"/>
                  </a:cubicBezTo>
                  <a:cubicBezTo>
                    <a:pt x="5556" y="4987"/>
                    <a:pt x="5270" y="5039"/>
                    <a:pt x="4985" y="5117"/>
                  </a:cubicBezTo>
                  <a:cubicBezTo>
                    <a:pt x="4544" y="5221"/>
                    <a:pt x="4102" y="5377"/>
                    <a:pt x="3687" y="5584"/>
                  </a:cubicBezTo>
                  <a:cubicBezTo>
                    <a:pt x="2752" y="6026"/>
                    <a:pt x="2025" y="6753"/>
                    <a:pt x="1584" y="7661"/>
                  </a:cubicBezTo>
                  <a:cubicBezTo>
                    <a:pt x="1376" y="8128"/>
                    <a:pt x="1298" y="8622"/>
                    <a:pt x="1376" y="9115"/>
                  </a:cubicBezTo>
                  <a:cubicBezTo>
                    <a:pt x="1454" y="9556"/>
                    <a:pt x="1662" y="9998"/>
                    <a:pt x="1973" y="10335"/>
                  </a:cubicBezTo>
                  <a:cubicBezTo>
                    <a:pt x="2103" y="10491"/>
                    <a:pt x="2259" y="10621"/>
                    <a:pt x="2441" y="10750"/>
                  </a:cubicBezTo>
                  <a:cubicBezTo>
                    <a:pt x="2519" y="10802"/>
                    <a:pt x="2596" y="10854"/>
                    <a:pt x="2700" y="10906"/>
                  </a:cubicBezTo>
                  <a:cubicBezTo>
                    <a:pt x="2337" y="11218"/>
                    <a:pt x="1999" y="11529"/>
                    <a:pt x="1688" y="11841"/>
                  </a:cubicBezTo>
                  <a:cubicBezTo>
                    <a:pt x="1221" y="12282"/>
                    <a:pt x="831" y="12775"/>
                    <a:pt x="520" y="13321"/>
                  </a:cubicBezTo>
                  <a:cubicBezTo>
                    <a:pt x="156" y="13892"/>
                    <a:pt x="0" y="14567"/>
                    <a:pt x="78" y="15216"/>
                  </a:cubicBezTo>
                  <a:cubicBezTo>
                    <a:pt x="130" y="15605"/>
                    <a:pt x="260" y="15969"/>
                    <a:pt x="494" y="16280"/>
                  </a:cubicBezTo>
                  <a:cubicBezTo>
                    <a:pt x="597" y="16436"/>
                    <a:pt x="727" y="16592"/>
                    <a:pt x="883" y="16721"/>
                  </a:cubicBezTo>
                  <a:cubicBezTo>
                    <a:pt x="1013" y="16851"/>
                    <a:pt x="1169" y="16955"/>
                    <a:pt x="1324" y="17033"/>
                  </a:cubicBezTo>
                  <a:cubicBezTo>
                    <a:pt x="1714" y="17293"/>
                    <a:pt x="2155" y="17474"/>
                    <a:pt x="2622" y="17578"/>
                  </a:cubicBezTo>
                  <a:cubicBezTo>
                    <a:pt x="2856" y="17630"/>
                    <a:pt x="3116" y="17656"/>
                    <a:pt x="3349" y="17656"/>
                  </a:cubicBezTo>
                  <a:cubicBezTo>
                    <a:pt x="3557" y="17656"/>
                    <a:pt x="3765" y="17630"/>
                    <a:pt x="3946" y="17604"/>
                  </a:cubicBezTo>
                  <a:cubicBezTo>
                    <a:pt x="4777" y="17448"/>
                    <a:pt x="5530" y="17085"/>
                    <a:pt x="6179" y="16566"/>
                  </a:cubicBezTo>
                  <a:cubicBezTo>
                    <a:pt x="6542" y="16254"/>
                    <a:pt x="6906" y="15943"/>
                    <a:pt x="7217" y="15579"/>
                  </a:cubicBezTo>
                  <a:cubicBezTo>
                    <a:pt x="7321" y="15475"/>
                    <a:pt x="7425" y="15371"/>
                    <a:pt x="7503" y="15268"/>
                  </a:cubicBezTo>
                  <a:lnTo>
                    <a:pt x="7555" y="15320"/>
                  </a:lnTo>
                  <a:cubicBezTo>
                    <a:pt x="7815" y="15761"/>
                    <a:pt x="8204" y="16098"/>
                    <a:pt x="8697" y="16306"/>
                  </a:cubicBezTo>
                  <a:cubicBezTo>
                    <a:pt x="8931" y="16410"/>
                    <a:pt x="9190" y="16488"/>
                    <a:pt x="9450" y="16514"/>
                  </a:cubicBezTo>
                  <a:cubicBezTo>
                    <a:pt x="9580" y="16540"/>
                    <a:pt x="9684" y="16540"/>
                    <a:pt x="9814" y="16540"/>
                  </a:cubicBezTo>
                  <a:cubicBezTo>
                    <a:pt x="9943" y="16540"/>
                    <a:pt x="10073" y="16540"/>
                    <a:pt x="10203" y="16514"/>
                  </a:cubicBezTo>
                  <a:cubicBezTo>
                    <a:pt x="10644" y="16462"/>
                    <a:pt x="11086" y="16280"/>
                    <a:pt x="11449" y="16046"/>
                  </a:cubicBezTo>
                  <a:cubicBezTo>
                    <a:pt x="11605" y="15917"/>
                    <a:pt x="11761" y="15787"/>
                    <a:pt x="11916" y="15631"/>
                  </a:cubicBezTo>
                  <a:cubicBezTo>
                    <a:pt x="12046" y="15501"/>
                    <a:pt x="12176" y="15346"/>
                    <a:pt x="12306" y="15190"/>
                  </a:cubicBezTo>
                  <a:cubicBezTo>
                    <a:pt x="12436" y="14982"/>
                    <a:pt x="12565" y="14748"/>
                    <a:pt x="12669" y="14541"/>
                  </a:cubicBezTo>
                  <a:cubicBezTo>
                    <a:pt x="12773" y="14619"/>
                    <a:pt x="12877" y="14722"/>
                    <a:pt x="12981" y="14800"/>
                  </a:cubicBezTo>
                  <a:cubicBezTo>
                    <a:pt x="13188" y="14982"/>
                    <a:pt x="13448" y="15112"/>
                    <a:pt x="13734" y="15190"/>
                  </a:cubicBezTo>
                  <a:cubicBezTo>
                    <a:pt x="13963" y="15259"/>
                    <a:pt x="14203" y="15292"/>
                    <a:pt x="14444" y="15292"/>
                  </a:cubicBezTo>
                  <a:cubicBezTo>
                    <a:pt x="14748" y="15292"/>
                    <a:pt x="15054" y="15239"/>
                    <a:pt x="15343" y="15138"/>
                  </a:cubicBezTo>
                  <a:cubicBezTo>
                    <a:pt x="15577" y="15060"/>
                    <a:pt x="15785" y="14930"/>
                    <a:pt x="15992" y="14800"/>
                  </a:cubicBezTo>
                  <a:cubicBezTo>
                    <a:pt x="16200" y="14645"/>
                    <a:pt x="16382" y="14463"/>
                    <a:pt x="16537" y="14255"/>
                  </a:cubicBezTo>
                  <a:cubicBezTo>
                    <a:pt x="16823" y="13918"/>
                    <a:pt x="17057" y="13554"/>
                    <a:pt x="17212" y="13139"/>
                  </a:cubicBezTo>
                  <a:cubicBezTo>
                    <a:pt x="17654" y="12100"/>
                    <a:pt x="17783" y="10906"/>
                    <a:pt x="17602" y="9375"/>
                  </a:cubicBezTo>
                  <a:cubicBezTo>
                    <a:pt x="17524" y="8907"/>
                    <a:pt x="17446" y="8440"/>
                    <a:pt x="17368" y="7999"/>
                  </a:cubicBezTo>
                  <a:cubicBezTo>
                    <a:pt x="17212" y="7220"/>
                    <a:pt x="17109" y="6389"/>
                    <a:pt x="17109" y="5584"/>
                  </a:cubicBezTo>
                  <a:cubicBezTo>
                    <a:pt x="17109" y="5506"/>
                    <a:pt x="17109" y="5403"/>
                    <a:pt x="17134" y="5299"/>
                  </a:cubicBezTo>
                  <a:cubicBezTo>
                    <a:pt x="17316" y="5117"/>
                    <a:pt x="17472" y="4961"/>
                    <a:pt x="17628" y="4779"/>
                  </a:cubicBezTo>
                  <a:cubicBezTo>
                    <a:pt x="18147" y="4182"/>
                    <a:pt x="18588" y="3559"/>
                    <a:pt x="18978" y="2884"/>
                  </a:cubicBezTo>
                  <a:cubicBezTo>
                    <a:pt x="19185" y="2547"/>
                    <a:pt x="19341" y="2209"/>
                    <a:pt x="19497" y="1846"/>
                  </a:cubicBezTo>
                  <a:cubicBezTo>
                    <a:pt x="19808" y="1197"/>
                    <a:pt x="19497" y="418"/>
                    <a:pt x="18848" y="107"/>
                  </a:cubicBezTo>
                  <a:cubicBezTo>
                    <a:pt x="18678" y="35"/>
                    <a:pt x="18502" y="1"/>
                    <a:pt x="183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65"/>
            <p:cNvSpPr/>
            <p:nvPr/>
          </p:nvSpPr>
          <p:spPr>
            <a:xfrm>
              <a:off x="3481900" y="4252225"/>
              <a:ext cx="394625" cy="358925"/>
            </a:xfrm>
            <a:custGeom>
              <a:avLst/>
              <a:gdLst/>
              <a:ahLst/>
              <a:cxnLst/>
              <a:rect l="l" t="t" r="r" b="b"/>
              <a:pathLst>
                <a:path w="15785" h="14357" extrusionOk="0">
                  <a:moveTo>
                    <a:pt x="8386" y="0"/>
                  </a:moveTo>
                  <a:cubicBezTo>
                    <a:pt x="8023" y="0"/>
                    <a:pt x="7659" y="52"/>
                    <a:pt x="7322" y="182"/>
                  </a:cubicBezTo>
                  <a:cubicBezTo>
                    <a:pt x="7140" y="234"/>
                    <a:pt x="6958" y="312"/>
                    <a:pt x="6803" y="416"/>
                  </a:cubicBezTo>
                  <a:cubicBezTo>
                    <a:pt x="6647" y="519"/>
                    <a:pt x="6491" y="649"/>
                    <a:pt x="6335" y="779"/>
                  </a:cubicBezTo>
                  <a:cubicBezTo>
                    <a:pt x="6205" y="935"/>
                    <a:pt x="6076" y="1116"/>
                    <a:pt x="5972" y="1298"/>
                  </a:cubicBezTo>
                  <a:cubicBezTo>
                    <a:pt x="5868" y="1480"/>
                    <a:pt x="5816" y="1688"/>
                    <a:pt x="5790" y="1895"/>
                  </a:cubicBezTo>
                  <a:cubicBezTo>
                    <a:pt x="5764" y="1999"/>
                    <a:pt x="5764" y="2103"/>
                    <a:pt x="5764" y="2207"/>
                  </a:cubicBezTo>
                  <a:cubicBezTo>
                    <a:pt x="5764" y="2285"/>
                    <a:pt x="5764" y="2363"/>
                    <a:pt x="5790" y="2440"/>
                  </a:cubicBezTo>
                  <a:cubicBezTo>
                    <a:pt x="5816" y="2544"/>
                    <a:pt x="5842" y="2648"/>
                    <a:pt x="5868" y="2726"/>
                  </a:cubicBezTo>
                  <a:cubicBezTo>
                    <a:pt x="5894" y="2830"/>
                    <a:pt x="5946" y="2934"/>
                    <a:pt x="6024" y="3038"/>
                  </a:cubicBezTo>
                  <a:cubicBezTo>
                    <a:pt x="6102" y="3167"/>
                    <a:pt x="6205" y="3297"/>
                    <a:pt x="6309" y="3427"/>
                  </a:cubicBezTo>
                  <a:cubicBezTo>
                    <a:pt x="5998" y="3427"/>
                    <a:pt x="5686" y="3453"/>
                    <a:pt x="5427" y="3479"/>
                  </a:cubicBezTo>
                  <a:cubicBezTo>
                    <a:pt x="5011" y="3531"/>
                    <a:pt x="4596" y="3583"/>
                    <a:pt x="4206" y="3687"/>
                  </a:cubicBezTo>
                  <a:cubicBezTo>
                    <a:pt x="3817" y="3790"/>
                    <a:pt x="3454" y="3920"/>
                    <a:pt x="3116" y="4076"/>
                  </a:cubicBezTo>
                  <a:cubicBezTo>
                    <a:pt x="2389" y="4413"/>
                    <a:pt x="1818" y="4985"/>
                    <a:pt x="1455" y="5712"/>
                  </a:cubicBezTo>
                  <a:cubicBezTo>
                    <a:pt x="1325" y="5971"/>
                    <a:pt x="1299" y="6283"/>
                    <a:pt x="1325" y="6594"/>
                  </a:cubicBezTo>
                  <a:cubicBezTo>
                    <a:pt x="1377" y="6854"/>
                    <a:pt x="1481" y="7113"/>
                    <a:pt x="1688" y="7321"/>
                  </a:cubicBezTo>
                  <a:cubicBezTo>
                    <a:pt x="1766" y="7399"/>
                    <a:pt x="1870" y="7503"/>
                    <a:pt x="2000" y="7581"/>
                  </a:cubicBezTo>
                  <a:cubicBezTo>
                    <a:pt x="2130" y="7659"/>
                    <a:pt x="2259" y="7736"/>
                    <a:pt x="2415" y="7814"/>
                  </a:cubicBezTo>
                  <a:cubicBezTo>
                    <a:pt x="2701" y="7944"/>
                    <a:pt x="3012" y="8022"/>
                    <a:pt x="3324" y="8074"/>
                  </a:cubicBezTo>
                  <a:cubicBezTo>
                    <a:pt x="3480" y="8100"/>
                    <a:pt x="3661" y="8126"/>
                    <a:pt x="3817" y="8126"/>
                  </a:cubicBezTo>
                  <a:cubicBezTo>
                    <a:pt x="3402" y="8411"/>
                    <a:pt x="3064" y="8697"/>
                    <a:pt x="2727" y="8957"/>
                  </a:cubicBezTo>
                  <a:cubicBezTo>
                    <a:pt x="2259" y="9320"/>
                    <a:pt x="1818" y="9735"/>
                    <a:pt x="1377" y="10151"/>
                  </a:cubicBezTo>
                  <a:cubicBezTo>
                    <a:pt x="987" y="10540"/>
                    <a:pt x="650" y="10982"/>
                    <a:pt x="364" y="11449"/>
                  </a:cubicBezTo>
                  <a:cubicBezTo>
                    <a:pt x="131" y="11838"/>
                    <a:pt x="1" y="12306"/>
                    <a:pt x="53" y="12747"/>
                  </a:cubicBezTo>
                  <a:cubicBezTo>
                    <a:pt x="79" y="12981"/>
                    <a:pt x="157" y="13214"/>
                    <a:pt x="286" y="13396"/>
                  </a:cubicBezTo>
                  <a:cubicBezTo>
                    <a:pt x="364" y="13500"/>
                    <a:pt x="442" y="13604"/>
                    <a:pt x="546" y="13681"/>
                  </a:cubicBezTo>
                  <a:cubicBezTo>
                    <a:pt x="624" y="13759"/>
                    <a:pt x="728" y="13837"/>
                    <a:pt x="832" y="13889"/>
                  </a:cubicBezTo>
                  <a:cubicBezTo>
                    <a:pt x="1143" y="14097"/>
                    <a:pt x="1455" y="14227"/>
                    <a:pt x="1818" y="14305"/>
                  </a:cubicBezTo>
                  <a:cubicBezTo>
                    <a:pt x="1974" y="14330"/>
                    <a:pt x="2156" y="14356"/>
                    <a:pt x="2337" y="14356"/>
                  </a:cubicBezTo>
                  <a:cubicBezTo>
                    <a:pt x="2493" y="14356"/>
                    <a:pt x="2623" y="14330"/>
                    <a:pt x="2779" y="14330"/>
                  </a:cubicBezTo>
                  <a:cubicBezTo>
                    <a:pt x="3428" y="14201"/>
                    <a:pt x="4051" y="13889"/>
                    <a:pt x="4544" y="13474"/>
                  </a:cubicBezTo>
                  <a:cubicBezTo>
                    <a:pt x="4881" y="13188"/>
                    <a:pt x="5193" y="12903"/>
                    <a:pt x="5479" y="12591"/>
                  </a:cubicBezTo>
                  <a:cubicBezTo>
                    <a:pt x="5816" y="12280"/>
                    <a:pt x="6076" y="11916"/>
                    <a:pt x="6309" y="11657"/>
                  </a:cubicBezTo>
                  <a:cubicBezTo>
                    <a:pt x="6517" y="11371"/>
                    <a:pt x="6673" y="11189"/>
                    <a:pt x="6854" y="10956"/>
                  </a:cubicBezTo>
                  <a:lnTo>
                    <a:pt x="6958" y="10800"/>
                  </a:lnTo>
                  <a:cubicBezTo>
                    <a:pt x="6958" y="11059"/>
                    <a:pt x="6984" y="11293"/>
                    <a:pt x="7010" y="11553"/>
                  </a:cubicBezTo>
                  <a:cubicBezTo>
                    <a:pt x="7036" y="11708"/>
                    <a:pt x="7088" y="11864"/>
                    <a:pt x="7140" y="12020"/>
                  </a:cubicBezTo>
                  <a:cubicBezTo>
                    <a:pt x="7192" y="12176"/>
                    <a:pt x="7270" y="12332"/>
                    <a:pt x="7374" y="12487"/>
                  </a:cubicBezTo>
                  <a:cubicBezTo>
                    <a:pt x="7529" y="12747"/>
                    <a:pt x="7763" y="12955"/>
                    <a:pt x="8075" y="13084"/>
                  </a:cubicBezTo>
                  <a:cubicBezTo>
                    <a:pt x="8230" y="13162"/>
                    <a:pt x="8386" y="13214"/>
                    <a:pt x="8542" y="13214"/>
                  </a:cubicBezTo>
                  <a:lnTo>
                    <a:pt x="9061" y="13214"/>
                  </a:lnTo>
                  <a:cubicBezTo>
                    <a:pt x="9373" y="13188"/>
                    <a:pt x="9658" y="13058"/>
                    <a:pt x="9918" y="12903"/>
                  </a:cubicBezTo>
                  <a:cubicBezTo>
                    <a:pt x="10022" y="12825"/>
                    <a:pt x="10126" y="12721"/>
                    <a:pt x="10229" y="12617"/>
                  </a:cubicBezTo>
                  <a:cubicBezTo>
                    <a:pt x="10333" y="12513"/>
                    <a:pt x="10411" y="12409"/>
                    <a:pt x="10515" y="12280"/>
                  </a:cubicBezTo>
                  <a:cubicBezTo>
                    <a:pt x="10671" y="12046"/>
                    <a:pt x="10826" y="11760"/>
                    <a:pt x="10930" y="11475"/>
                  </a:cubicBezTo>
                  <a:cubicBezTo>
                    <a:pt x="11164" y="10904"/>
                    <a:pt x="11346" y="10333"/>
                    <a:pt x="11476" y="9735"/>
                  </a:cubicBezTo>
                  <a:cubicBezTo>
                    <a:pt x="11501" y="9787"/>
                    <a:pt x="11501" y="9813"/>
                    <a:pt x="11527" y="9865"/>
                  </a:cubicBezTo>
                  <a:cubicBezTo>
                    <a:pt x="11605" y="10125"/>
                    <a:pt x="11735" y="10410"/>
                    <a:pt x="11839" y="10696"/>
                  </a:cubicBezTo>
                  <a:cubicBezTo>
                    <a:pt x="11969" y="10956"/>
                    <a:pt x="12125" y="11215"/>
                    <a:pt x="12306" y="11449"/>
                  </a:cubicBezTo>
                  <a:cubicBezTo>
                    <a:pt x="12384" y="11553"/>
                    <a:pt x="12488" y="11657"/>
                    <a:pt x="12592" y="11734"/>
                  </a:cubicBezTo>
                  <a:cubicBezTo>
                    <a:pt x="12696" y="11812"/>
                    <a:pt x="12825" y="11890"/>
                    <a:pt x="12981" y="11916"/>
                  </a:cubicBezTo>
                  <a:cubicBezTo>
                    <a:pt x="13111" y="11968"/>
                    <a:pt x="13293" y="11994"/>
                    <a:pt x="13449" y="11994"/>
                  </a:cubicBezTo>
                  <a:cubicBezTo>
                    <a:pt x="13630" y="11968"/>
                    <a:pt x="13838" y="11916"/>
                    <a:pt x="14020" y="11864"/>
                  </a:cubicBezTo>
                  <a:cubicBezTo>
                    <a:pt x="14149" y="11786"/>
                    <a:pt x="14305" y="11708"/>
                    <a:pt x="14435" y="11631"/>
                  </a:cubicBezTo>
                  <a:cubicBezTo>
                    <a:pt x="14565" y="11527"/>
                    <a:pt x="14695" y="11397"/>
                    <a:pt x="14798" y="11267"/>
                  </a:cubicBezTo>
                  <a:cubicBezTo>
                    <a:pt x="15006" y="11008"/>
                    <a:pt x="15188" y="10696"/>
                    <a:pt x="15318" y="10384"/>
                  </a:cubicBezTo>
                  <a:cubicBezTo>
                    <a:pt x="15681" y="9502"/>
                    <a:pt x="15785" y="8463"/>
                    <a:pt x="15629" y="7139"/>
                  </a:cubicBezTo>
                  <a:cubicBezTo>
                    <a:pt x="15577" y="6698"/>
                    <a:pt x="15499" y="6257"/>
                    <a:pt x="15422" y="5815"/>
                  </a:cubicBezTo>
                  <a:cubicBezTo>
                    <a:pt x="15240" y="4933"/>
                    <a:pt x="15136" y="4050"/>
                    <a:pt x="15136" y="3167"/>
                  </a:cubicBezTo>
                  <a:cubicBezTo>
                    <a:pt x="15162" y="2778"/>
                    <a:pt x="15214" y="2389"/>
                    <a:pt x="15318" y="1999"/>
                  </a:cubicBezTo>
                  <a:cubicBezTo>
                    <a:pt x="15396" y="1973"/>
                    <a:pt x="15447" y="1869"/>
                    <a:pt x="15422" y="1791"/>
                  </a:cubicBezTo>
                  <a:cubicBezTo>
                    <a:pt x="15422" y="1740"/>
                    <a:pt x="15396" y="1688"/>
                    <a:pt x="15344" y="1636"/>
                  </a:cubicBezTo>
                  <a:cubicBezTo>
                    <a:pt x="15344" y="1636"/>
                    <a:pt x="15318" y="1610"/>
                    <a:pt x="15292" y="1610"/>
                  </a:cubicBezTo>
                  <a:lnTo>
                    <a:pt x="14954" y="1610"/>
                  </a:lnTo>
                  <a:cubicBezTo>
                    <a:pt x="14461" y="1584"/>
                    <a:pt x="13968" y="1480"/>
                    <a:pt x="13500" y="1350"/>
                  </a:cubicBezTo>
                  <a:cubicBezTo>
                    <a:pt x="13059" y="1220"/>
                    <a:pt x="12618" y="1039"/>
                    <a:pt x="12202" y="883"/>
                  </a:cubicBezTo>
                  <a:cubicBezTo>
                    <a:pt x="11709" y="701"/>
                    <a:pt x="11190" y="519"/>
                    <a:pt x="10671" y="390"/>
                  </a:cubicBezTo>
                  <a:cubicBezTo>
                    <a:pt x="10333" y="286"/>
                    <a:pt x="9970" y="208"/>
                    <a:pt x="9580" y="130"/>
                  </a:cubicBezTo>
                  <a:cubicBezTo>
                    <a:pt x="9191" y="52"/>
                    <a:pt x="8828" y="26"/>
                    <a:pt x="8438" y="26"/>
                  </a:cubicBezTo>
                  <a:lnTo>
                    <a:pt x="8438" y="0"/>
                  </a:lnTo>
                  <a:close/>
                </a:path>
              </a:pathLst>
            </a:custGeom>
            <a:solidFill>
              <a:srgbClr val="C25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65"/>
            <p:cNvSpPr/>
            <p:nvPr/>
          </p:nvSpPr>
          <p:spPr>
            <a:xfrm>
              <a:off x="3524575" y="4217700"/>
              <a:ext cx="398700" cy="353250"/>
            </a:xfrm>
            <a:custGeom>
              <a:avLst/>
              <a:gdLst/>
              <a:ahLst/>
              <a:cxnLst/>
              <a:rect l="l" t="t" r="r" b="b"/>
              <a:pathLst>
                <a:path w="15948" h="14130" extrusionOk="0">
                  <a:moveTo>
                    <a:pt x="15591" y="1"/>
                  </a:moveTo>
                  <a:cubicBezTo>
                    <a:pt x="15456" y="1"/>
                    <a:pt x="15329" y="73"/>
                    <a:pt x="15272" y="187"/>
                  </a:cubicBezTo>
                  <a:cubicBezTo>
                    <a:pt x="15116" y="602"/>
                    <a:pt x="14909" y="992"/>
                    <a:pt x="14675" y="1381"/>
                  </a:cubicBezTo>
                  <a:cubicBezTo>
                    <a:pt x="14415" y="1822"/>
                    <a:pt x="14104" y="2238"/>
                    <a:pt x="13766" y="2653"/>
                  </a:cubicBezTo>
                  <a:cubicBezTo>
                    <a:pt x="13507" y="2991"/>
                    <a:pt x="13195" y="3328"/>
                    <a:pt x="12884" y="3614"/>
                  </a:cubicBezTo>
                  <a:cubicBezTo>
                    <a:pt x="12728" y="3692"/>
                    <a:pt x="12572" y="3744"/>
                    <a:pt x="12416" y="3795"/>
                  </a:cubicBezTo>
                  <a:cubicBezTo>
                    <a:pt x="12261" y="3821"/>
                    <a:pt x="12027" y="3899"/>
                    <a:pt x="11819" y="3951"/>
                  </a:cubicBezTo>
                  <a:cubicBezTo>
                    <a:pt x="11612" y="4003"/>
                    <a:pt x="11430" y="4029"/>
                    <a:pt x="11222" y="4055"/>
                  </a:cubicBezTo>
                  <a:cubicBezTo>
                    <a:pt x="11041" y="4107"/>
                    <a:pt x="10807" y="4133"/>
                    <a:pt x="10599" y="4133"/>
                  </a:cubicBezTo>
                  <a:cubicBezTo>
                    <a:pt x="10210" y="4185"/>
                    <a:pt x="9794" y="4185"/>
                    <a:pt x="9379" y="4185"/>
                  </a:cubicBezTo>
                  <a:cubicBezTo>
                    <a:pt x="8782" y="4159"/>
                    <a:pt x="8159" y="4107"/>
                    <a:pt x="7562" y="4003"/>
                  </a:cubicBezTo>
                  <a:cubicBezTo>
                    <a:pt x="6939" y="3925"/>
                    <a:pt x="6342" y="3795"/>
                    <a:pt x="5719" y="3692"/>
                  </a:cubicBezTo>
                  <a:cubicBezTo>
                    <a:pt x="5709" y="3687"/>
                    <a:pt x="5700" y="3685"/>
                    <a:pt x="5692" y="3685"/>
                  </a:cubicBezTo>
                  <a:cubicBezTo>
                    <a:pt x="5657" y="3685"/>
                    <a:pt x="5636" y="3723"/>
                    <a:pt x="5615" y="3744"/>
                  </a:cubicBezTo>
                  <a:cubicBezTo>
                    <a:pt x="5615" y="3795"/>
                    <a:pt x="5641" y="3847"/>
                    <a:pt x="5693" y="3847"/>
                  </a:cubicBezTo>
                  <a:cubicBezTo>
                    <a:pt x="6316" y="3977"/>
                    <a:pt x="6913" y="4107"/>
                    <a:pt x="7536" y="4211"/>
                  </a:cubicBezTo>
                  <a:cubicBezTo>
                    <a:pt x="8133" y="4315"/>
                    <a:pt x="8782" y="4393"/>
                    <a:pt x="9405" y="4445"/>
                  </a:cubicBezTo>
                  <a:cubicBezTo>
                    <a:pt x="9717" y="4496"/>
                    <a:pt x="10002" y="4496"/>
                    <a:pt x="10314" y="4496"/>
                  </a:cubicBezTo>
                  <a:cubicBezTo>
                    <a:pt x="10625" y="4496"/>
                    <a:pt x="10937" y="4470"/>
                    <a:pt x="11248" y="4445"/>
                  </a:cubicBezTo>
                  <a:cubicBezTo>
                    <a:pt x="11560" y="4419"/>
                    <a:pt x="11871" y="4341"/>
                    <a:pt x="12157" y="4263"/>
                  </a:cubicBezTo>
                  <a:lnTo>
                    <a:pt x="12157" y="4263"/>
                  </a:lnTo>
                  <a:cubicBezTo>
                    <a:pt x="11845" y="4574"/>
                    <a:pt x="11482" y="4860"/>
                    <a:pt x="11144" y="5145"/>
                  </a:cubicBezTo>
                  <a:cubicBezTo>
                    <a:pt x="10573" y="5587"/>
                    <a:pt x="9976" y="6002"/>
                    <a:pt x="9379" y="6418"/>
                  </a:cubicBezTo>
                  <a:lnTo>
                    <a:pt x="8964" y="6677"/>
                  </a:lnTo>
                  <a:lnTo>
                    <a:pt x="8912" y="6677"/>
                  </a:lnTo>
                  <a:cubicBezTo>
                    <a:pt x="8289" y="6911"/>
                    <a:pt x="7666" y="7118"/>
                    <a:pt x="7017" y="7274"/>
                  </a:cubicBezTo>
                  <a:cubicBezTo>
                    <a:pt x="5884" y="7563"/>
                    <a:pt x="4707" y="7718"/>
                    <a:pt x="3547" y="7718"/>
                  </a:cubicBezTo>
                  <a:cubicBezTo>
                    <a:pt x="3457" y="7718"/>
                    <a:pt x="3368" y="7717"/>
                    <a:pt x="3278" y="7716"/>
                  </a:cubicBezTo>
                  <a:cubicBezTo>
                    <a:pt x="2733" y="7690"/>
                    <a:pt x="2162" y="7638"/>
                    <a:pt x="1617" y="7534"/>
                  </a:cubicBezTo>
                  <a:cubicBezTo>
                    <a:pt x="1608" y="7532"/>
                    <a:pt x="1600" y="7531"/>
                    <a:pt x="1592" y="7531"/>
                  </a:cubicBezTo>
                  <a:cubicBezTo>
                    <a:pt x="1484" y="7531"/>
                    <a:pt x="1470" y="7691"/>
                    <a:pt x="1591" y="7716"/>
                  </a:cubicBezTo>
                  <a:cubicBezTo>
                    <a:pt x="2188" y="7819"/>
                    <a:pt x="2811" y="7897"/>
                    <a:pt x="3434" y="7923"/>
                  </a:cubicBezTo>
                  <a:cubicBezTo>
                    <a:pt x="3692" y="7934"/>
                    <a:pt x="3955" y="7940"/>
                    <a:pt x="4220" y="7940"/>
                  </a:cubicBezTo>
                  <a:cubicBezTo>
                    <a:pt x="4595" y="7940"/>
                    <a:pt x="4975" y="7928"/>
                    <a:pt x="5355" y="7897"/>
                  </a:cubicBezTo>
                  <a:cubicBezTo>
                    <a:pt x="6004" y="7819"/>
                    <a:pt x="6653" y="7742"/>
                    <a:pt x="7276" y="7586"/>
                  </a:cubicBezTo>
                  <a:cubicBezTo>
                    <a:pt x="7458" y="7534"/>
                    <a:pt x="7640" y="7508"/>
                    <a:pt x="7821" y="7456"/>
                  </a:cubicBezTo>
                  <a:lnTo>
                    <a:pt x="7821" y="7456"/>
                  </a:lnTo>
                  <a:lnTo>
                    <a:pt x="7536" y="7638"/>
                  </a:lnTo>
                  <a:cubicBezTo>
                    <a:pt x="6913" y="8027"/>
                    <a:pt x="6290" y="8417"/>
                    <a:pt x="5667" y="8832"/>
                  </a:cubicBezTo>
                  <a:cubicBezTo>
                    <a:pt x="4810" y="9403"/>
                    <a:pt x="3953" y="9974"/>
                    <a:pt x="3123" y="10623"/>
                  </a:cubicBezTo>
                  <a:lnTo>
                    <a:pt x="3097" y="10623"/>
                  </a:lnTo>
                  <a:cubicBezTo>
                    <a:pt x="2811" y="10779"/>
                    <a:pt x="2499" y="10909"/>
                    <a:pt x="2188" y="11039"/>
                  </a:cubicBezTo>
                  <a:cubicBezTo>
                    <a:pt x="1850" y="11142"/>
                    <a:pt x="1513" y="11246"/>
                    <a:pt x="1175" y="11350"/>
                  </a:cubicBezTo>
                  <a:lnTo>
                    <a:pt x="864" y="11402"/>
                  </a:lnTo>
                  <a:cubicBezTo>
                    <a:pt x="838" y="11402"/>
                    <a:pt x="812" y="11428"/>
                    <a:pt x="786" y="11428"/>
                  </a:cubicBezTo>
                  <a:cubicBezTo>
                    <a:pt x="786" y="11454"/>
                    <a:pt x="760" y="11480"/>
                    <a:pt x="760" y="11506"/>
                  </a:cubicBezTo>
                  <a:cubicBezTo>
                    <a:pt x="786" y="11558"/>
                    <a:pt x="812" y="11584"/>
                    <a:pt x="864" y="11584"/>
                  </a:cubicBezTo>
                  <a:cubicBezTo>
                    <a:pt x="1253" y="11506"/>
                    <a:pt x="1643" y="11402"/>
                    <a:pt x="2032" y="11298"/>
                  </a:cubicBezTo>
                  <a:cubicBezTo>
                    <a:pt x="2214" y="11246"/>
                    <a:pt x="2396" y="11168"/>
                    <a:pt x="2577" y="11116"/>
                  </a:cubicBezTo>
                  <a:lnTo>
                    <a:pt x="2577" y="11116"/>
                  </a:lnTo>
                  <a:cubicBezTo>
                    <a:pt x="1591" y="11947"/>
                    <a:pt x="734" y="12908"/>
                    <a:pt x="59" y="13998"/>
                  </a:cubicBezTo>
                  <a:cubicBezTo>
                    <a:pt x="1" y="14056"/>
                    <a:pt x="59" y="14129"/>
                    <a:pt x="125" y="14129"/>
                  </a:cubicBezTo>
                  <a:cubicBezTo>
                    <a:pt x="147" y="14129"/>
                    <a:pt x="170" y="14121"/>
                    <a:pt x="189" y="14102"/>
                  </a:cubicBezTo>
                  <a:cubicBezTo>
                    <a:pt x="682" y="13323"/>
                    <a:pt x="1253" y="12596"/>
                    <a:pt x="1928" y="11947"/>
                  </a:cubicBezTo>
                  <a:cubicBezTo>
                    <a:pt x="2266" y="11636"/>
                    <a:pt x="2577" y="11350"/>
                    <a:pt x="2941" y="11065"/>
                  </a:cubicBezTo>
                  <a:lnTo>
                    <a:pt x="2941" y="11065"/>
                  </a:lnTo>
                  <a:cubicBezTo>
                    <a:pt x="2889" y="11142"/>
                    <a:pt x="2863" y="11220"/>
                    <a:pt x="2811" y="11298"/>
                  </a:cubicBezTo>
                  <a:cubicBezTo>
                    <a:pt x="2707" y="11532"/>
                    <a:pt x="2603" y="11791"/>
                    <a:pt x="2525" y="12077"/>
                  </a:cubicBezTo>
                  <a:cubicBezTo>
                    <a:pt x="2370" y="12596"/>
                    <a:pt x="2292" y="13115"/>
                    <a:pt x="2266" y="13661"/>
                  </a:cubicBezTo>
                  <a:cubicBezTo>
                    <a:pt x="2240" y="13687"/>
                    <a:pt x="2240" y="13713"/>
                    <a:pt x="2266" y="13738"/>
                  </a:cubicBezTo>
                  <a:cubicBezTo>
                    <a:pt x="2266" y="13738"/>
                    <a:pt x="2292" y="13764"/>
                    <a:pt x="2318" y="13764"/>
                  </a:cubicBezTo>
                  <a:cubicBezTo>
                    <a:pt x="2370" y="13764"/>
                    <a:pt x="2396" y="13738"/>
                    <a:pt x="2422" y="13687"/>
                  </a:cubicBezTo>
                  <a:cubicBezTo>
                    <a:pt x="2422" y="13505"/>
                    <a:pt x="2448" y="13297"/>
                    <a:pt x="2474" y="13089"/>
                  </a:cubicBezTo>
                  <a:cubicBezTo>
                    <a:pt x="2499" y="12882"/>
                    <a:pt x="2551" y="12674"/>
                    <a:pt x="2603" y="12466"/>
                  </a:cubicBezTo>
                  <a:cubicBezTo>
                    <a:pt x="2707" y="12181"/>
                    <a:pt x="2811" y="11895"/>
                    <a:pt x="2941" y="11610"/>
                  </a:cubicBezTo>
                  <a:cubicBezTo>
                    <a:pt x="3071" y="11324"/>
                    <a:pt x="3252" y="11013"/>
                    <a:pt x="3408" y="10727"/>
                  </a:cubicBezTo>
                  <a:cubicBezTo>
                    <a:pt x="3434" y="10701"/>
                    <a:pt x="3434" y="10701"/>
                    <a:pt x="3408" y="10675"/>
                  </a:cubicBezTo>
                  <a:cubicBezTo>
                    <a:pt x="4031" y="10208"/>
                    <a:pt x="4654" y="9766"/>
                    <a:pt x="5277" y="9377"/>
                  </a:cubicBezTo>
                  <a:cubicBezTo>
                    <a:pt x="5926" y="8962"/>
                    <a:pt x="6549" y="8598"/>
                    <a:pt x="7172" y="8209"/>
                  </a:cubicBezTo>
                  <a:cubicBezTo>
                    <a:pt x="7406" y="8079"/>
                    <a:pt x="7640" y="7949"/>
                    <a:pt x="7899" y="7793"/>
                  </a:cubicBezTo>
                  <a:lnTo>
                    <a:pt x="7899" y="7793"/>
                  </a:lnTo>
                  <a:cubicBezTo>
                    <a:pt x="7770" y="7975"/>
                    <a:pt x="7666" y="8157"/>
                    <a:pt x="7562" y="8365"/>
                  </a:cubicBezTo>
                  <a:cubicBezTo>
                    <a:pt x="7458" y="8572"/>
                    <a:pt x="7354" y="8780"/>
                    <a:pt x="7276" y="9014"/>
                  </a:cubicBezTo>
                  <a:cubicBezTo>
                    <a:pt x="7198" y="9247"/>
                    <a:pt x="7121" y="9455"/>
                    <a:pt x="7069" y="9689"/>
                  </a:cubicBezTo>
                  <a:cubicBezTo>
                    <a:pt x="6939" y="10130"/>
                    <a:pt x="6835" y="10571"/>
                    <a:pt x="6757" y="11013"/>
                  </a:cubicBezTo>
                  <a:cubicBezTo>
                    <a:pt x="6679" y="11480"/>
                    <a:pt x="6653" y="11947"/>
                    <a:pt x="6627" y="12414"/>
                  </a:cubicBezTo>
                  <a:cubicBezTo>
                    <a:pt x="6627" y="12466"/>
                    <a:pt x="6653" y="12492"/>
                    <a:pt x="6705" y="12518"/>
                  </a:cubicBezTo>
                  <a:cubicBezTo>
                    <a:pt x="6757" y="12518"/>
                    <a:pt x="6783" y="12492"/>
                    <a:pt x="6809" y="12440"/>
                  </a:cubicBezTo>
                  <a:cubicBezTo>
                    <a:pt x="6835" y="11688"/>
                    <a:pt x="6939" y="10935"/>
                    <a:pt x="7172" y="10208"/>
                  </a:cubicBezTo>
                  <a:cubicBezTo>
                    <a:pt x="7250" y="9870"/>
                    <a:pt x="7380" y="9559"/>
                    <a:pt x="7510" y="9247"/>
                  </a:cubicBezTo>
                  <a:cubicBezTo>
                    <a:pt x="7588" y="9066"/>
                    <a:pt x="7666" y="8910"/>
                    <a:pt x="7770" y="8754"/>
                  </a:cubicBezTo>
                  <a:cubicBezTo>
                    <a:pt x="7847" y="8572"/>
                    <a:pt x="7925" y="8442"/>
                    <a:pt x="8029" y="8287"/>
                  </a:cubicBezTo>
                  <a:cubicBezTo>
                    <a:pt x="8211" y="8001"/>
                    <a:pt x="8393" y="7716"/>
                    <a:pt x="8574" y="7456"/>
                  </a:cubicBezTo>
                  <a:cubicBezTo>
                    <a:pt x="8600" y="7430"/>
                    <a:pt x="8600" y="7404"/>
                    <a:pt x="8600" y="7378"/>
                  </a:cubicBezTo>
                  <a:cubicBezTo>
                    <a:pt x="8756" y="7274"/>
                    <a:pt x="8938" y="7196"/>
                    <a:pt x="9094" y="7093"/>
                  </a:cubicBezTo>
                  <a:cubicBezTo>
                    <a:pt x="9717" y="6703"/>
                    <a:pt x="10340" y="6340"/>
                    <a:pt x="10937" y="5924"/>
                  </a:cubicBezTo>
                  <a:cubicBezTo>
                    <a:pt x="11222" y="5717"/>
                    <a:pt x="11534" y="5509"/>
                    <a:pt x="11819" y="5301"/>
                  </a:cubicBezTo>
                  <a:lnTo>
                    <a:pt x="11819" y="5301"/>
                  </a:lnTo>
                  <a:cubicBezTo>
                    <a:pt x="11742" y="5483"/>
                    <a:pt x="11690" y="5639"/>
                    <a:pt x="11638" y="5820"/>
                  </a:cubicBezTo>
                  <a:cubicBezTo>
                    <a:pt x="11482" y="6366"/>
                    <a:pt x="11378" y="6937"/>
                    <a:pt x="11326" y="7508"/>
                  </a:cubicBezTo>
                  <a:cubicBezTo>
                    <a:pt x="11222" y="8598"/>
                    <a:pt x="11300" y="9715"/>
                    <a:pt x="11508" y="10779"/>
                  </a:cubicBezTo>
                  <a:cubicBezTo>
                    <a:pt x="11508" y="10831"/>
                    <a:pt x="11560" y="10857"/>
                    <a:pt x="11612" y="10857"/>
                  </a:cubicBezTo>
                  <a:cubicBezTo>
                    <a:pt x="11638" y="10857"/>
                    <a:pt x="11690" y="10831"/>
                    <a:pt x="11690" y="10779"/>
                  </a:cubicBezTo>
                  <a:cubicBezTo>
                    <a:pt x="11560" y="10208"/>
                    <a:pt x="11534" y="9611"/>
                    <a:pt x="11560" y="9040"/>
                  </a:cubicBezTo>
                  <a:cubicBezTo>
                    <a:pt x="11586" y="8157"/>
                    <a:pt x="11716" y="7274"/>
                    <a:pt x="11975" y="6418"/>
                  </a:cubicBezTo>
                  <a:cubicBezTo>
                    <a:pt x="12079" y="6106"/>
                    <a:pt x="12183" y="5769"/>
                    <a:pt x="12313" y="5457"/>
                  </a:cubicBezTo>
                  <a:cubicBezTo>
                    <a:pt x="12365" y="5301"/>
                    <a:pt x="12416" y="5119"/>
                    <a:pt x="12494" y="4990"/>
                  </a:cubicBezTo>
                  <a:cubicBezTo>
                    <a:pt x="12572" y="4834"/>
                    <a:pt x="12624" y="4704"/>
                    <a:pt x="12702" y="4574"/>
                  </a:cubicBezTo>
                  <a:cubicBezTo>
                    <a:pt x="13221" y="4107"/>
                    <a:pt x="13715" y="3640"/>
                    <a:pt x="14182" y="3121"/>
                  </a:cubicBezTo>
                  <a:cubicBezTo>
                    <a:pt x="14649" y="2575"/>
                    <a:pt x="15064" y="2004"/>
                    <a:pt x="15428" y="1381"/>
                  </a:cubicBezTo>
                  <a:cubicBezTo>
                    <a:pt x="15610" y="1096"/>
                    <a:pt x="15765" y="758"/>
                    <a:pt x="15895" y="447"/>
                  </a:cubicBezTo>
                  <a:cubicBezTo>
                    <a:pt x="15947" y="291"/>
                    <a:pt x="15895" y="109"/>
                    <a:pt x="15739" y="31"/>
                  </a:cubicBezTo>
                  <a:cubicBezTo>
                    <a:pt x="15691" y="10"/>
                    <a:pt x="15640" y="1"/>
                    <a:pt x="15591" y="1"/>
                  </a:cubicBezTo>
                  <a:close/>
                </a:path>
              </a:pathLst>
            </a:custGeom>
            <a:solidFill>
              <a:srgbClr val="A337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80" name="Google Shape;2680;p65"/>
          <p:cNvGrpSpPr/>
          <p:nvPr/>
        </p:nvGrpSpPr>
        <p:grpSpPr>
          <a:xfrm>
            <a:off x="3079224" y="2555675"/>
            <a:ext cx="280421" cy="365749"/>
            <a:chOff x="4361325" y="3366075"/>
            <a:chExt cx="438775" cy="579175"/>
          </a:xfrm>
        </p:grpSpPr>
        <p:sp>
          <p:nvSpPr>
            <p:cNvPr id="2681" name="Google Shape;2681;p65"/>
            <p:cNvSpPr/>
            <p:nvPr/>
          </p:nvSpPr>
          <p:spPr>
            <a:xfrm>
              <a:off x="4361325" y="3366075"/>
              <a:ext cx="438775" cy="579175"/>
            </a:xfrm>
            <a:custGeom>
              <a:avLst/>
              <a:gdLst/>
              <a:ahLst/>
              <a:cxnLst/>
              <a:rect l="l" t="t" r="r" b="b"/>
              <a:pathLst>
                <a:path w="17551" h="23167" extrusionOk="0">
                  <a:moveTo>
                    <a:pt x="14567" y="0"/>
                  </a:moveTo>
                  <a:cubicBezTo>
                    <a:pt x="14268" y="0"/>
                    <a:pt x="13964" y="101"/>
                    <a:pt x="13708" y="321"/>
                  </a:cubicBezTo>
                  <a:cubicBezTo>
                    <a:pt x="13656" y="373"/>
                    <a:pt x="13578" y="425"/>
                    <a:pt x="13526" y="477"/>
                  </a:cubicBezTo>
                  <a:cubicBezTo>
                    <a:pt x="13189" y="711"/>
                    <a:pt x="12799" y="892"/>
                    <a:pt x="12410" y="1074"/>
                  </a:cubicBezTo>
                  <a:cubicBezTo>
                    <a:pt x="11605" y="1360"/>
                    <a:pt x="10774" y="1567"/>
                    <a:pt x="9918" y="1697"/>
                  </a:cubicBezTo>
                  <a:lnTo>
                    <a:pt x="9606" y="1749"/>
                  </a:lnTo>
                  <a:cubicBezTo>
                    <a:pt x="9269" y="1801"/>
                    <a:pt x="8983" y="1879"/>
                    <a:pt x="8646" y="1931"/>
                  </a:cubicBezTo>
                  <a:cubicBezTo>
                    <a:pt x="8282" y="2009"/>
                    <a:pt x="7893" y="2113"/>
                    <a:pt x="7529" y="2216"/>
                  </a:cubicBezTo>
                  <a:cubicBezTo>
                    <a:pt x="5946" y="2658"/>
                    <a:pt x="4726" y="3307"/>
                    <a:pt x="3843" y="4189"/>
                  </a:cubicBezTo>
                  <a:cubicBezTo>
                    <a:pt x="3350" y="4683"/>
                    <a:pt x="2934" y="5280"/>
                    <a:pt x="2623" y="5903"/>
                  </a:cubicBezTo>
                  <a:cubicBezTo>
                    <a:pt x="2285" y="6578"/>
                    <a:pt x="2052" y="7331"/>
                    <a:pt x="1922" y="8084"/>
                  </a:cubicBezTo>
                  <a:cubicBezTo>
                    <a:pt x="1844" y="8473"/>
                    <a:pt x="1792" y="8888"/>
                    <a:pt x="1740" y="9330"/>
                  </a:cubicBezTo>
                  <a:cubicBezTo>
                    <a:pt x="1714" y="9849"/>
                    <a:pt x="1714" y="10368"/>
                    <a:pt x="1740" y="10887"/>
                  </a:cubicBezTo>
                  <a:cubicBezTo>
                    <a:pt x="1792" y="11432"/>
                    <a:pt x="1870" y="11952"/>
                    <a:pt x="1948" y="12419"/>
                  </a:cubicBezTo>
                  <a:lnTo>
                    <a:pt x="2052" y="13146"/>
                  </a:lnTo>
                  <a:lnTo>
                    <a:pt x="2181" y="13899"/>
                  </a:lnTo>
                  <a:cubicBezTo>
                    <a:pt x="2207" y="14158"/>
                    <a:pt x="2259" y="14418"/>
                    <a:pt x="2285" y="14678"/>
                  </a:cubicBezTo>
                  <a:cubicBezTo>
                    <a:pt x="2285" y="14678"/>
                    <a:pt x="2285" y="14678"/>
                    <a:pt x="2285" y="14704"/>
                  </a:cubicBezTo>
                  <a:cubicBezTo>
                    <a:pt x="2363" y="15353"/>
                    <a:pt x="2363" y="16002"/>
                    <a:pt x="2285" y="16677"/>
                  </a:cubicBezTo>
                  <a:lnTo>
                    <a:pt x="2285" y="16728"/>
                  </a:lnTo>
                  <a:cubicBezTo>
                    <a:pt x="2181" y="16858"/>
                    <a:pt x="2103" y="16988"/>
                    <a:pt x="2026" y="17144"/>
                  </a:cubicBezTo>
                  <a:cubicBezTo>
                    <a:pt x="1870" y="17403"/>
                    <a:pt x="1714" y="17637"/>
                    <a:pt x="1584" y="17871"/>
                  </a:cubicBezTo>
                  <a:cubicBezTo>
                    <a:pt x="1247" y="18416"/>
                    <a:pt x="961" y="18961"/>
                    <a:pt x="702" y="19558"/>
                  </a:cubicBezTo>
                  <a:cubicBezTo>
                    <a:pt x="572" y="19844"/>
                    <a:pt x="468" y="20181"/>
                    <a:pt x="364" y="20493"/>
                  </a:cubicBezTo>
                  <a:cubicBezTo>
                    <a:pt x="234" y="20882"/>
                    <a:pt x="130" y="21272"/>
                    <a:pt x="79" y="21687"/>
                  </a:cubicBezTo>
                  <a:cubicBezTo>
                    <a:pt x="1" y="22258"/>
                    <a:pt x="312" y="22803"/>
                    <a:pt x="857" y="23037"/>
                  </a:cubicBezTo>
                  <a:cubicBezTo>
                    <a:pt x="1013" y="23115"/>
                    <a:pt x="1195" y="23167"/>
                    <a:pt x="1377" y="23167"/>
                  </a:cubicBezTo>
                  <a:cubicBezTo>
                    <a:pt x="1532" y="23167"/>
                    <a:pt x="1688" y="23141"/>
                    <a:pt x="1818" y="23089"/>
                  </a:cubicBezTo>
                  <a:cubicBezTo>
                    <a:pt x="2181" y="22959"/>
                    <a:pt x="2467" y="22673"/>
                    <a:pt x="2623" y="22336"/>
                  </a:cubicBezTo>
                  <a:cubicBezTo>
                    <a:pt x="2649" y="22180"/>
                    <a:pt x="2701" y="22050"/>
                    <a:pt x="2753" y="21895"/>
                  </a:cubicBezTo>
                  <a:lnTo>
                    <a:pt x="2804" y="21791"/>
                  </a:lnTo>
                  <a:cubicBezTo>
                    <a:pt x="2830" y="21635"/>
                    <a:pt x="2882" y="21453"/>
                    <a:pt x="2960" y="21324"/>
                  </a:cubicBezTo>
                  <a:cubicBezTo>
                    <a:pt x="3064" y="21038"/>
                    <a:pt x="3168" y="20726"/>
                    <a:pt x="3324" y="20415"/>
                  </a:cubicBezTo>
                  <a:cubicBezTo>
                    <a:pt x="3583" y="19818"/>
                    <a:pt x="3895" y="19273"/>
                    <a:pt x="4232" y="18727"/>
                  </a:cubicBezTo>
                  <a:lnTo>
                    <a:pt x="4336" y="18546"/>
                  </a:lnTo>
                  <a:lnTo>
                    <a:pt x="4388" y="18520"/>
                  </a:lnTo>
                  <a:cubicBezTo>
                    <a:pt x="4803" y="18390"/>
                    <a:pt x="5219" y="18286"/>
                    <a:pt x="5660" y="18234"/>
                  </a:cubicBezTo>
                  <a:cubicBezTo>
                    <a:pt x="5964" y="18196"/>
                    <a:pt x="6268" y="18172"/>
                    <a:pt x="6572" y="18172"/>
                  </a:cubicBezTo>
                  <a:cubicBezTo>
                    <a:pt x="6684" y="18172"/>
                    <a:pt x="6795" y="18175"/>
                    <a:pt x="6906" y="18182"/>
                  </a:cubicBezTo>
                  <a:lnTo>
                    <a:pt x="8100" y="18182"/>
                  </a:lnTo>
                  <a:cubicBezTo>
                    <a:pt x="8490" y="18182"/>
                    <a:pt x="8879" y="18208"/>
                    <a:pt x="9295" y="18208"/>
                  </a:cubicBezTo>
                  <a:cubicBezTo>
                    <a:pt x="9840" y="18208"/>
                    <a:pt x="10385" y="18182"/>
                    <a:pt x="10930" y="18130"/>
                  </a:cubicBezTo>
                  <a:cubicBezTo>
                    <a:pt x="11423" y="18078"/>
                    <a:pt x="11917" y="17975"/>
                    <a:pt x="12384" y="17845"/>
                  </a:cubicBezTo>
                  <a:cubicBezTo>
                    <a:pt x="12903" y="17689"/>
                    <a:pt x="13422" y="17481"/>
                    <a:pt x="13890" y="17222"/>
                  </a:cubicBezTo>
                  <a:cubicBezTo>
                    <a:pt x="14357" y="16936"/>
                    <a:pt x="14798" y="16625"/>
                    <a:pt x="15188" y="16261"/>
                  </a:cubicBezTo>
                  <a:cubicBezTo>
                    <a:pt x="15551" y="15924"/>
                    <a:pt x="15863" y="15560"/>
                    <a:pt x="16148" y="15145"/>
                  </a:cubicBezTo>
                  <a:cubicBezTo>
                    <a:pt x="16693" y="14392"/>
                    <a:pt x="17083" y="13535"/>
                    <a:pt x="17291" y="12627"/>
                  </a:cubicBezTo>
                  <a:cubicBezTo>
                    <a:pt x="17498" y="11718"/>
                    <a:pt x="17550" y="10783"/>
                    <a:pt x="17472" y="9875"/>
                  </a:cubicBezTo>
                  <a:cubicBezTo>
                    <a:pt x="17446" y="9408"/>
                    <a:pt x="17368" y="8940"/>
                    <a:pt x="17265" y="8499"/>
                  </a:cubicBezTo>
                  <a:cubicBezTo>
                    <a:pt x="17135" y="8006"/>
                    <a:pt x="17005" y="7538"/>
                    <a:pt x="16849" y="7097"/>
                  </a:cubicBezTo>
                  <a:cubicBezTo>
                    <a:pt x="16719" y="6760"/>
                    <a:pt x="16590" y="6422"/>
                    <a:pt x="16486" y="6085"/>
                  </a:cubicBezTo>
                  <a:cubicBezTo>
                    <a:pt x="16304" y="5591"/>
                    <a:pt x="16122" y="5098"/>
                    <a:pt x="15967" y="4631"/>
                  </a:cubicBezTo>
                  <a:cubicBezTo>
                    <a:pt x="15863" y="4293"/>
                    <a:pt x="15785" y="3930"/>
                    <a:pt x="15733" y="3592"/>
                  </a:cubicBezTo>
                  <a:cubicBezTo>
                    <a:pt x="15681" y="3099"/>
                    <a:pt x="15707" y="2606"/>
                    <a:pt x="15759" y="2139"/>
                  </a:cubicBezTo>
                  <a:cubicBezTo>
                    <a:pt x="15785" y="1957"/>
                    <a:pt x="15811" y="1801"/>
                    <a:pt x="15863" y="1645"/>
                  </a:cubicBezTo>
                  <a:cubicBezTo>
                    <a:pt x="15915" y="1438"/>
                    <a:pt x="15915" y="1204"/>
                    <a:pt x="15863" y="996"/>
                  </a:cubicBezTo>
                  <a:cubicBezTo>
                    <a:pt x="15708" y="379"/>
                    <a:pt x="15147" y="0"/>
                    <a:pt x="14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65"/>
            <p:cNvSpPr/>
            <p:nvPr/>
          </p:nvSpPr>
          <p:spPr>
            <a:xfrm>
              <a:off x="4428175" y="3390975"/>
              <a:ext cx="347900" cy="425125"/>
            </a:xfrm>
            <a:custGeom>
              <a:avLst/>
              <a:gdLst/>
              <a:ahLst/>
              <a:cxnLst/>
              <a:rect l="l" t="t" r="r" b="b"/>
              <a:pathLst>
                <a:path w="13916" h="17005" extrusionOk="0">
                  <a:moveTo>
                    <a:pt x="11917" y="0"/>
                  </a:moveTo>
                  <a:cubicBezTo>
                    <a:pt x="11813" y="0"/>
                    <a:pt x="11735" y="26"/>
                    <a:pt x="11657" y="78"/>
                  </a:cubicBezTo>
                  <a:cubicBezTo>
                    <a:pt x="11579" y="156"/>
                    <a:pt x="11501" y="208"/>
                    <a:pt x="11423" y="286"/>
                  </a:cubicBezTo>
                  <a:cubicBezTo>
                    <a:pt x="11008" y="545"/>
                    <a:pt x="10567" y="805"/>
                    <a:pt x="10099" y="987"/>
                  </a:cubicBezTo>
                  <a:cubicBezTo>
                    <a:pt x="9243" y="1298"/>
                    <a:pt x="8334" y="1506"/>
                    <a:pt x="7425" y="1662"/>
                  </a:cubicBezTo>
                  <a:lnTo>
                    <a:pt x="7114" y="1714"/>
                  </a:lnTo>
                  <a:cubicBezTo>
                    <a:pt x="6802" y="1766"/>
                    <a:pt x="6491" y="1843"/>
                    <a:pt x="6179" y="1895"/>
                  </a:cubicBezTo>
                  <a:cubicBezTo>
                    <a:pt x="5868" y="1973"/>
                    <a:pt x="5478" y="2051"/>
                    <a:pt x="5141" y="2155"/>
                  </a:cubicBezTo>
                  <a:cubicBezTo>
                    <a:pt x="3687" y="2570"/>
                    <a:pt x="2623" y="3141"/>
                    <a:pt x="1844" y="3894"/>
                  </a:cubicBezTo>
                  <a:cubicBezTo>
                    <a:pt x="1428" y="4336"/>
                    <a:pt x="1065" y="4803"/>
                    <a:pt x="831" y="5348"/>
                  </a:cubicBezTo>
                  <a:cubicBezTo>
                    <a:pt x="520" y="5945"/>
                    <a:pt x="312" y="6594"/>
                    <a:pt x="208" y="7269"/>
                  </a:cubicBezTo>
                  <a:cubicBezTo>
                    <a:pt x="130" y="7633"/>
                    <a:pt x="79" y="8022"/>
                    <a:pt x="53" y="8437"/>
                  </a:cubicBezTo>
                  <a:cubicBezTo>
                    <a:pt x="1" y="8905"/>
                    <a:pt x="1" y="9372"/>
                    <a:pt x="53" y="9839"/>
                  </a:cubicBezTo>
                  <a:cubicBezTo>
                    <a:pt x="79" y="10333"/>
                    <a:pt x="156" y="10826"/>
                    <a:pt x="234" y="11293"/>
                  </a:cubicBezTo>
                  <a:lnTo>
                    <a:pt x="338" y="11942"/>
                  </a:lnTo>
                  <a:cubicBezTo>
                    <a:pt x="390" y="12228"/>
                    <a:pt x="416" y="12487"/>
                    <a:pt x="468" y="12747"/>
                  </a:cubicBezTo>
                  <a:cubicBezTo>
                    <a:pt x="494" y="13033"/>
                    <a:pt x="546" y="13292"/>
                    <a:pt x="572" y="13578"/>
                  </a:cubicBezTo>
                  <a:cubicBezTo>
                    <a:pt x="676" y="14331"/>
                    <a:pt x="676" y="15083"/>
                    <a:pt x="572" y="15836"/>
                  </a:cubicBezTo>
                  <a:cubicBezTo>
                    <a:pt x="546" y="15992"/>
                    <a:pt x="520" y="16174"/>
                    <a:pt x="468" y="16304"/>
                  </a:cubicBezTo>
                  <a:lnTo>
                    <a:pt x="416" y="16330"/>
                  </a:lnTo>
                  <a:cubicBezTo>
                    <a:pt x="338" y="16381"/>
                    <a:pt x="286" y="16459"/>
                    <a:pt x="260" y="16537"/>
                  </a:cubicBezTo>
                  <a:cubicBezTo>
                    <a:pt x="208" y="16641"/>
                    <a:pt x="234" y="16719"/>
                    <a:pt x="286" y="16823"/>
                  </a:cubicBezTo>
                  <a:cubicBezTo>
                    <a:pt x="338" y="16927"/>
                    <a:pt x="468" y="17005"/>
                    <a:pt x="598" y="17005"/>
                  </a:cubicBezTo>
                  <a:cubicBezTo>
                    <a:pt x="650" y="17005"/>
                    <a:pt x="702" y="16979"/>
                    <a:pt x="753" y="16953"/>
                  </a:cubicBezTo>
                  <a:cubicBezTo>
                    <a:pt x="961" y="16849"/>
                    <a:pt x="1169" y="16745"/>
                    <a:pt x="1377" y="16641"/>
                  </a:cubicBezTo>
                  <a:cubicBezTo>
                    <a:pt x="1844" y="16485"/>
                    <a:pt x="2363" y="16356"/>
                    <a:pt x="2856" y="16304"/>
                  </a:cubicBezTo>
                  <a:cubicBezTo>
                    <a:pt x="3324" y="16252"/>
                    <a:pt x="3765" y="16226"/>
                    <a:pt x="4232" y="16226"/>
                  </a:cubicBezTo>
                  <a:cubicBezTo>
                    <a:pt x="4622" y="16226"/>
                    <a:pt x="5011" y="16226"/>
                    <a:pt x="5400" y="16252"/>
                  </a:cubicBezTo>
                  <a:lnTo>
                    <a:pt x="5452" y="16252"/>
                  </a:lnTo>
                  <a:cubicBezTo>
                    <a:pt x="5842" y="16252"/>
                    <a:pt x="6231" y="16278"/>
                    <a:pt x="6595" y="16278"/>
                  </a:cubicBezTo>
                  <a:cubicBezTo>
                    <a:pt x="7114" y="16278"/>
                    <a:pt x="7633" y="16252"/>
                    <a:pt x="8126" y="16200"/>
                  </a:cubicBezTo>
                  <a:cubicBezTo>
                    <a:pt x="8568" y="16148"/>
                    <a:pt x="9009" y="16070"/>
                    <a:pt x="9424" y="15940"/>
                  </a:cubicBezTo>
                  <a:cubicBezTo>
                    <a:pt x="11579" y="15317"/>
                    <a:pt x="13189" y="13578"/>
                    <a:pt x="13682" y="11423"/>
                  </a:cubicBezTo>
                  <a:cubicBezTo>
                    <a:pt x="13864" y="10618"/>
                    <a:pt x="13916" y="9813"/>
                    <a:pt x="13838" y="8983"/>
                  </a:cubicBezTo>
                  <a:cubicBezTo>
                    <a:pt x="13786" y="8567"/>
                    <a:pt x="13734" y="8152"/>
                    <a:pt x="13630" y="7711"/>
                  </a:cubicBezTo>
                  <a:cubicBezTo>
                    <a:pt x="13526" y="7295"/>
                    <a:pt x="13396" y="6854"/>
                    <a:pt x="13241" y="6413"/>
                  </a:cubicBezTo>
                  <a:cubicBezTo>
                    <a:pt x="13137" y="6101"/>
                    <a:pt x="13007" y="5764"/>
                    <a:pt x="12903" y="5426"/>
                  </a:cubicBezTo>
                  <a:cubicBezTo>
                    <a:pt x="12695" y="4933"/>
                    <a:pt x="12514" y="4440"/>
                    <a:pt x="12358" y="3920"/>
                  </a:cubicBezTo>
                  <a:cubicBezTo>
                    <a:pt x="12228" y="3531"/>
                    <a:pt x="12150" y="3116"/>
                    <a:pt x="12098" y="2700"/>
                  </a:cubicBezTo>
                  <a:cubicBezTo>
                    <a:pt x="12020" y="2129"/>
                    <a:pt x="12046" y="1558"/>
                    <a:pt x="12124" y="987"/>
                  </a:cubicBezTo>
                  <a:cubicBezTo>
                    <a:pt x="12176" y="805"/>
                    <a:pt x="12202" y="623"/>
                    <a:pt x="12228" y="442"/>
                  </a:cubicBezTo>
                  <a:cubicBezTo>
                    <a:pt x="12254" y="390"/>
                    <a:pt x="12254" y="312"/>
                    <a:pt x="12228" y="260"/>
                  </a:cubicBezTo>
                  <a:cubicBezTo>
                    <a:pt x="12228" y="182"/>
                    <a:pt x="12150" y="104"/>
                    <a:pt x="12072" y="52"/>
                  </a:cubicBezTo>
                  <a:cubicBezTo>
                    <a:pt x="12020" y="26"/>
                    <a:pt x="11969" y="0"/>
                    <a:pt x="11917" y="0"/>
                  </a:cubicBezTo>
                  <a:close/>
                </a:path>
              </a:pathLst>
            </a:custGeom>
            <a:solidFill>
              <a:srgbClr val="FDA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65"/>
            <p:cNvSpPr/>
            <p:nvPr/>
          </p:nvSpPr>
          <p:spPr>
            <a:xfrm>
              <a:off x="4384950" y="3421475"/>
              <a:ext cx="343100" cy="499400"/>
            </a:xfrm>
            <a:custGeom>
              <a:avLst/>
              <a:gdLst/>
              <a:ahLst/>
              <a:cxnLst/>
              <a:rect l="l" t="t" r="r" b="b"/>
              <a:pathLst>
                <a:path w="13724" h="19976" extrusionOk="0">
                  <a:moveTo>
                    <a:pt x="12945" y="0"/>
                  </a:moveTo>
                  <a:cubicBezTo>
                    <a:pt x="12919" y="0"/>
                    <a:pt x="12867" y="26"/>
                    <a:pt x="12867" y="52"/>
                  </a:cubicBezTo>
                  <a:cubicBezTo>
                    <a:pt x="12322" y="1247"/>
                    <a:pt x="11673" y="2389"/>
                    <a:pt x="10998" y="3505"/>
                  </a:cubicBezTo>
                  <a:cubicBezTo>
                    <a:pt x="10712" y="3946"/>
                    <a:pt x="10452" y="4362"/>
                    <a:pt x="10167" y="4777"/>
                  </a:cubicBezTo>
                  <a:cubicBezTo>
                    <a:pt x="10193" y="4699"/>
                    <a:pt x="10219" y="4621"/>
                    <a:pt x="10219" y="4544"/>
                  </a:cubicBezTo>
                  <a:cubicBezTo>
                    <a:pt x="10297" y="4180"/>
                    <a:pt x="10349" y="3817"/>
                    <a:pt x="10375" y="3453"/>
                  </a:cubicBezTo>
                  <a:cubicBezTo>
                    <a:pt x="10426" y="2752"/>
                    <a:pt x="10401" y="2051"/>
                    <a:pt x="10323" y="1350"/>
                  </a:cubicBezTo>
                  <a:cubicBezTo>
                    <a:pt x="10323" y="1298"/>
                    <a:pt x="10271" y="1272"/>
                    <a:pt x="10245" y="1272"/>
                  </a:cubicBezTo>
                  <a:cubicBezTo>
                    <a:pt x="10193" y="1272"/>
                    <a:pt x="10167" y="1324"/>
                    <a:pt x="10167" y="1350"/>
                  </a:cubicBezTo>
                  <a:cubicBezTo>
                    <a:pt x="10219" y="1870"/>
                    <a:pt x="10245" y="2389"/>
                    <a:pt x="10245" y="2882"/>
                  </a:cubicBezTo>
                  <a:cubicBezTo>
                    <a:pt x="10219" y="3220"/>
                    <a:pt x="10193" y="3531"/>
                    <a:pt x="10141" y="3843"/>
                  </a:cubicBezTo>
                  <a:cubicBezTo>
                    <a:pt x="10089" y="4180"/>
                    <a:pt x="10037" y="4492"/>
                    <a:pt x="9933" y="4829"/>
                  </a:cubicBezTo>
                  <a:cubicBezTo>
                    <a:pt x="9881" y="5011"/>
                    <a:pt x="9829" y="5193"/>
                    <a:pt x="9751" y="5374"/>
                  </a:cubicBezTo>
                  <a:cubicBezTo>
                    <a:pt x="8999" y="6439"/>
                    <a:pt x="8220" y="7477"/>
                    <a:pt x="7441" y="8516"/>
                  </a:cubicBezTo>
                  <a:cubicBezTo>
                    <a:pt x="7104" y="8905"/>
                    <a:pt x="6792" y="9320"/>
                    <a:pt x="6454" y="9710"/>
                  </a:cubicBezTo>
                  <a:lnTo>
                    <a:pt x="6221" y="9995"/>
                  </a:lnTo>
                  <a:cubicBezTo>
                    <a:pt x="6299" y="9762"/>
                    <a:pt x="6377" y="9502"/>
                    <a:pt x="6454" y="9242"/>
                  </a:cubicBezTo>
                  <a:cubicBezTo>
                    <a:pt x="6532" y="8905"/>
                    <a:pt x="6610" y="8567"/>
                    <a:pt x="6662" y="8204"/>
                  </a:cubicBezTo>
                  <a:cubicBezTo>
                    <a:pt x="6740" y="7867"/>
                    <a:pt x="6792" y="7477"/>
                    <a:pt x="6818" y="7088"/>
                  </a:cubicBezTo>
                  <a:cubicBezTo>
                    <a:pt x="6896" y="6387"/>
                    <a:pt x="6896" y="5660"/>
                    <a:pt x="6818" y="4959"/>
                  </a:cubicBezTo>
                  <a:cubicBezTo>
                    <a:pt x="6740" y="4232"/>
                    <a:pt x="6584" y="3557"/>
                    <a:pt x="6351" y="2882"/>
                  </a:cubicBezTo>
                  <a:cubicBezTo>
                    <a:pt x="6351" y="2856"/>
                    <a:pt x="6325" y="2830"/>
                    <a:pt x="6273" y="2830"/>
                  </a:cubicBezTo>
                  <a:lnTo>
                    <a:pt x="6247" y="2830"/>
                  </a:lnTo>
                  <a:cubicBezTo>
                    <a:pt x="6195" y="2856"/>
                    <a:pt x="6195" y="2908"/>
                    <a:pt x="6195" y="2934"/>
                  </a:cubicBezTo>
                  <a:cubicBezTo>
                    <a:pt x="6299" y="3220"/>
                    <a:pt x="6377" y="3479"/>
                    <a:pt x="6429" y="3765"/>
                  </a:cubicBezTo>
                  <a:cubicBezTo>
                    <a:pt x="6610" y="4544"/>
                    <a:pt x="6662" y="5296"/>
                    <a:pt x="6636" y="6075"/>
                  </a:cubicBezTo>
                  <a:lnTo>
                    <a:pt x="6636" y="6049"/>
                  </a:lnTo>
                  <a:cubicBezTo>
                    <a:pt x="6636" y="6309"/>
                    <a:pt x="6610" y="6568"/>
                    <a:pt x="6584" y="6828"/>
                  </a:cubicBezTo>
                  <a:cubicBezTo>
                    <a:pt x="6558" y="7062"/>
                    <a:pt x="6506" y="7373"/>
                    <a:pt x="6454" y="7633"/>
                  </a:cubicBezTo>
                  <a:cubicBezTo>
                    <a:pt x="6377" y="8152"/>
                    <a:pt x="6247" y="8645"/>
                    <a:pt x="6091" y="9139"/>
                  </a:cubicBezTo>
                  <a:cubicBezTo>
                    <a:pt x="5987" y="9476"/>
                    <a:pt x="5883" y="9814"/>
                    <a:pt x="5780" y="10151"/>
                  </a:cubicBezTo>
                  <a:cubicBezTo>
                    <a:pt x="5702" y="10385"/>
                    <a:pt x="5598" y="10618"/>
                    <a:pt x="5520" y="10852"/>
                  </a:cubicBezTo>
                  <a:cubicBezTo>
                    <a:pt x="5494" y="10852"/>
                    <a:pt x="5494" y="10878"/>
                    <a:pt x="5468" y="10904"/>
                  </a:cubicBezTo>
                  <a:lnTo>
                    <a:pt x="4507" y="12072"/>
                  </a:lnTo>
                  <a:lnTo>
                    <a:pt x="3988" y="12721"/>
                  </a:lnTo>
                  <a:cubicBezTo>
                    <a:pt x="4092" y="12046"/>
                    <a:pt x="4170" y="11371"/>
                    <a:pt x="4170" y="10696"/>
                  </a:cubicBezTo>
                  <a:cubicBezTo>
                    <a:pt x="4170" y="10099"/>
                    <a:pt x="4092" y="9502"/>
                    <a:pt x="3988" y="8905"/>
                  </a:cubicBezTo>
                  <a:cubicBezTo>
                    <a:pt x="3858" y="8334"/>
                    <a:pt x="3651" y="7763"/>
                    <a:pt x="3391" y="7243"/>
                  </a:cubicBezTo>
                  <a:cubicBezTo>
                    <a:pt x="3391" y="7192"/>
                    <a:pt x="3339" y="7192"/>
                    <a:pt x="3313" y="7166"/>
                  </a:cubicBezTo>
                  <a:lnTo>
                    <a:pt x="3287" y="7166"/>
                  </a:lnTo>
                  <a:cubicBezTo>
                    <a:pt x="3235" y="7192"/>
                    <a:pt x="3209" y="7243"/>
                    <a:pt x="3235" y="7295"/>
                  </a:cubicBezTo>
                  <a:cubicBezTo>
                    <a:pt x="3443" y="7737"/>
                    <a:pt x="3625" y="8230"/>
                    <a:pt x="3729" y="8697"/>
                  </a:cubicBezTo>
                  <a:cubicBezTo>
                    <a:pt x="3806" y="9035"/>
                    <a:pt x="3858" y="9346"/>
                    <a:pt x="3884" y="9658"/>
                  </a:cubicBezTo>
                  <a:cubicBezTo>
                    <a:pt x="3910" y="10021"/>
                    <a:pt x="3910" y="10359"/>
                    <a:pt x="3910" y="10696"/>
                  </a:cubicBezTo>
                  <a:cubicBezTo>
                    <a:pt x="3910" y="10956"/>
                    <a:pt x="3884" y="11189"/>
                    <a:pt x="3858" y="11423"/>
                  </a:cubicBezTo>
                  <a:cubicBezTo>
                    <a:pt x="3832" y="11683"/>
                    <a:pt x="3781" y="11968"/>
                    <a:pt x="3729" y="12228"/>
                  </a:cubicBezTo>
                  <a:cubicBezTo>
                    <a:pt x="3651" y="12617"/>
                    <a:pt x="3573" y="12981"/>
                    <a:pt x="3469" y="13344"/>
                  </a:cubicBezTo>
                  <a:cubicBezTo>
                    <a:pt x="2716" y="14227"/>
                    <a:pt x="2041" y="15161"/>
                    <a:pt x="1418" y="16148"/>
                  </a:cubicBezTo>
                  <a:cubicBezTo>
                    <a:pt x="1107" y="16641"/>
                    <a:pt x="847" y="17186"/>
                    <a:pt x="613" y="17706"/>
                  </a:cubicBezTo>
                  <a:cubicBezTo>
                    <a:pt x="509" y="17991"/>
                    <a:pt x="406" y="18277"/>
                    <a:pt x="302" y="18562"/>
                  </a:cubicBezTo>
                  <a:cubicBezTo>
                    <a:pt x="172" y="18900"/>
                    <a:pt x="94" y="19237"/>
                    <a:pt x="42" y="19575"/>
                  </a:cubicBezTo>
                  <a:cubicBezTo>
                    <a:pt x="0" y="19783"/>
                    <a:pt x="160" y="19975"/>
                    <a:pt x="359" y="19975"/>
                  </a:cubicBezTo>
                  <a:cubicBezTo>
                    <a:pt x="407" y="19975"/>
                    <a:pt x="458" y="19964"/>
                    <a:pt x="509" y="19938"/>
                  </a:cubicBezTo>
                  <a:cubicBezTo>
                    <a:pt x="587" y="19912"/>
                    <a:pt x="665" y="19860"/>
                    <a:pt x="691" y="19782"/>
                  </a:cubicBezTo>
                  <a:cubicBezTo>
                    <a:pt x="769" y="19601"/>
                    <a:pt x="821" y="19445"/>
                    <a:pt x="873" y="19263"/>
                  </a:cubicBezTo>
                  <a:cubicBezTo>
                    <a:pt x="925" y="19082"/>
                    <a:pt x="977" y="18952"/>
                    <a:pt x="1029" y="18770"/>
                  </a:cubicBezTo>
                  <a:cubicBezTo>
                    <a:pt x="1158" y="18458"/>
                    <a:pt x="1288" y="18121"/>
                    <a:pt x="1444" y="17784"/>
                  </a:cubicBezTo>
                  <a:cubicBezTo>
                    <a:pt x="1730" y="17160"/>
                    <a:pt x="2041" y="16563"/>
                    <a:pt x="2405" y="15992"/>
                  </a:cubicBezTo>
                  <a:cubicBezTo>
                    <a:pt x="2716" y="15499"/>
                    <a:pt x="3054" y="15032"/>
                    <a:pt x="3391" y="14538"/>
                  </a:cubicBezTo>
                  <a:cubicBezTo>
                    <a:pt x="3469" y="14486"/>
                    <a:pt x="3547" y="14409"/>
                    <a:pt x="3625" y="14331"/>
                  </a:cubicBezTo>
                  <a:cubicBezTo>
                    <a:pt x="3832" y="14201"/>
                    <a:pt x="4014" y="14045"/>
                    <a:pt x="4222" y="13915"/>
                  </a:cubicBezTo>
                  <a:cubicBezTo>
                    <a:pt x="4611" y="13630"/>
                    <a:pt x="5027" y="13370"/>
                    <a:pt x="5468" y="13162"/>
                  </a:cubicBezTo>
                  <a:cubicBezTo>
                    <a:pt x="5702" y="13033"/>
                    <a:pt x="5935" y="12929"/>
                    <a:pt x="6169" y="12825"/>
                  </a:cubicBezTo>
                  <a:cubicBezTo>
                    <a:pt x="6403" y="12721"/>
                    <a:pt x="6688" y="12617"/>
                    <a:pt x="6974" y="12513"/>
                  </a:cubicBezTo>
                  <a:cubicBezTo>
                    <a:pt x="7493" y="12332"/>
                    <a:pt x="8012" y="12176"/>
                    <a:pt x="8557" y="12046"/>
                  </a:cubicBezTo>
                  <a:cubicBezTo>
                    <a:pt x="9206" y="11890"/>
                    <a:pt x="9881" y="11787"/>
                    <a:pt x="10556" y="11709"/>
                  </a:cubicBezTo>
                  <a:cubicBezTo>
                    <a:pt x="11179" y="11631"/>
                    <a:pt x="11802" y="11579"/>
                    <a:pt x="12451" y="11579"/>
                  </a:cubicBezTo>
                  <a:cubicBezTo>
                    <a:pt x="12503" y="11579"/>
                    <a:pt x="12529" y="11527"/>
                    <a:pt x="12529" y="11475"/>
                  </a:cubicBezTo>
                  <a:cubicBezTo>
                    <a:pt x="12529" y="11449"/>
                    <a:pt x="12477" y="11397"/>
                    <a:pt x="12425" y="11397"/>
                  </a:cubicBezTo>
                  <a:cubicBezTo>
                    <a:pt x="12036" y="11397"/>
                    <a:pt x="11647" y="11397"/>
                    <a:pt x="11257" y="11449"/>
                  </a:cubicBezTo>
                  <a:cubicBezTo>
                    <a:pt x="10868" y="11475"/>
                    <a:pt x="10452" y="11501"/>
                    <a:pt x="10037" y="11553"/>
                  </a:cubicBezTo>
                  <a:cubicBezTo>
                    <a:pt x="9622" y="11579"/>
                    <a:pt x="9206" y="11657"/>
                    <a:pt x="8765" y="11709"/>
                  </a:cubicBezTo>
                  <a:cubicBezTo>
                    <a:pt x="8350" y="11787"/>
                    <a:pt x="7960" y="11890"/>
                    <a:pt x="7545" y="11994"/>
                  </a:cubicBezTo>
                  <a:cubicBezTo>
                    <a:pt x="7129" y="12098"/>
                    <a:pt x="6714" y="12228"/>
                    <a:pt x="6325" y="12358"/>
                  </a:cubicBezTo>
                  <a:cubicBezTo>
                    <a:pt x="5909" y="12488"/>
                    <a:pt x="5520" y="12643"/>
                    <a:pt x="5156" y="12825"/>
                  </a:cubicBezTo>
                  <a:cubicBezTo>
                    <a:pt x="4845" y="12981"/>
                    <a:pt x="4559" y="13137"/>
                    <a:pt x="4274" y="13318"/>
                  </a:cubicBezTo>
                  <a:lnTo>
                    <a:pt x="4819" y="12591"/>
                  </a:lnTo>
                  <a:cubicBezTo>
                    <a:pt x="5130" y="12176"/>
                    <a:pt x="5442" y="11787"/>
                    <a:pt x="5728" y="11371"/>
                  </a:cubicBezTo>
                  <a:lnTo>
                    <a:pt x="6143" y="10826"/>
                  </a:lnTo>
                  <a:cubicBezTo>
                    <a:pt x="6247" y="10722"/>
                    <a:pt x="6377" y="10592"/>
                    <a:pt x="6506" y="10463"/>
                  </a:cubicBezTo>
                  <a:lnTo>
                    <a:pt x="6506" y="10463"/>
                  </a:lnTo>
                  <a:lnTo>
                    <a:pt x="6480" y="10514"/>
                  </a:lnTo>
                  <a:cubicBezTo>
                    <a:pt x="7000" y="10021"/>
                    <a:pt x="7545" y="9580"/>
                    <a:pt x="8142" y="9165"/>
                  </a:cubicBezTo>
                  <a:cubicBezTo>
                    <a:pt x="8427" y="8957"/>
                    <a:pt x="8713" y="8775"/>
                    <a:pt x="9025" y="8567"/>
                  </a:cubicBezTo>
                  <a:cubicBezTo>
                    <a:pt x="9336" y="8386"/>
                    <a:pt x="9622" y="8230"/>
                    <a:pt x="9933" y="8048"/>
                  </a:cubicBezTo>
                  <a:cubicBezTo>
                    <a:pt x="10504" y="7763"/>
                    <a:pt x="11101" y="7503"/>
                    <a:pt x="11725" y="7269"/>
                  </a:cubicBezTo>
                  <a:cubicBezTo>
                    <a:pt x="12348" y="7036"/>
                    <a:pt x="12997" y="6828"/>
                    <a:pt x="13646" y="6646"/>
                  </a:cubicBezTo>
                  <a:cubicBezTo>
                    <a:pt x="13698" y="6646"/>
                    <a:pt x="13723" y="6594"/>
                    <a:pt x="13698" y="6543"/>
                  </a:cubicBezTo>
                  <a:cubicBezTo>
                    <a:pt x="13698" y="6517"/>
                    <a:pt x="13698" y="6517"/>
                    <a:pt x="13672" y="6491"/>
                  </a:cubicBezTo>
                  <a:lnTo>
                    <a:pt x="13646" y="6491"/>
                  </a:lnTo>
                  <a:cubicBezTo>
                    <a:pt x="12919" y="6672"/>
                    <a:pt x="12192" y="6906"/>
                    <a:pt x="11491" y="7140"/>
                  </a:cubicBezTo>
                  <a:cubicBezTo>
                    <a:pt x="11127" y="7269"/>
                    <a:pt x="10790" y="7399"/>
                    <a:pt x="10426" y="7555"/>
                  </a:cubicBezTo>
                  <a:cubicBezTo>
                    <a:pt x="10089" y="7685"/>
                    <a:pt x="9726" y="7867"/>
                    <a:pt x="9362" y="8048"/>
                  </a:cubicBezTo>
                  <a:cubicBezTo>
                    <a:pt x="8687" y="8360"/>
                    <a:pt x="8064" y="8749"/>
                    <a:pt x="7441" y="9190"/>
                  </a:cubicBezTo>
                  <a:cubicBezTo>
                    <a:pt x="7415" y="9216"/>
                    <a:pt x="7363" y="9268"/>
                    <a:pt x="7311" y="9294"/>
                  </a:cubicBezTo>
                  <a:cubicBezTo>
                    <a:pt x="7415" y="9165"/>
                    <a:pt x="7519" y="9035"/>
                    <a:pt x="7623" y="8879"/>
                  </a:cubicBezTo>
                  <a:cubicBezTo>
                    <a:pt x="8220" y="8048"/>
                    <a:pt x="8843" y="7217"/>
                    <a:pt x="9414" y="6361"/>
                  </a:cubicBezTo>
                  <a:cubicBezTo>
                    <a:pt x="9596" y="6101"/>
                    <a:pt x="9751" y="5842"/>
                    <a:pt x="9933" y="5582"/>
                  </a:cubicBezTo>
                  <a:cubicBezTo>
                    <a:pt x="9959" y="5582"/>
                    <a:pt x="9985" y="5556"/>
                    <a:pt x="10011" y="5556"/>
                  </a:cubicBezTo>
                  <a:cubicBezTo>
                    <a:pt x="10167" y="5374"/>
                    <a:pt x="10323" y="5193"/>
                    <a:pt x="10530" y="5037"/>
                  </a:cubicBezTo>
                  <a:cubicBezTo>
                    <a:pt x="10790" y="4777"/>
                    <a:pt x="11101" y="4518"/>
                    <a:pt x="11413" y="4310"/>
                  </a:cubicBezTo>
                  <a:cubicBezTo>
                    <a:pt x="11725" y="4076"/>
                    <a:pt x="12036" y="3869"/>
                    <a:pt x="12374" y="3713"/>
                  </a:cubicBezTo>
                  <a:cubicBezTo>
                    <a:pt x="12503" y="3635"/>
                    <a:pt x="12633" y="3583"/>
                    <a:pt x="12737" y="3531"/>
                  </a:cubicBezTo>
                  <a:cubicBezTo>
                    <a:pt x="12789" y="3505"/>
                    <a:pt x="12815" y="3453"/>
                    <a:pt x="12789" y="3401"/>
                  </a:cubicBezTo>
                  <a:cubicBezTo>
                    <a:pt x="12789" y="3375"/>
                    <a:pt x="12737" y="3349"/>
                    <a:pt x="12711" y="3349"/>
                  </a:cubicBezTo>
                  <a:lnTo>
                    <a:pt x="12685" y="3349"/>
                  </a:lnTo>
                  <a:cubicBezTo>
                    <a:pt x="12425" y="3479"/>
                    <a:pt x="12192" y="3609"/>
                    <a:pt x="11958" y="3739"/>
                  </a:cubicBezTo>
                  <a:cubicBezTo>
                    <a:pt x="11699" y="3869"/>
                    <a:pt x="11413" y="4050"/>
                    <a:pt x="11179" y="4232"/>
                  </a:cubicBezTo>
                  <a:cubicBezTo>
                    <a:pt x="10920" y="4440"/>
                    <a:pt x="10660" y="4647"/>
                    <a:pt x="10426" y="4855"/>
                  </a:cubicBezTo>
                  <a:cubicBezTo>
                    <a:pt x="10738" y="4336"/>
                    <a:pt x="11050" y="3843"/>
                    <a:pt x="11361" y="3323"/>
                  </a:cubicBezTo>
                  <a:cubicBezTo>
                    <a:pt x="11958" y="2285"/>
                    <a:pt x="12529" y="1221"/>
                    <a:pt x="13023" y="104"/>
                  </a:cubicBezTo>
                  <a:cubicBezTo>
                    <a:pt x="13049" y="52"/>
                    <a:pt x="12997" y="0"/>
                    <a:pt x="12945" y="0"/>
                  </a:cubicBezTo>
                  <a:close/>
                </a:path>
              </a:pathLst>
            </a:custGeom>
            <a:solidFill>
              <a:srgbClr val="D077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84" name="Google Shape;2684;p65"/>
          <p:cNvGrpSpPr/>
          <p:nvPr/>
        </p:nvGrpSpPr>
        <p:grpSpPr>
          <a:xfrm flipH="1">
            <a:off x="3006064" y="3813347"/>
            <a:ext cx="426740" cy="365758"/>
            <a:chOff x="3126250" y="3544775"/>
            <a:chExt cx="415400" cy="356350"/>
          </a:xfrm>
        </p:grpSpPr>
        <p:sp>
          <p:nvSpPr>
            <p:cNvPr id="2685" name="Google Shape;2685;p65"/>
            <p:cNvSpPr/>
            <p:nvPr/>
          </p:nvSpPr>
          <p:spPr>
            <a:xfrm>
              <a:off x="3126250" y="3544775"/>
              <a:ext cx="415400" cy="356350"/>
            </a:xfrm>
            <a:custGeom>
              <a:avLst/>
              <a:gdLst/>
              <a:ahLst/>
              <a:cxnLst/>
              <a:rect l="l" t="t" r="r" b="b"/>
              <a:pathLst>
                <a:path w="16616" h="14254" extrusionOk="0">
                  <a:moveTo>
                    <a:pt x="8386" y="1"/>
                  </a:moveTo>
                  <a:cubicBezTo>
                    <a:pt x="7918" y="1"/>
                    <a:pt x="7477" y="79"/>
                    <a:pt x="7036" y="183"/>
                  </a:cubicBezTo>
                  <a:cubicBezTo>
                    <a:pt x="6568" y="287"/>
                    <a:pt x="6101" y="416"/>
                    <a:pt x="5686" y="598"/>
                  </a:cubicBezTo>
                  <a:cubicBezTo>
                    <a:pt x="5193" y="780"/>
                    <a:pt x="4751" y="1039"/>
                    <a:pt x="4310" y="1325"/>
                  </a:cubicBezTo>
                  <a:cubicBezTo>
                    <a:pt x="4258" y="1377"/>
                    <a:pt x="4206" y="1403"/>
                    <a:pt x="4128" y="1455"/>
                  </a:cubicBezTo>
                  <a:cubicBezTo>
                    <a:pt x="3894" y="1481"/>
                    <a:pt x="3635" y="1507"/>
                    <a:pt x="3375" y="1559"/>
                  </a:cubicBezTo>
                  <a:cubicBezTo>
                    <a:pt x="2986" y="1611"/>
                    <a:pt x="2622" y="1662"/>
                    <a:pt x="2207" y="1766"/>
                  </a:cubicBezTo>
                  <a:cubicBezTo>
                    <a:pt x="1818" y="1870"/>
                    <a:pt x="1428" y="1974"/>
                    <a:pt x="1065" y="2104"/>
                  </a:cubicBezTo>
                  <a:cubicBezTo>
                    <a:pt x="390" y="2311"/>
                    <a:pt x="0" y="2986"/>
                    <a:pt x="182" y="3661"/>
                  </a:cubicBezTo>
                  <a:cubicBezTo>
                    <a:pt x="338" y="4258"/>
                    <a:pt x="857" y="4648"/>
                    <a:pt x="1454" y="4674"/>
                  </a:cubicBezTo>
                  <a:cubicBezTo>
                    <a:pt x="1584" y="4674"/>
                    <a:pt x="1688" y="4648"/>
                    <a:pt x="1818" y="4622"/>
                  </a:cubicBezTo>
                  <a:cubicBezTo>
                    <a:pt x="2181" y="4518"/>
                    <a:pt x="2622" y="4388"/>
                    <a:pt x="3064" y="4284"/>
                  </a:cubicBezTo>
                  <a:cubicBezTo>
                    <a:pt x="3271" y="4258"/>
                    <a:pt x="3505" y="4207"/>
                    <a:pt x="3739" y="4155"/>
                  </a:cubicBezTo>
                  <a:cubicBezTo>
                    <a:pt x="3843" y="4466"/>
                    <a:pt x="3920" y="4778"/>
                    <a:pt x="4024" y="5089"/>
                  </a:cubicBezTo>
                  <a:lnTo>
                    <a:pt x="4050" y="5167"/>
                  </a:lnTo>
                  <a:cubicBezTo>
                    <a:pt x="4128" y="5505"/>
                    <a:pt x="4232" y="5842"/>
                    <a:pt x="4362" y="6180"/>
                  </a:cubicBezTo>
                  <a:cubicBezTo>
                    <a:pt x="4440" y="6387"/>
                    <a:pt x="4518" y="6595"/>
                    <a:pt x="4621" y="6777"/>
                  </a:cubicBezTo>
                  <a:cubicBezTo>
                    <a:pt x="4699" y="6958"/>
                    <a:pt x="4803" y="7166"/>
                    <a:pt x="4907" y="7348"/>
                  </a:cubicBezTo>
                  <a:cubicBezTo>
                    <a:pt x="5115" y="7737"/>
                    <a:pt x="5322" y="8101"/>
                    <a:pt x="5582" y="8438"/>
                  </a:cubicBezTo>
                  <a:lnTo>
                    <a:pt x="5608" y="8490"/>
                  </a:lnTo>
                  <a:cubicBezTo>
                    <a:pt x="5790" y="8750"/>
                    <a:pt x="6023" y="9009"/>
                    <a:pt x="6257" y="9269"/>
                  </a:cubicBezTo>
                  <a:cubicBezTo>
                    <a:pt x="6491" y="9503"/>
                    <a:pt x="6724" y="9736"/>
                    <a:pt x="6984" y="9944"/>
                  </a:cubicBezTo>
                  <a:lnTo>
                    <a:pt x="7036" y="9970"/>
                  </a:lnTo>
                  <a:cubicBezTo>
                    <a:pt x="7347" y="10229"/>
                    <a:pt x="7711" y="10463"/>
                    <a:pt x="8048" y="10671"/>
                  </a:cubicBezTo>
                  <a:cubicBezTo>
                    <a:pt x="8386" y="10853"/>
                    <a:pt x="8749" y="11034"/>
                    <a:pt x="9087" y="11190"/>
                  </a:cubicBezTo>
                  <a:lnTo>
                    <a:pt x="9113" y="11190"/>
                  </a:lnTo>
                  <a:cubicBezTo>
                    <a:pt x="9658" y="11424"/>
                    <a:pt x="10203" y="11605"/>
                    <a:pt x="10748" y="11813"/>
                  </a:cubicBezTo>
                  <a:cubicBezTo>
                    <a:pt x="11319" y="11995"/>
                    <a:pt x="11787" y="12177"/>
                    <a:pt x="12228" y="12384"/>
                  </a:cubicBezTo>
                  <a:cubicBezTo>
                    <a:pt x="12669" y="12566"/>
                    <a:pt x="13111" y="12800"/>
                    <a:pt x="13500" y="13085"/>
                  </a:cubicBezTo>
                  <a:cubicBezTo>
                    <a:pt x="13708" y="13241"/>
                    <a:pt x="13889" y="13397"/>
                    <a:pt x="14045" y="13552"/>
                  </a:cubicBezTo>
                  <a:cubicBezTo>
                    <a:pt x="14175" y="13656"/>
                    <a:pt x="14279" y="13786"/>
                    <a:pt x="14383" y="13916"/>
                  </a:cubicBezTo>
                  <a:cubicBezTo>
                    <a:pt x="14564" y="14124"/>
                    <a:pt x="14850" y="14253"/>
                    <a:pt x="15135" y="14253"/>
                  </a:cubicBezTo>
                  <a:cubicBezTo>
                    <a:pt x="15187" y="14253"/>
                    <a:pt x="15265" y="14253"/>
                    <a:pt x="15317" y="14227"/>
                  </a:cubicBezTo>
                  <a:cubicBezTo>
                    <a:pt x="15681" y="14176"/>
                    <a:pt x="15966" y="13916"/>
                    <a:pt x="16044" y="13552"/>
                  </a:cubicBezTo>
                  <a:cubicBezTo>
                    <a:pt x="16096" y="13449"/>
                    <a:pt x="16096" y="13319"/>
                    <a:pt x="16122" y="13215"/>
                  </a:cubicBezTo>
                  <a:lnTo>
                    <a:pt x="16122" y="12722"/>
                  </a:lnTo>
                  <a:cubicBezTo>
                    <a:pt x="16148" y="11995"/>
                    <a:pt x="16200" y="11294"/>
                    <a:pt x="16304" y="10619"/>
                  </a:cubicBezTo>
                  <a:lnTo>
                    <a:pt x="16356" y="10100"/>
                  </a:lnTo>
                  <a:cubicBezTo>
                    <a:pt x="16434" y="9451"/>
                    <a:pt x="16511" y="8905"/>
                    <a:pt x="16537" y="8308"/>
                  </a:cubicBezTo>
                  <a:cubicBezTo>
                    <a:pt x="16615" y="7530"/>
                    <a:pt x="16589" y="6725"/>
                    <a:pt x="16511" y="5946"/>
                  </a:cubicBezTo>
                  <a:cubicBezTo>
                    <a:pt x="16434" y="5531"/>
                    <a:pt x="16330" y="5141"/>
                    <a:pt x="16200" y="4752"/>
                  </a:cubicBezTo>
                  <a:cubicBezTo>
                    <a:pt x="16070" y="4336"/>
                    <a:pt x="15888" y="3947"/>
                    <a:pt x="15681" y="3558"/>
                  </a:cubicBezTo>
                  <a:cubicBezTo>
                    <a:pt x="15187" y="2753"/>
                    <a:pt x="14512" y="2052"/>
                    <a:pt x="13734" y="1533"/>
                  </a:cubicBezTo>
                  <a:cubicBezTo>
                    <a:pt x="13318" y="1221"/>
                    <a:pt x="12903" y="987"/>
                    <a:pt x="12436" y="780"/>
                  </a:cubicBezTo>
                  <a:cubicBezTo>
                    <a:pt x="12020" y="572"/>
                    <a:pt x="11579" y="416"/>
                    <a:pt x="11112" y="287"/>
                  </a:cubicBezTo>
                  <a:cubicBezTo>
                    <a:pt x="10385" y="79"/>
                    <a:pt x="9606" y="1"/>
                    <a:pt x="88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65"/>
            <p:cNvSpPr/>
            <p:nvPr/>
          </p:nvSpPr>
          <p:spPr>
            <a:xfrm>
              <a:off x="3228800" y="3569450"/>
              <a:ext cx="288825" cy="308300"/>
            </a:xfrm>
            <a:custGeom>
              <a:avLst/>
              <a:gdLst/>
              <a:ahLst/>
              <a:cxnLst/>
              <a:rect l="l" t="t" r="r" b="b"/>
              <a:pathLst>
                <a:path w="11553" h="12332" extrusionOk="0">
                  <a:moveTo>
                    <a:pt x="4336" y="0"/>
                  </a:moveTo>
                  <a:cubicBezTo>
                    <a:pt x="3946" y="0"/>
                    <a:pt x="3531" y="52"/>
                    <a:pt x="3141" y="156"/>
                  </a:cubicBezTo>
                  <a:cubicBezTo>
                    <a:pt x="2726" y="234"/>
                    <a:pt x="2337" y="364"/>
                    <a:pt x="1947" y="520"/>
                  </a:cubicBezTo>
                  <a:cubicBezTo>
                    <a:pt x="1532" y="701"/>
                    <a:pt x="1142" y="909"/>
                    <a:pt x="779" y="1169"/>
                  </a:cubicBezTo>
                  <a:cubicBezTo>
                    <a:pt x="571" y="1298"/>
                    <a:pt x="416" y="1428"/>
                    <a:pt x="234" y="1584"/>
                  </a:cubicBezTo>
                  <a:lnTo>
                    <a:pt x="0" y="1792"/>
                  </a:lnTo>
                  <a:lnTo>
                    <a:pt x="52" y="1844"/>
                  </a:lnTo>
                  <a:cubicBezTo>
                    <a:pt x="156" y="1999"/>
                    <a:pt x="234" y="2129"/>
                    <a:pt x="312" y="2285"/>
                  </a:cubicBezTo>
                  <a:cubicBezTo>
                    <a:pt x="390" y="2441"/>
                    <a:pt x="467" y="2597"/>
                    <a:pt x="519" y="2778"/>
                  </a:cubicBezTo>
                  <a:cubicBezTo>
                    <a:pt x="649" y="3116"/>
                    <a:pt x="753" y="3479"/>
                    <a:pt x="857" y="3843"/>
                  </a:cubicBezTo>
                  <a:cubicBezTo>
                    <a:pt x="935" y="4206"/>
                    <a:pt x="1039" y="4544"/>
                    <a:pt x="1168" y="4855"/>
                  </a:cubicBezTo>
                  <a:cubicBezTo>
                    <a:pt x="1246" y="5037"/>
                    <a:pt x="1324" y="5219"/>
                    <a:pt x="1402" y="5400"/>
                  </a:cubicBezTo>
                  <a:cubicBezTo>
                    <a:pt x="1480" y="5556"/>
                    <a:pt x="1584" y="5764"/>
                    <a:pt x="1662" y="5919"/>
                  </a:cubicBezTo>
                  <a:cubicBezTo>
                    <a:pt x="1843" y="6283"/>
                    <a:pt x="2051" y="6620"/>
                    <a:pt x="2285" y="6932"/>
                  </a:cubicBezTo>
                  <a:cubicBezTo>
                    <a:pt x="2648" y="7425"/>
                    <a:pt x="3064" y="7867"/>
                    <a:pt x="3531" y="8230"/>
                  </a:cubicBezTo>
                  <a:cubicBezTo>
                    <a:pt x="3816" y="8464"/>
                    <a:pt x="4128" y="8671"/>
                    <a:pt x="4439" y="8879"/>
                  </a:cubicBezTo>
                  <a:cubicBezTo>
                    <a:pt x="4751" y="9035"/>
                    <a:pt x="5063" y="9191"/>
                    <a:pt x="5400" y="9320"/>
                  </a:cubicBezTo>
                  <a:cubicBezTo>
                    <a:pt x="5919" y="9554"/>
                    <a:pt x="6464" y="9762"/>
                    <a:pt x="7010" y="9943"/>
                  </a:cubicBezTo>
                  <a:cubicBezTo>
                    <a:pt x="7555" y="10151"/>
                    <a:pt x="8048" y="10333"/>
                    <a:pt x="8541" y="10541"/>
                  </a:cubicBezTo>
                  <a:cubicBezTo>
                    <a:pt x="9060" y="10774"/>
                    <a:pt x="9554" y="11034"/>
                    <a:pt x="9995" y="11371"/>
                  </a:cubicBezTo>
                  <a:cubicBezTo>
                    <a:pt x="10229" y="11527"/>
                    <a:pt x="10436" y="11709"/>
                    <a:pt x="10644" y="11916"/>
                  </a:cubicBezTo>
                  <a:cubicBezTo>
                    <a:pt x="10800" y="12046"/>
                    <a:pt x="10930" y="12202"/>
                    <a:pt x="11059" y="12332"/>
                  </a:cubicBezTo>
                  <a:cubicBezTo>
                    <a:pt x="11059" y="12306"/>
                    <a:pt x="11059" y="12280"/>
                    <a:pt x="11059" y="12254"/>
                  </a:cubicBezTo>
                  <a:lnTo>
                    <a:pt x="11059" y="12098"/>
                  </a:lnTo>
                  <a:lnTo>
                    <a:pt x="11059" y="11839"/>
                  </a:lnTo>
                  <a:cubicBezTo>
                    <a:pt x="11059" y="11060"/>
                    <a:pt x="11137" y="10281"/>
                    <a:pt x="11241" y="9554"/>
                  </a:cubicBezTo>
                  <a:lnTo>
                    <a:pt x="11293" y="9035"/>
                  </a:lnTo>
                  <a:cubicBezTo>
                    <a:pt x="11371" y="8464"/>
                    <a:pt x="11449" y="7867"/>
                    <a:pt x="11475" y="7295"/>
                  </a:cubicBezTo>
                  <a:cubicBezTo>
                    <a:pt x="11553" y="6569"/>
                    <a:pt x="11527" y="5842"/>
                    <a:pt x="11449" y="5115"/>
                  </a:cubicBezTo>
                  <a:cubicBezTo>
                    <a:pt x="11397" y="4777"/>
                    <a:pt x="11293" y="4414"/>
                    <a:pt x="11189" y="4076"/>
                  </a:cubicBezTo>
                  <a:cubicBezTo>
                    <a:pt x="11085" y="3739"/>
                    <a:pt x="10930" y="3401"/>
                    <a:pt x="10748" y="3090"/>
                  </a:cubicBezTo>
                  <a:cubicBezTo>
                    <a:pt x="10307" y="2389"/>
                    <a:pt x="9735" y="1792"/>
                    <a:pt x="9086" y="1350"/>
                  </a:cubicBezTo>
                  <a:cubicBezTo>
                    <a:pt x="8385" y="857"/>
                    <a:pt x="7607" y="494"/>
                    <a:pt x="6776" y="260"/>
                  </a:cubicBezTo>
                  <a:cubicBezTo>
                    <a:pt x="6101" y="78"/>
                    <a:pt x="5426" y="0"/>
                    <a:pt x="4751" y="0"/>
                  </a:cubicBezTo>
                  <a:close/>
                </a:path>
              </a:pathLst>
            </a:custGeom>
            <a:solidFill>
              <a:srgbClr val="F87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65"/>
            <p:cNvSpPr/>
            <p:nvPr/>
          </p:nvSpPr>
          <p:spPr>
            <a:xfrm>
              <a:off x="3491650" y="3765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E56500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65"/>
            <p:cNvSpPr/>
            <p:nvPr/>
          </p:nvSpPr>
          <p:spPr>
            <a:xfrm>
              <a:off x="3151975" y="3590875"/>
              <a:ext cx="350075" cy="259625"/>
            </a:xfrm>
            <a:custGeom>
              <a:avLst/>
              <a:gdLst/>
              <a:ahLst/>
              <a:cxnLst/>
              <a:rect l="l" t="t" r="r" b="b"/>
              <a:pathLst>
                <a:path w="14003" h="10385" extrusionOk="0">
                  <a:moveTo>
                    <a:pt x="8213" y="0"/>
                  </a:moveTo>
                  <a:cubicBezTo>
                    <a:pt x="7954" y="26"/>
                    <a:pt x="7694" y="52"/>
                    <a:pt x="7435" y="78"/>
                  </a:cubicBezTo>
                  <a:cubicBezTo>
                    <a:pt x="7175" y="104"/>
                    <a:pt x="6889" y="130"/>
                    <a:pt x="6630" y="156"/>
                  </a:cubicBezTo>
                  <a:cubicBezTo>
                    <a:pt x="6344" y="208"/>
                    <a:pt x="6059" y="260"/>
                    <a:pt x="5799" y="338"/>
                  </a:cubicBezTo>
                  <a:cubicBezTo>
                    <a:pt x="5565" y="390"/>
                    <a:pt x="5358" y="467"/>
                    <a:pt x="5150" y="571"/>
                  </a:cubicBezTo>
                  <a:cubicBezTo>
                    <a:pt x="5020" y="571"/>
                    <a:pt x="4864" y="545"/>
                    <a:pt x="4735" y="545"/>
                  </a:cubicBezTo>
                  <a:lnTo>
                    <a:pt x="4319" y="545"/>
                  </a:lnTo>
                  <a:cubicBezTo>
                    <a:pt x="3696" y="545"/>
                    <a:pt x="3099" y="597"/>
                    <a:pt x="2502" y="675"/>
                  </a:cubicBezTo>
                  <a:cubicBezTo>
                    <a:pt x="2139" y="727"/>
                    <a:pt x="1775" y="805"/>
                    <a:pt x="1412" y="883"/>
                  </a:cubicBezTo>
                  <a:cubicBezTo>
                    <a:pt x="1048" y="961"/>
                    <a:pt x="711" y="1065"/>
                    <a:pt x="347" y="1194"/>
                  </a:cubicBezTo>
                  <a:cubicBezTo>
                    <a:pt x="269" y="1220"/>
                    <a:pt x="192" y="1272"/>
                    <a:pt x="140" y="1350"/>
                  </a:cubicBezTo>
                  <a:cubicBezTo>
                    <a:pt x="0" y="1582"/>
                    <a:pt x="172" y="1856"/>
                    <a:pt x="433" y="1856"/>
                  </a:cubicBezTo>
                  <a:cubicBezTo>
                    <a:pt x="464" y="1856"/>
                    <a:pt x="496" y="1852"/>
                    <a:pt x="529" y="1843"/>
                  </a:cubicBezTo>
                  <a:cubicBezTo>
                    <a:pt x="970" y="1714"/>
                    <a:pt x="1386" y="1610"/>
                    <a:pt x="1827" y="1506"/>
                  </a:cubicBezTo>
                  <a:cubicBezTo>
                    <a:pt x="2242" y="1402"/>
                    <a:pt x="2658" y="1350"/>
                    <a:pt x="3073" y="1298"/>
                  </a:cubicBezTo>
                  <a:cubicBezTo>
                    <a:pt x="3333" y="1272"/>
                    <a:pt x="3592" y="1246"/>
                    <a:pt x="3852" y="1220"/>
                  </a:cubicBezTo>
                  <a:cubicBezTo>
                    <a:pt x="4034" y="1376"/>
                    <a:pt x="4215" y="1532"/>
                    <a:pt x="4371" y="1714"/>
                  </a:cubicBezTo>
                  <a:cubicBezTo>
                    <a:pt x="4579" y="1921"/>
                    <a:pt x="4761" y="2129"/>
                    <a:pt x="4916" y="2363"/>
                  </a:cubicBezTo>
                  <a:cubicBezTo>
                    <a:pt x="5046" y="2518"/>
                    <a:pt x="5150" y="2674"/>
                    <a:pt x="5254" y="2856"/>
                  </a:cubicBezTo>
                  <a:cubicBezTo>
                    <a:pt x="5272" y="2874"/>
                    <a:pt x="5304" y="2893"/>
                    <a:pt x="5330" y="2893"/>
                  </a:cubicBezTo>
                  <a:cubicBezTo>
                    <a:pt x="5340" y="2893"/>
                    <a:pt x="5350" y="2889"/>
                    <a:pt x="5358" y="2882"/>
                  </a:cubicBezTo>
                  <a:cubicBezTo>
                    <a:pt x="5410" y="2856"/>
                    <a:pt x="5436" y="2804"/>
                    <a:pt x="5410" y="2778"/>
                  </a:cubicBezTo>
                  <a:cubicBezTo>
                    <a:pt x="5306" y="2596"/>
                    <a:pt x="5202" y="2440"/>
                    <a:pt x="5098" y="2259"/>
                  </a:cubicBezTo>
                  <a:cubicBezTo>
                    <a:pt x="4994" y="2103"/>
                    <a:pt x="4890" y="1973"/>
                    <a:pt x="4787" y="1817"/>
                  </a:cubicBezTo>
                  <a:cubicBezTo>
                    <a:pt x="4605" y="1610"/>
                    <a:pt x="4423" y="1402"/>
                    <a:pt x="4215" y="1220"/>
                  </a:cubicBezTo>
                  <a:lnTo>
                    <a:pt x="4605" y="1220"/>
                  </a:lnTo>
                  <a:cubicBezTo>
                    <a:pt x="4890" y="1220"/>
                    <a:pt x="5202" y="1246"/>
                    <a:pt x="5488" y="1272"/>
                  </a:cubicBezTo>
                  <a:cubicBezTo>
                    <a:pt x="5669" y="1376"/>
                    <a:pt x="5825" y="1480"/>
                    <a:pt x="6007" y="1610"/>
                  </a:cubicBezTo>
                  <a:cubicBezTo>
                    <a:pt x="6370" y="1895"/>
                    <a:pt x="6682" y="2233"/>
                    <a:pt x="6967" y="2622"/>
                  </a:cubicBezTo>
                  <a:cubicBezTo>
                    <a:pt x="7305" y="3115"/>
                    <a:pt x="7590" y="3635"/>
                    <a:pt x="7798" y="4180"/>
                  </a:cubicBezTo>
                  <a:cubicBezTo>
                    <a:pt x="8058" y="4881"/>
                    <a:pt x="8265" y="5608"/>
                    <a:pt x="8421" y="6335"/>
                  </a:cubicBezTo>
                  <a:cubicBezTo>
                    <a:pt x="8421" y="6373"/>
                    <a:pt x="8449" y="6397"/>
                    <a:pt x="8484" y="6397"/>
                  </a:cubicBezTo>
                  <a:cubicBezTo>
                    <a:pt x="8497" y="6397"/>
                    <a:pt x="8511" y="6393"/>
                    <a:pt x="8525" y="6386"/>
                  </a:cubicBezTo>
                  <a:cubicBezTo>
                    <a:pt x="8577" y="6386"/>
                    <a:pt x="8603" y="6335"/>
                    <a:pt x="8577" y="6283"/>
                  </a:cubicBezTo>
                  <a:cubicBezTo>
                    <a:pt x="8395" y="5218"/>
                    <a:pt x="8058" y="4154"/>
                    <a:pt x="7616" y="3167"/>
                  </a:cubicBezTo>
                  <a:cubicBezTo>
                    <a:pt x="7383" y="2674"/>
                    <a:pt x="7071" y="2233"/>
                    <a:pt x="6708" y="1843"/>
                  </a:cubicBezTo>
                  <a:cubicBezTo>
                    <a:pt x="6552" y="1662"/>
                    <a:pt x="6344" y="1480"/>
                    <a:pt x="6162" y="1324"/>
                  </a:cubicBezTo>
                  <a:lnTo>
                    <a:pt x="6162" y="1324"/>
                  </a:lnTo>
                  <a:cubicBezTo>
                    <a:pt x="6967" y="1454"/>
                    <a:pt x="7746" y="1662"/>
                    <a:pt x="8473" y="1973"/>
                  </a:cubicBezTo>
                  <a:cubicBezTo>
                    <a:pt x="8655" y="2051"/>
                    <a:pt x="8836" y="2155"/>
                    <a:pt x="9018" y="2233"/>
                  </a:cubicBezTo>
                  <a:lnTo>
                    <a:pt x="9096" y="2311"/>
                  </a:lnTo>
                  <a:cubicBezTo>
                    <a:pt x="9408" y="2674"/>
                    <a:pt x="9693" y="3089"/>
                    <a:pt x="9927" y="3531"/>
                  </a:cubicBezTo>
                  <a:cubicBezTo>
                    <a:pt x="10057" y="3764"/>
                    <a:pt x="10186" y="4024"/>
                    <a:pt x="10290" y="4258"/>
                  </a:cubicBezTo>
                  <a:cubicBezTo>
                    <a:pt x="10342" y="4439"/>
                    <a:pt x="10394" y="4621"/>
                    <a:pt x="10446" y="4777"/>
                  </a:cubicBezTo>
                  <a:cubicBezTo>
                    <a:pt x="10524" y="4959"/>
                    <a:pt x="10550" y="5140"/>
                    <a:pt x="10602" y="5322"/>
                  </a:cubicBezTo>
                  <a:cubicBezTo>
                    <a:pt x="10680" y="5712"/>
                    <a:pt x="10758" y="6075"/>
                    <a:pt x="10783" y="6464"/>
                  </a:cubicBezTo>
                  <a:cubicBezTo>
                    <a:pt x="10835" y="6854"/>
                    <a:pt x="10861" y="7243"/>
                    <a:pt x="10887" y="7633"/>
                  </a:cubicBezTo>
                  <a:cubicBezTo>
                    <a:pt x="10887" y="7672"/>
                    <a:pt x="10920" y="7691"/>
                    <a:pt x="10955" y="7691"/>
                  </a:cubicBezTo>
                  <a:cubicBezTo>
                    <a:pt x="10991" y="7691"/>
                    <a:pt x="11030" y="7672"/>
                    <a:pt x="11043" y="7633"/>
                  </a:cubicBezTo>
                  <a:cubicBezTo>
                    <a:pt x="11043" y="7373"/>
                    <a:pt x="11017" y="7087"/>
                    <a:pt x="10991" y="6828"/>
                  </a:cubicBezTo>
                  <a:cubicBezTo>
                    <a:pt x="10991" y="6568"/>
                    <a:pt x="10939" y="6283"/>
                    <a:pt x="10913" y="6023"/>
                  </a:cubicBezTo>
                  <a:cubicBezTo>
                    <a:pt x="10835" y="5452"/>
                    <a:pt x="10706" y="4907"/>
                    <a:pt x="10524" y="4388"/>
                  </a:cubicBezTo>
                  <a:cubicBezTo>
                    <a:pt x="10368" y="3894"/>
                    <a:pt x="10160" y="3427"/>
                    <a:pt x="9875" y="2986"/>
                  </a:cubicBezTo>
                  <a:cubicBezTo>
                    <a:pt x="9823" y="2856"/>
                    <a:pt x="9719" y="2726"/>
                    <a:pt x="9641" y="2622"/>
                  </a:cubicBezTo>
                  <a:lnTo>
                    <a:pt x="9641" y="2622"/>
                  </a:lnTo>
                  <a:cubicBezTo>
                    <a:pt x="9849" y="2752"/>
                    <a:pt x="10031" y="2882"/>
                    <a:pt x="10212" y="3038"/>
                  </a:cubicBezTo>
                  <a:cubicBezTo>
                    <a:pt x="10472" y="3245"/>
                    <a:pt x="10706" y="3453"/>
                    <a:pt x="10939" y="3687"/>
                  </a:cubicBezTo>
                  <a:cubicBezTo>
                    <a:pt x="11147" y="3894"/>
                    <a:pt x="11355" y="4128"/>
                    <a:pt x="11536" y="4388"/>
                  </a:cubicBezTo>
                  <a:cubicBezTo>
                    <a:pt x="11744" y="4673"/>
                    <a:pt x="11926" y="4985"/>
                    <a:pt x="12107" y="5322"/>
                  </a:cubicBezTo>
                  <a:cubicBezTo>
                    <a:pt x="12159" y="5426"/>
                    <a:pt x="12211" y="5530"/>
                    <a:pt x="12263" y="5634"/>
                  </a:cubicBezTo>
                  <a:cubicBezTo>
                    <a:pt x="12315" y="5789"/>
                    <a:pt x="12367" y="5945"/>
                    <a:pt x="12393" y="6101"/>
                  </a:cubicBezTo>
                  <a:cubicBezTo>
                    <a:pt x="12445" y="6283"/>
                    <a:pt x="12471" y="6490"/>
                    <a:pt x="12497" y="6672"/>
                  </a:cubicBezTo>
                  <a:cubicBezTo>
                    <a:pt x="12549" y="7010"/>
                    <a:pt x="12549" y="7347"/>
                    <a:pt x="12549" y="7685"/>
                  </a:cubicBezTo>
                  <a:cubicBezTo>
                    <a:pt x="12549" y="8048"/>
                    <a:pt x="12523" y="8411"/>
                    <a:pt x="12497" y="8775"/>
                  </a:cubicBezTo>
                  <a:cubicBezTo>
                    <a:pt x="12497" y="8827"/>
                    <a:pt x="12523" y="8853"/>
                    <a:pt x="12575" y="8879"/>
                  </a:cubicBezTo>
                  <a:cubicBezTo>
                    <a:pt x="12601" y="8853"/>
                    <a:pt x="12601" y="8801"/>
                    <a:pt x="12601" y="8775"/>
                  </a:cubicBezTo>
                  <a:cubicBezTo>
                    <a:pt x="12653" y="8178"/>
                    <a:pt x="12679" y="7581"/>
                    <a:pt x="12679" y="6984"/>
                  </a:cubicBezTo>
                  <a:cubicBezTo>
                    <a:pt x="12679" y="6906"/>
                    <a:pt x="12679" y="6828"/>
                    <a:pt x="12653" y="6750"/>
                  </a:cubicBezTo>
                  <a:lnTo>
                    <a:pt x="12653" y="6750"/>
                  </a:lnTo>
                  <a:cubicBezTo>
                    <a:pt x="12705" y="6906"/>
                    <a:pt x="12757" y="7036"/>
                    <a:pt x="12782" y="7191"/>
                  </a:cubicBezTo>
                  <a:cubicBezTo>
                    <a:pt x="12886" y="7503"/>
                    <a:pt x="12990" y="7866"/>
                    <a:pt x="13094" y="8204"/>
                  </a:cubicBezTo>
                  <a:cubicBezTo>
                    <a:pt x="13276" y="8905"/>
                    <a:pt x="13483" y="9606"/>
                    <a:pt x="13691" y="10307"/>
                  </a:cubicBezTo>
                  <a:cubicBezTo>
                    <a:pt x="13717" y="10358"/>
                    <a:pt x="13743" y="10384"/>
                    <a:pt x="13795" y="10384"/>
                  </a:cubicBezTo>
                  <a:cubicBezTo>
                    <a:pt x="13847" y="10358"/>
                    <a:pt x="13873" y="10333"/>
                    <a:pt x="13873" y="10281"/>
                  </a:cubicBezTo>
                  <a:cubicBezTo>
                    <a:pt x="13613" y="9450"/>
                    <a:pt x="13406" y="8593"/>
                    <a:pt x="13224" y="7736"/>
                  </a:cubicBezTo>
                  <a:cubicBezTo>
                    <a:pt x="13068" y="7217"/>
                    <a:pt x="12938" y="6672"/>
                    <a:pt x="12757" y="6153"/>
                  </a:cubicBezTo>
                  <a:lnTo>
                    <a:pt x="12757" y="6153"/>
                  </a:lnTo>
                  <a:cubicBezTo>
                    <a:pt x="12886" y="6257"/>
                    <a:pt x="13016" y="6361"/>
                    <a:pt x="13120" y="6464"/>
                  </a:cubicBezTo>
                  <a:cubicBezTo>
                    <a:pt x="13276" y="6646"/>
                    <a:pt x="13431" y="6802"/>
                    <a:pt x="13587" y="6984"/>
                  </a:cubicBezTo>
                  <a:cubicBezTo>
                    <a:pt x="13665" y="7113"/>
                    <a:pt x="13769" y="7269"/>
                    <a:pt x="13847" y="7425"/>
                  </a:cubicBezTo>
                  <a:cubicBezTo>
                    <a:pt x="13865" y="7443"/>
                    <a:pt x="13897" y="7462"/>
                    <a:pt x="13923" y="7462"/>
                  </a:cubicBezTo>
                  <a:cubicBezTo>
                    <a:pt x="13933" y="7462"/>
                    <a:pt x="13943" y="7458"/>
                    <a:pt x="13951" y="7451"/>
                  </a:cubicBezTo>
                  <a:cubicBezTo>
                    <a:pt x="13977" y="7425"/>
                    <a:pt x="14003" y="7373"/>
                    <a:pt x="13977" y="7347"/>
                  </a:cubicBezTo>
                  <a:cubicBezTo>
                    <a:pt x="13899" y="7217"/>
                    <a:pt x="13821" y="7087"/>
                    <a:pt x="13743" y="6958"/>
                  </a:cubicBezTo>
                  <a:cubicBezTo>
                    <a:pt x="13639" y="6828"/>
                    <a:pt x="13535" y="6698"/>
                    <a:pt x="13431" y="6568"/>
                  </a:cubicBezTo>
                  <a:cubicBezTo>
                    <a:pt x="13198" y="6309"/>
                    <a:pt x="12964" y="6075"/>
                    <a:pt x="12679" y="5841"/>
                  </a:cubicBezTo>
                  <a:lnTo>
                    <a:pt x="12653" y="5841"/>
                  </a:lnTo>
                  <a:cubicBezTo>
                    <a:pt x="12601" y="5686"/>
                    <a:pt x="12549" y="5556"/>
                    <a:pt x="12471" y="5400"/>
                  </a:cubicBezTo>
                  <a:cubicBezTo>
                    <a:pt x="12159" y="4647"/>
                    <a:pt x="11718" y="3972"/>
                    <a:pt x="11173" y="3349"/>
                  </a:cubicBezTo>
                  <a:lnTo>
                    <a:pt x="11173" y="3349"/>
                  </a:lnTo>
                  <a:cubicBezTo>
                    <a:pt x="11251" y="3375"/>
                    <a:pt x="11329" y="3401"/>
                    <a:pt x="11407" y="3401"/>
                  </a:cubicBezTo>
                  <a:cubicBezTo>
                    <a:pt x="11614" y="3479"/>
                    <a:pt x="11796" y="3531"/>
                    <a:pt x="12004" y="3609"/>
                  </a:cubicBezTo>
                  <a:cubicBezTo>
                    <a:pt x="12289" y="3738"/>
                    <a:pt x="12575" y="3894"/>
                    <a:pt x="12834" y="4076"/>
                  </a:cubicBezTo>
                  <a:cubicBezTo>
                    <a:pt x="13120" y="4258"/>
                    <a:pt x="13406" y="4465"/>
                    <a:pt x="13691" y="4673"/>
                  </a:cubicBezTo>
                  <a:lnTo>
                    <a:pt x="13743" y="4673"/>
                  </a:lnTo>
                  <a:cubicBezTo>
                    <a:pt x="13769" y="4673"/>
                    <a:pt x="13795" y="4647"/>
                    <a:pt x="13795" y="4621"/>
                  </a:cubicBezTo>
                  <a:cubicBezTo>
                    <a:pt x="13821" y="4621"/>
                    <a:pt x="13821" y="4595"/>
                    <a:pt x="13795" y="4569"/>
                  </a:cubicBezTo>
                  <a:cubicBezTo>
                    <a:pt x="13795" y="4543"/>
                    <a:pt x="13769" y="4517"/>
                    <a:pt x="13769" y="4517"/>
                  </a:cubicBezTo>
                  <a:cubicBezTo>
                    <a:pt x="13561" y="4336"/>
                    <a:pt x="13328" y="4180"/>
                    <a:pt x="13120" y="4024"/>
                  </a:cubicBezTo>
                  <a:cubicBezTo>
                    <a:pt x="12886" y="3868"/>
                    <a:pt x="12627" y="3713"/>
                    <a:pt x="12393" y="3583"/>
                  </a:cubicBezTo>
                  <a:cubicBezTo>
                    <a:pt x="12159" y="3453"/>
                    <a:pt x="11926" y="3349"/>
                    <a:pt x="11692" y="3245"/>
                  </a:cubicBezTo>
                  <a:cubicBezTo>
                    <a:pt x="11433" y="3141"/>
                    <a:pt x="11147" y="3089"/>
                    <a:pt x="10887" y="3038"/>
                  </a:cubicBezTo>
                  <a:cubicBezTo>
                    <a:pt x="10628" y="2778"/>
                    <a:pt x="10342" y="2544"/>
                    <a:pt x="10057" y="2311"/>
                  </a:cubicBezTo>
                  <a:cubicBezTo>
                    <a:pt x="9745" y="2077"/>
                    <a:pt x="9408" y="1869"/>
                    <a:pt x="9070" y="1688"/>
                  </a:cubicBezTo>
                  <a:cubicBezTo>
                    <a:pt x="9252" y="1636"/>
                    <a:pt x="9434" y="1610"/>
                    <a:pt x="9615" y="1584"/>
                  </a:cubicBezTo>
                  <a:cubicBezTo>
                    <a:pt x="9823" y="1558"/>
                    <a:pt x="10037" y="1545"/>
                    <a:pt x="10255" y="1545"/>
                  </a:cubicBezTo>
                  <a:cubicBezTo>
                    <a:pt x="10472" y="1545"/>
                    <a:pt x="10693" y="1558"/>
                    <a:pt x="10913" y="1584"/>
                  </a:cubicBezTo>
                  <a:cubicBezTo>
                    <a:pt x="11173" y="1636"/>
                    <a:pt x="11433" y="1688"/>
                    <a:pt x="11692" y="1791"/>
                  </a:cubicBezTo>
                  <a:cubicBezTo>
                    <a:pt x="11822" y="1869"/>
                    <a:pt x="11952" y="1921"/>
                    <a:pt x="12082" y="1999"/>
                  </a:cubicBezTo>
                  <a:cubicBezTo>
                    <a:pt x="12092" y="2010"/>
                    <a:pt x="12107" y="2016"/>
                    <a:pt x="12123" y="2016"/>
                  </a:cubicBezTo>
                  <a:cubicBezTo>
                    <a:pt x="12146" y="2016"/>
                    <a:pt x="12170" y="2004"/>
                    <a:pt x="12185" y="1973"/>
                  </a:cubicBezTo>
                  <a:cubicBezTo>
                    <a:pt x="12211" y="1947"/>
                    <a:pt x="12211" y="1895"/>
                    <a:pt x="12159" y="1869"/>
                  </a:cubicBezTo>
                  <a:cubicBezTo>
                    <a:pt x="11666" y="1532"/>
                    <a:pt x="11069" y="1350"/>
                    <a:pt x="10472" y="1324"/>
                  </a:cubicBezTo>
                  <a:lnTo>
                    <a:pt x="10109" y="1324"/>
                  </a:lnTo>
                  <a:cubicBezTo>
                    <a:pt x="9901" y="1324"/>
                    <a:pt x="9693" y="1324"/>
                    <a:pt x="9459" y="1376"/>
                  </a:cubicBezTo>
                  <a:cubicBezTo>
                    <a:pt x="9226" y="1402"/>
                    <a:pt x="8992" y="1428"/>
                    <a:pt x="8759" y="1506"/>
                  </a:cubicBezTo>
                  <a:cubicBezTo>
                    <a:pt x="7798" y="1039"/>
                    <a:pt x="6786" y="753"/>
                    <a:pt x="5747" y="623"/>
                  </a:cubicBezTo>
                  <a:cubicBezTo>
                    <a:pt x="6396" y="416"/>
                    <a:pt x="7097" y="286"/>
                    <a:pt x="7798" y="234"/>
                  </a:cubicBezTo>
                  <a:lnTo>
                    <a:pt x="8213" y="182"/>
                  </a:lnTo>
                  <a:cubicBezTo>
                    <a:pt x="8239" y="182"/>
                    <a:pt x="8265" y="182"/>
                    <a:pt x="8265" y="156"/>
                  </a:cubicBezTo>
                  <a:cubicBezTo>
                    <a:pt x="8317" y="104"/>
                    <a:pt x="8291" y="0"/>
                    <a:pt x="8213" y="0"/>
                  </a:cubicBezTo>
                  <a:close/>
                </a:path>
              </a:pathLst>
            </a:custGeom>
            <a:solidFill>
              <a:srgbClr val="E56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65"/>
            <p:cNvSpPr/>
            <p:nvPr/>
          </p:nvSpPr>
          <p:spPr>
            <a:xfrm>
              <a:off x="3443625" y="3636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E56500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0" name="Google Shape;2690;p65"/>
          <p:cNvGrpSpPr/>
          <p:nvPr/>
        </p:nvGrpSpPr>
        <p:grpSpPr>
          <a:xfrm>
            <a:off x="3028593" y="1915409"/>
            <a:ext cx="381682" cy="365739"/>
            <a:chOff x="2322750" y="2445350"/>
            <a:chExt cx="497825" cy="464725"/>
          </a:xfrm>
        </p:grpSpPr>
        <p:sp>
          <p:nvSpPr>
            <p:cNvPr id="2691" name="Google Shape;2691;p65"/>
            <p:cNvSpPr/>
            <p:nvPr/>
          </p:nvSpPr>
          <p:spPr>
            <a:xfrm>
              <a:off x="2322750" y="2445350"/>
              <a:ext cx="497825" cy="464725"/>
            </a:xfrm>
            <a:custGeom>
              <a:avLst/>
              <a:gdLst/>
              <a:ahLst/>
              <a:cxnLst/>
              <a:rect l="l" t="t" r="r" b="b"/>
              <a:pathLst>
                <a:path w="19913" h="18589" extrusionOk="0">
                  <a:moveTo>
                    <a:pt x="1896" y="0"/>
                  </a:moveTo>
                  <a:cubicBezTo>
                    <a:pt x="1688" y="0"/>
                    <a:pt x="1507" y="0"/>
                    <a:pt x="1325" y="52"/>
                  </a:cubicBezTo>
                  <a:cubicBezTo>
                    <a:pt x="1195" y="78"/>
                    <a:pt x="1065" y="130"/>
                    <a:pt x="936" y="182"/>
                  </a:cubicBezTo>
                  <a:cubicBezTo>
                    <a:pt x="858" y="208"/>
                    <a:pt x="780" y="260"/>
                    <a:pt x="702" y="286"/>
                  </a:cubicBezTo>
                  <a:cubicBezTo>
                    <a:pt x="598" y="364"/>
                    <a:pt x="520" y="442"/>
                    <a:pt x="442" y="520"/>
                  </a:cubicBezTo>
                  <a:cubicBezTo>
                    <a:pt x="364" y="572"/>
                    <a:pt x="312" y="649"/>
                    <a:pt x="261" y="727"/>
                  </a:cubicBezTo>
                  <a:cubicBezTo>
                    <a:pt x="209" y="831"/>
                    <a:pt x="157" y="909"/>
                    <a:pt x="105" y="1013"/>
                  </a:cubicBezTo>
                  <a:cubicBezTo>
                    <a:pt x="27" y="1221"/>
                    <a:pt x="1" y="1428"/>
                    <a:pt x="1" y="1610"/>
                  </a:cubicBezTo>
                  <a:cubicBezTo>
                    <a:pt x="1" y="1714"/>
                    <a:pt x="27" y="1818"/>
                    <a:pt x="53" y="1922"/>
                  </a:cubicBezTo>
                  <a:cubicBezTo>
                    <a:pt x="105" y="2181"/>
                    <a:pt x="209" y="2415"/>
                    <a:pt x="364" y="2622"/>
                  </a:cubicBezTo>
                  <a:cubicBezTo>
                    <a:pt x="494" y="2778"/>
                    <a:pt x="624" y="2934"/>
                    <a:pt x="780" y="3064"/>
                  </a:cubicBezTo>
                  <a:cubicBezTo>
                    <a:pt x="961" y="3220"/>
                    <a:pt x="1117" y="3349"/>
                    <a:pt x="1325" y="3479"/>
                  </a:cubicBezTo>
                  <a:cubicBezTo>
                    <a:pt x="1662" y="3687"/>
                    <a:pt x="2000" y="3921"/>
                    <a:pt x="2337" y="4102"/>
                  </a:cubicBezTo>
                  <a:cubicBezTo>
                    <a:pt x="3012" y="4518"/>
                    <a:pt x="3713" y="4881"/>
                    <a:pt x="4362" y="5193"/>
                  </a:cubicBezTo>
                  <a:lnTo>
                    <a:pt x="4414" y="5245"/>
                  </a:lnTo>
                  <a:cubicBezTo>
                    <a:pt x="4103" y="5478"/>
                    <a:pt x="3791" y="5764"/>
                    <a:pt x="3532" y="6075"/>
                  </a:cubicBezTo>
                  <a:cubicBezTo>
                    <a:pt x="3220" y="6465"/>
                    <a:pt x="2960" y="6906"/>
                    <a:pt x="2779" y="7373"/>
                  </a:cubicBezTo>
                  <a:cubicBezTo>
                    <a:pt x="2597" y="7867"/>
                    <a:pt x="2493" y="8386"/>
                    <a:pt x="2467" y="8931"/>
                  </a:cubicBezTo>
                  <a:cubicBezTo>
                    <a:pt x="2389" y="9891"/>
                    <a:pt x="2571" y="10878"/>
                    <a:pt x="2935" y="11787"/>
                  </a:cubicBezTo>
                  <a:cubicBezTo>
                    <a:pt x="3272" y="12565"/>
                    <a:pt x="3791" y="13292"/>
                    <a:pt x="4440" y="13863"/>
                  </a:cubicBezTo>
                  <a:cubicBezTo>
                    <a:pt x="5063" y="14409"/>
                    <a:pt x="5790" y="14850"/>
                    <a:pt x="6543" y="15187"/>
                  </a:cubicBezTo>
                  <a:cubicBezTo>
                    <a:pt x="7296" y="15525"/>
                    <a:pt x="8101" y="15785"/>
                    <a:pt x="8905" y="15940"/>
                  </a:cubicBezTo>
                  <a:cubicBezTo>
                    <a:pt x="9632" y="16122"/>
                    <a:pt x="10411" y="16226"/>
                    <a:pt x="11164" y="16330"/>
                  </a:cubicBezTo>
                  <a:lnTo>
                    <a:pt x="12151" y="16434"/>
                  </a:lnTo>
                  <a:cubicBezTo>
                    <a:pt x="12800" y="16486"/>
                    <a:pt x="13501" y="16563"/>
                    <a:pt x="14201" y="16693"/>
                  </a:cubicBezTo>
                  <a:cubicBezTo>
                    <a:pt x="14331" y="16823"/>
                    <a:pt x="14461" y="16901"/>
                    <a:pt x="14643" y="16953"/>
                  </a:cubicBezTo>
                  <a:lnTo>
                    <a:pt x="14773" y="17005"/>
                  </a:lnTo>
                  <a:cubicBezTo>
                    <a:pt x="14859" y="17026"/>
                    <a:pt x="14949" y="17039"/>
                    <a:pt x="15040" y="17039"/>
                  </a:cubicBezTo>
                  <a:cubicBezTo>
                    <a:pt x="15169" y="17039"/>
                    <a:pt x="15300" y="17014"/>
                    <a:pt x="15422" y="16953"/>
                  </a:cubicBezTo>
                  <a:cubicBezTo>
                    <a:pt x="15889" y="17083"/>
                    <a:pt x="16382" y="17264"/>
                    <a:pt x="16824" y="17472"/>
                  </a:cubicBezTo>
                  <a:cubicBezTo>
                    <a:pt x="17161" y="17628"/>
                    <a:pt x="17473" y="17810"/>
                    <a:pt x="17784" y="18017"/>
                  </a:cubicBezTo>
                  <a:cubicBezTo>
                    <a:pt x="17914" y="18121"/>
                    <a:pt x="18044" y="18225"/>
                    <a:pt x="18173" y="18329"/>
                  </a:cubicBezTo>
                  <a:cubicBezTo>
                    <a:pt x="18355" y="18484"/>
                    <a:pt x="18589" y="18588"/>
                    <a:pt x="18848" y="18588"/>
                  </a:cubicBezTo>
                  <a:cubicBezTo>
                    <a:pt x="19446" y="18562"/>
                    <a:pt x="19913" y="17991"/>
                    <a:pt x="19783" y="17394"/>
                  </a:cubicBezTo>
                  <a:cubicBezTo>
                    <a:pt x="19757" y="17342"/>
                    <a:pt x="19731" y="17264"/>
                    <a:pt x="19705" y="17212"/>
                  </a:cubicBezTo>
                  <a:cubicBezTo>
                    <a:pt x="19446" y="16511"/>
                    <a:pt x="19212" y="15836"/>
                    <a:pt x="19004" y="15110"/>
                  </a:cubicBezTo>
                  <a:lnTo>
                    <a:pt x="18978" y="15032"/>
                  </a:lnTo>
                  <a:cubicBezTo>
                    <a:pt x="18848" y="14383"/>
                    <a:pt x="18745" y="13708"/>
                    <a:pt x="18693" y="13059"/>
                  </a:cubicBezTo>
                  <a:cubicBezTo>
                    <a:pt x="18615" y="12539"/>
                    <a:pt x="18589" y="12046"/>
                    <a:pt x="18537" y="11553"/>
                  </a:cubicBezTo>
                  <a:lnTo>
                    <a:pt x="18485" y="10904"/>
                  </a:lnTo>
                  <a:cubicBezTo>
                    <a:pt x="18381" y="9320"/>
                    <a:pt x="18122" y="7737"/>
                    <a:pt x="17732" y="6205"/>
                  </a:cubicBezTo>
                  <a:cubicBezTo>
                    <a:pt x="17498" y="5452"/>
                    <a:pt x="17213" y="4699"/>
                    <a:pt x="16824" y="3998"/>
                  </a:cubicBezTo>
                  <a:cubicBezTo>
                    <a:pt x="16434" y="3271"/>
                    <a:pt x="15915" y="2648"/>
                    <a:pt x="15318" y="2103"/>
                  </a:cubicBezTo>
                  <a:cubicBezTo>
                    <a:pt x="15006" y="1818"/>
                    <a:pt x="14669" y="1558"/>
                    <a:pt x="14305" y="1350"/>
                  </a:cubicBezTo>
                  <a:cubicBezTo>
                    <a:pt x="13890" y="1117"/>
                    <a:pt x="13475" y="935"/>
                    <a:pt x="13059" y="779"/>
                  </a:cubicBezTo>
                  <a:cubicBezTo>
                    <a:pt x="12618" y="649"/>
                    <a:pt x="12151" y="572"/>
                    <a:pt x="11709" y="572"/>
                  </a:cubicBezTo>
                  <a:lnTo>
                    <a:pt x="11553" y="572"/>
                  </a:lnTo>
                  <a:cubicBezTo>
                    <a:pt x="11138" y="572"/>
                    <a:pt x="10723" y="623"/>
                    <a:pt x="10333" y="727"/>
                  </a:cubicBezTo>
                  <a:cubicBezTo>
                    <a:pt x="9295" y="987"/>
                    <a:pt x="8386" y="1636"/>
                    <a:pt x="7815" y="2545"/>
                  </a:cubicBezTo>
                  <a:cubicBezTo>
                    <a:pt x="7789" y="2622"/>
                    <a:pt x="7737" y="2674"/>
                    <a:pt x="7711" y="2726"/>
                  </a:cubicBezTo>
                  <a:cubicBezTo>
                    <a:pt x="7400" y="2493"/>
                    <a:pt x="7062" y="2233"/>
                    <a:pt x="6751" y="1999"/>
                  </a:cubicBezTo>
                  <a:cubicBezTo>
                    <a:pt x="6283" y="1688"/>
                    <a:pt x="5816" y="1350"/>
                    <a:pt x="5349" y="1091"/>
                  </a:cubicBezTo>
                  <a:cubicBezTo>
                    <a:pt x="4856" y="805"/>
                    <a:pt x="4336" y="546"/>
                    <a:pt x="3791" y="364"/>
                  </a:cubicBezTo>
                  <a:cubicBezTo>
                    <a:pt x="3246" y="156"/>
                    <a:pt x="2675" y="26"/>
                    <a:pt x="21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65"/>
            <p:cNvSpPr/>
            <p:nvPr/>
          </p:nvSpPr>
          <p:spPr>
            <a:xfrm>
              <a:off x="2407125" y="2484300"/>
              <a:ext cx="386200" cy="401100"/>
            </a:xfrm>
            <a:custGeom>
              <a:avLst/>
              <a:gdLst/>
              <a:ahLst/>
              <a:cxnLst/>
              <a:rect l="l" t="t" r="r" b="b"/>
              <a:pathLst>
                <a:path w="15448" h="16044" extrusionOk="0">
                  <a:moveTo>
                    <a:pt x="8178" y="0"/>
                  </a:moveTo>
                  <a:cubicBezTo>
                    <a:pt x="7841" y="0"/>
                    <a:pt x="7529" y="26"/>
                    <a:pt x="7218" y="104"/>
                  </a:cubicBezTo>
                  <a:lnTo>
                    <a:pt x="7192" y="104"/>
                  </a:lnTo>
                  <a:cubicBezTo>
                    <a:pt x="6387" y="312"/>
                    <a:pt x="5712" y="805"/>
                    <a:pt x="5271" y="1480"/>
                  </a:cubicBezTo>
                  <a:cubicBezTo>
                    <a:pt x="5063" y="1843"/>
                    <a:pt x="4933" y="2259"/>
                    <a:pt x="4907" y="2674"/>
                  </a:cubicBezTo>
                  <a:cubicBezTo>
                    <a:pt x="4881" y="3012"/>
                    <a:pt x="4881" y="3349"/>
                    <a:pt x="4959" y="3661"/>
                  </a:cubicBezTo>
                  <a:cubicBezTo>
                    <a:pt x="4726" y="3635"/>
                    <a:pt x="4492" y="3609"/>
                    <a:pt x="4284" y="3609"/>
                  </a:cubicBezTo>
                  <a:lnTo>
                    <a:pt x="4051" y="3609"/>
                  </a:lnTo>
                  <a:cubicBezTo>
                    <a:pt x="3635" y="3635"/>
                    <a:pt x="3220" y="3712"/>
                    <a:pt x="2831" y="3842"/>
                  </a:cubicBezTo>
                  <a:cubicBezTo>
                    <a:pt x="2078" y="4076"/>
                    <a:pt x="1403" y="4517"/>
                    <a:pt x="884" y="5140"/>
                  </a:cubicBezTo>
                  <a:cubicBezTo>
                    <a:pt x="650" y="5452"/>
                    <a:pt x="442" y="5789"/>
                    <a:pt x="286" y="6179"/>
                  </a:cubicBezTo>
                  <a:cubicBezTo>
                    <a:pt x="157" y="6568"/>
                    <a:pt x="53" y="7009"/>
                    <a:pt x="53" y="7425"/>
                  </a:cubicBezTo>
                  <a:cubicBezTo>
                    <a:pt x="1" y="8256"/>
                    <a:pt x="131" y="9086"/>
                    <a:pt x="442" y="9865"/>
                  </a:cubicBezTo>
                  <a:cubicBezTo>
                    <a:pt x="728" y="10514"/>
                    <a:pt x="1169" y="11111"/>
                    <a:pt x="1714" y="11579"/>
                  </a:cubicBezTo>
                  <a:cubicBezTo>
                    <a:pt x="2259" y="12072"/>
                    <a:pt x="2882" y="12461"/>
                    <a:pt x="3557" y="12747"/>
                  </a:cubicBezTo>
                  <a:cubicBezTo>
                    <a:pt x="4258" y="13058"/>
                    <a:pt x="4985" y="13292"/>
                    <a:pt x="5738" y="13448"/>
                  </a:cubicBezTo>
                  <a:cubicBezTo>
                    <a:pt x="6465" y="13629"/>
                    <a:pt x="7218" y="13733"/>
                    <a:pt x="7919" y="13837"/>
                  </a:cubicBezTo>
                  <a:lnTo>
                    <a:pt x="8879" y="13915"/>
                  </a:lnTo>
                  <a:cubicBezTo>
                    <a:pt x="9762" y="13993"/>
                    <a:pt x="10619" y="14123"/>
                    <a:pt x="11501" y="14278"/>
                  </a:cubicBezTo>
                  <a:cubicBezTo>
                    <a:pt x="12332" y="14434"/>
                    <a:pt x="13137" y="14694"/>
                    <a:pt x="13916" y="15057"/>
                  </a:cubicBezTo>
                  <a:cubicBezTo>
                    <a:pt x="14279" y="15239"/>
                    <a:pt x="14643" y="15447"/>
                    <a:pt x="15006" y="15706"/>
                  </a:cubicBezTo>
                  <a:cubicBezTo>
                    <a:pt x="15136" y="15810"/>
                    <a:pt x="15292" y="15914"/>
                    <a:pt x="15447" y="16044"/>
                  </a:cubicBezTo>
                  <a:lnTo>
                    <a:pt x="15447" y="16018"/>
                  </a:lnTo>
                  <a:cubicBezTo>
                    <a:pt x="15162" y="15291"/>
                    <a:pt x="14902" y="14564"/>
                    <a:pt x="14695" y="13811"/>
                  </a:cubicBezTo>
                  <a:lnTo>
                    <a:pt x="14695" y="13863"/>
                  </a:lnTo>
                  <a:cubicBezTo>
                    <a:pt x="14539" y="13136"/>
                    <a:pt x="14409" y="12357"/>
                    <a:pt x="14331" y="11605"/>
                  </a:cubicBezTo>
                  <a:cubicBezTo>
                    <a:pt x="14279" y="11085"/>
                    <a:pt x="14227" y="10592"/>
                    <a:pt x="14201" y="10073"/>
                  </a:cubicBezTo>
                  <a:lnTo>
                    <a:pt x="14149" y="9424"/>
                  </a:lnTo>
                  <a:cubicBezTo>
                    <a:pt x="14046" y="7892"/>
                    <a:pt x="13786" y="6386"/>
                    <a:pt x="13423" y="4907"/>
                  </a:cubicBezTo>
                  <a:cubicBezTo>
                    <a:pt x="13215" y="4232"/>
                    <a:pt x="12929" y="3531"/>
                    <a:pt x="12592" y="2908"/>
                  </a:cubicBezTo>
                  <a:cubicBezTo>
                    <a:pt x="12254" y="2285"/>
                    <a:pt x="11813" y="1739"/>
                    <a:pt x="11294" y="1272"/>
                  </a:cubicBezTo>
                  <a:cubicBezTo>
                    <a:pt x="11034" y="1039"/>
                    <a:pt x="10723" y="805"/>
                    <a:pt x="10411" y="623"/>
                  </a:cubicBezTo>
                  <a:cubicBezTo>
                    <a:pt x="10100" y="441"/>
                    <a:pt x="9736" y="286"/>
                    <a:pt x="9373" y="156"/>
                  </a:cubicBezTo>
                  <a:cubicBezTo>
                    <a:pt x="9035" y="52"/>
                    <a:pt x="8646" y="0"/>
                    <a:pt x="82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65"/>
            <p:cNvSpPr/>
            <p:nvPr/>
          </p:nvSpPr>
          <p:spPr>
            <a:xfrm>
              <a:off x="2695950" y="2846450"/>
              <a:ext cx="3925" cy="1325"/>
            </a:xfrm>
            <a:custGeom>
              <a:avLst/>
              <a:gdLst/>
              <a:ahLst/>
              <a:cxnLst/>
              <a:rect l="l" t="t" r="r" b="b"/>
              <a:pathLst>
                <a:path w="157" h="53" extrusionOk="0">
                  <a:moveTo>
                    <a:pt x="0" y="0"/>
                  </a:moveTo>
                  <a:lnTo>
                    <a:pt x="130" y="52"/>
                  </a:lnTo>
                  <a:lnTo>
                    <a:pt x="156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5F7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65"/>
            <p:cNvSpPr/>
            <p:nvPr/>
          </p:nvSpPr>
          <p:spPr>
            <a:xfrm>
              <a:off x="2346775" y="2469350"/>
              <a:ext cx="408250" cy="367375"/>
            </a:xfrm>
            <a:custGeom>
              <a:avLst/>
              <a:gdLst/>
              <a:ahLst/>
              <a:cxnLst/>
              <a:rect l="l" t="t" r="r" b="b"/>
              <a:pathLst>
                <a:path w="16330" h="14695" extrusionOk="0">
                  <a:moveTo>
                    <a:pt x="935" y="1"/>
                  </a:moveTo>
                  <a:cubicBezTo>
                    <a:pt x="805" y="1"/>
                    <a:pt x="701" y="1"/>
                    <a:pt x="598" y="27"/>
                  </a:cubicBezTo>
                  <a:cubicBezTo>
                    <a:pt x="520" y="53"/>
                    <a:pt x="442" y="79"/>
                    <a:pt x="364" y="105"/>
                  </a:cubicBezTo>
                  <a:lnTo>
                    <a:pt x="260" y="157"/>
                  </a:lnTo>
                  <a:cubicBezTo>
                    <a:pt x="234" y="183"/>
                    <a:pt x="208" y="209"/>
                    <a:pt x="182" y="235"/>
                  </a:cubicBezTo>
                  <a:lnTo>
                    <a:pt x="156" y="261"/>
                  </a:lnTo>
                  <a:cubicBezTo>
                    <a:pt x="130" y="287"/>
                    <a:pt x="130" y="287"/>
                    <a:pt x="104" y="313"/>
                  </a:cubicBezTo>
                  <a:cubicBezTo>
                    <a:pt x="78" y="338"/>
                    <a:pt x="52" y="390"/>
                    <a:pt x="52" y="416"/>
                  </a:cubicBezTo>
                  <a:cubicBezTo>
                    <a:pt x="26" y="494"/>
                    <a:pt x="0" y="572"/>
                    <a:pt x="0" y="676"/>
                  </a:cubicBezTo>
                  <a:cubicBezTo>
                    <a:pt x="0" y="676"/>
                    <a:pt x="0" y="702"/>
                    <a:pt x="0" y="728"/>
                  </a:cubicBezTo>
                  <a:cubicBezTo>
                    <a:pt x="26" y="806"/>
                    <a:pt x="26" y="832"/>
                    <a:pt x="52" y="858"/>
                  </a:cubicBezTo>
                  <a:cubicBezTo>
                    <a:pt x="78" y="936"/>
                    <a:pt x="130" y="1013"/>
                    <a:pt x="182" y="1091"/>
                  </a:cubicBezTo>
                  <a:cubicBezTo>
                    <a:pt x="260" y="1195"/>
                    <a:pt x="364" y="1299"/>
                    <a:pt x="468" y="1403"/>
                  </a:cubicBezTo>
                  <a:cubicBezTo>
                    <a:pt x="598" y="1507"/>
                    <a:pt x="727" y="1611"/>
                    <a:pt x="883" y="1714"/>
                  </a:cubicBezTo>
                  <a:cubicBezTo>
                    <a:pt x="1221" y="1948"/>
                    <a:pt x="1532" y="2130"/>
                    <a:pt x="1870" y="2311"/>
                  </a:cubicBezTo>
                  <a:cubicBezTo>
                    <a:pt x="2519" y="2727"/>
                    <a:pt x="3194" y="3064"/>
                    <a:pt x="3817" y="3376"/>
                  </a:cubicBezTo>
                  <a:lnTo>
                    <a:pt x="4570" y="3765"/>
                  </a:lnTo>
                  <a:cubicBezTo>
                    <a:pt x="5452" y="4207"/>
                    <a:pt x="6335" y="4648"/>
                    <a:pt x="7166" y="5141"/>
                  </a:cubicBezTo>
                  <a:cubicBezTo>
                    <a:pt x="7114" y="5271"/>
                    <a:pt x="7036" y="5375"/>
                    <a:pt x="6984" y="5505"/>
                  </a:cubicBezTo>
                  <a:cubicBezTo>
                    <a:pt x="6854" y="5764"/>
                    <a:pt x="6776" y="6050"/>
                    <a:pt x="6698" y="6309"/>
                  </a:cubicBezTo>
                  <a:cubicBezTo>
                    <a:pt x="6517" y="6881"/>
                    <a:pt x="6413" y="7452"/>
                    <a:pt x="6335" y="8049"/>
                  </a:cubicBezTo>
                  <a:cubicBezTo>
                    <a:pt x="6257" y="8620"/>
                    <a:pt x="6257" y="9191"/>
                    <a:pt x="6283" y="9788"/>
                  </a:cubicBezTo>
                  <a:cubicBezTo>
                    <a:pt x="6283" y="10333"/>
                    <a:pt x="6361" y="10879"/>
                    <a:pt x="6491" y="11398"/>
                  </a:cubicBezTo>
                  <a:cubicBezTo>
                    <a:pt x="6517" y="11476"/>
                    <a:pt x="6569" y="11502"/>
                    <a:pt x="6620" y="11502"/>
                  </a:cubicBezTo>
                  <a:cubicBezTo>
                    <a:pt x="6672" y="11476"/>
                    <a:pt x="6698" y="11424"/>
                    <a:pt x="6698" y="11372"/>
                  </a:cubicBezTo>
                  <a:cubicBezTo>
                    <a:pt x="6595" y="10904"/>
                    <a:pt x="6543" y="10437"/>
                    <a:pt x="6543" y="9970"/>
                  </a:cubicBezTo>
                  <a:cubicBezTo>
                    <a:pt x="6517" y="9606"/>
                    <a:pt x="6543" y="9217"/>
                    <a:pt x="6569" y="8828"/>
                  </a:cubicBezTo>
                  <a:cubicBezTo>
                    <a:pt x="6620" y="8464"/>
                    <a:pt x="6672" y="8075"/>
                    <a:pt x="6776" y="7711"/>
                  </a:cubicBezTo>
                  <a:cubicBezTo>
                    <a:pt x="6828" y="7452"/>
                    <a:pt x="6906" y="7192"/>
                    <a:pt x="7010" y="6932"/>
                  </a:cubicBezTo>
                  <a:cubicBezTo>
                    <a:pt x="7088" y="6673"/>
                    <a:pt x="7192" y="6413"/>
                    <a:pt x="7321" y="6154"/>
                  </a:cubicBezTo>
                  <a:lnTo>
                    <a:pt x="7425" y="5972"/>
                  </a:lnTo>
                  <a:cubicBezTo>
                    <a:pt x="7503" y="5842"/>
                    <a:pt x="7581" y="5712"/>
                    <a:pt x="7659" y="5583"/>
                  </a:cubicBezTo>
                  <a:cubicBezTo>
                    <a:pt x="7685" y="5531"/>
                    <a:pt x="7711" y="5479"/>
                    <a:pt x="7737" y="5453"/>
                  </a:cubicBezTo>
                  <a:lnTo>
                    <a:pt x="7763" y="5453"/>
                  </a:lnTo>
                  <a:lnTo>
                    <a:pt x="7737" y="5427"/>
                  </a:lnTo>
                  <a:lnTo>
                    <a:pt x="7737" y="5427"/>
                  </a:lnTo>
                  <a:cubicBezTo>
                    <a:pt x="8126" y="5660"/>
                    <a:pt x="8490" y="5920"/>
                    <a:pt x="8853" y="6180"/>
                  </a:cubicBezTo>
                  <a:cubicBezTo>
                    <a:pt x="9191" y="6439"/>
                    <a:pt x="9554" y="6699"/>
                    <a:pt x="9995" y="7088"/>
                  </a:cubicBezTo>
                  <a:cubicBezTo>
                    <a:pt x="10203" y="7244"/>
                    <a:pt x="10411" y="7426"/>
                    <a:pt x="10592" y="7607"/>
                  </a:cubicBezTo>
                  <a:cubicBezTo>
                    <a:pt x="10567" y="7945"/>
                    <a:pt x="10541" y="8308"/>
                    <a:pt x="10567" y="8672"/>
                  </a:cubicBezTo>
                  <a:cubicBezTo>
                    <a:pt x="10567" y="9113"/>
                    <a:pt x="10618" y="9529"/>
                    <a:pt x="10696" y="9970"/>
                  </a:cubicBezTo>
                  <a:cubicBezTo>
                    <a:pt x="10748" y="10385"/>
                    <a:pt x="10852" y="10827"/>
                    <a:pt x="10956" y="11242"/>
                  </a:cubicBezTo>
                  <a:cubicBezTo>
                    <a:pt x="11060" y="11631"/>
                    <a:pt x="11190" y="12047"/>
                    <a:pt x="11319" y="12436"/>
                  </a:cubicBezTo>
                  <a:cubicBezTo>
                    <a:pt x="11345" y="12488"/>
                    <a:pt x="11397" y="12488"/>
                    <a:pt x="11449" y="12488"/>
                  </a:cubicBezTo>
                  <a:cubicBezTo>
                    <a:pt x="11501" y="12462"/>
                    <a:pt x="11501" y="12410"/>
                    <a:pt x="11501" y="12358"/>
                  </a:cubicBezTo>
                  <a:cubicBezTo>
                    <a:pt x="11449" y="12228"/>
                    <a:pt x="11423" y="12125"/>
                    <a:pt x="11371" y="12021"/>
                  </a:cubicBezTo>
                  <a:cubicBezTo>
                    <a:pt x="11138" y="11190"/>
                    <a:pt x="11008" y="10359"/>
                    <a:pt x="10982" y="9529"/>
                  </a:cubicBezTo>
                  <a:lnTo>
                    <a:pt x="10982" y="9061"/>
                  </a:lnTo>
                  <a:cubicBezTo>
                    <a:pt x="10982" y="8880"/>
                    <a:pt x="10982" y="8698"/>
                    <a:pt x="11008" y="8542"/>
                  </a:cubicBezTo>
                  <a:cubicBezTo>
                    <a:pt x="11034" y="8360"/>
                    <a:pt x="11034" y="8205"/>
                    <a:pt x="11060" y="8023"/>
                  </a:cubicBezTo>
                  <a:cubicBezTo>
                    <a:pt x="11449" y="8412"/>
                    <a:pt x="11839" y="8776"/>
                    <a:pt x="12202" y="9165"/>
                  </a:cubicBezTo>
                  <a:lnTo>
                    <a:pt x="12436" y="9425"/>
                  </a:lnTo>
                  <a:lnTo>
                    <a:pt x="13033" y="10178"/>
                  </a:lnTo>
                  <a:cubicBezTo>
                    <a:pt x="13189" y="10359"/>
                    <a:pt x="13318" y="10541"/>
                    <a:pt x="13448" y="10697"/>
                  </a:cubicBezTo>
                  <a:cubicBezTo>
                    <a:pt x="13422" y="10930"/>
                    <a:pt x="13396" y="11138"/>
                    <a:pt x="13422" y="11346"/>
                  </a:cubicBezTo>
                  <a:cubicBezTo>
                    <a:pt x="13422" y="11579"/>
                    <a:pt x="13448" y="11813"/>
                    <a:pt x="13474" y="12047"/>
                  </a:cubicBezTo>
                  <a:cubicBezTo>
                    <a:pt x="13552" y="12488"/>
                    <a:pt x="13682" y="12903"/>
                    <a:pt x="13864" y="13319"/>
                  </a:cubicBezTo>
                  <a:cubicBezTo>
                    <a:pt x="13889" y="13371"/>
                    <a:pt x="13941" y="13371"/>
                    <a:pt x="13993" y="13371"/>
                  </a:cubicBezTo>
                  <a:cubicBezTo>
                    <a:pt x="14019" y="13345"/>
                    <a:pt x="14045" y="13293"/>
                    <a:pt x="14019" y="13241"/>
                  </a:cubicBezTo>
                  <a:cubicBezTo>
                    <a:pt x="13993" y="13137"/>
                    <a:pt x="13941" y="13007"/>
                    <a:pt x="13915" y="12903"/>
                  </a:cubicBezTo>
                  <a:cubicBezTo>
                    <a:pt x="13864" y="12722"/>
                    <a:pt x="13812" y="12514"/>
                    <a:pt x="13786" y="12306"/>
                  </a:cubicBezTo>
                  <a:cubicBezTo>
                    <a:pt x="13760" y="12099"/>
                    <a:pt x="13760" y="11891"/>
                    <a:pt x="13734" y="11683"/>
                  </a:cubicBezTo>
                  <a:lnTo>
                    <a:pt x="13734" y="11112"/>
                  </a:lnTo>
                  <a:lnTo>
                    <a:pt x="13838" y="11216"/>
                  </a:lnTo>
                  <a:cubicBezTo>
                    <a:pt x="14097" y="11579"/>
                    <a:pt x="14357" y="11943"/>
                    <a:pt x="14616" y="12306"/>
                  </a:cubicBezTo>
                  <a:cubicBezTo>
                    <a:pt x="14876" y="12670"/>
                    <a:pt x="15136" y="13007"/>
                    <a:pt x="15369" y="13397"/>
                  </a:cubicBezTo>
                  <a:lnTo>
                    <a:pt x="15343" y="13371"/>
                  </a:lnTo>
                  <a:lnTo>
                    <a:pt x="15343" y="13371"/>
                  </a:lnTo>
                  <a:cubicBezTo>
                    <a:pt x="15603" y="13786"/>
                    <a:pt x="15863" y="14202"/>
                    <a:pt x="16070" y="14617"/>
                  </a:cubicBezTo>
                  <a:cubicBezTo>
                    <a:pt x="16089" y="14655"/>
                    <a:pt x="16108" y="14679"/>
                    <a:pt x="16137" y="14679"/>
                  </a:cubicBezTo>
                  <a:cubicBezTo>
                    <a:pt x="16148" y="14679"/>
                    <a:pt x="16160" y="14676"/>
                    <a:pt x="16174" y="14669"/>
                  </a:cubicBezTo>
                  <a:cubicBezTo>
                    <a:pt x="16174" y="14695"/>
                    <a:pt x="16200" y="14695"/>
                    <a:pt x="16226" y="14695"/>
                  </a:cubicBezTo>
                  <a:cubicBezTo>
                    <a:pt x="16278" y="14695"/>
                    <a:pt x="16304" y="14669"/>
                    <a:pt x="16304" y="14643"/>
                  </a:cubicBezTo>
                  <a:cubicBezTo>
                    <a:pt x="16330" y="14617"/>
                    <a:pt x="16330" y="14591"/>
                    <a:pt x="16330" y="14565"/>
                  </a:cubicBezTo>
                  <a:cubicBezTo>
                    <a:pt x="15681" y="13345"/>
                    <a:pt x="14954" y="12151"/>
                    <a:pt x="14149" y="11008"/>
                  </a:cubicBezTo>
                  <a:lnTo>
                    <a:pt x="14383" y="11008"/>
                  </a:lnTo>
                  <a:cubicBezTo>
                    <a:pt x="14513" y="11008"/>
                    <a:pt x="14642" y="11034"/>
                    <a:pt x="14746" y="11060"/>
                  </a:cubicBezTo>
                  <a:cubicBezTo>
                    <a:pt x="14902" y="11112"/>
                    <a:pt x="15032" y="11138"/>
                    <a:pt x="15162" y="11190"/>
                  </a:cubicBezTo>
                  <a:cubicBezTo>
                    <a:pt x="15291" y="11242"/>
                    <a:pt x="15421" y="11320"/>
                    <a:pt x="15551" y="11372"/>
                  </a:cubicBezTo>
                  <a:lnTo>
                    <a:pt x="15577" y="11372"/>
                  </a:lnTo>
                  <a:cubicBezTo>
                    <a:pt x="15655" y="11424"/>
                    <a:pt x="15733" y="11476"/>
                    <a:pt x="15837" y="11528"/>
                  </a:cubicBezTo>
                  <a:cubicBezTo>
                    <a:pt x="15851" y="11542"/>
                    <a:pt x="15867" y="11549"/>
                    <a:pt x="15883" y="11549"/>
                  </a:cubicBezTo>
                  <a:cubicBezTo>
                    <a:pt x="15947" y="11549"/>
                    <a:pt x="16003" y="11435"/>
                    <a:pt x="15940" y="11372"/>
                  </a:cubicBezTo>
                  <a:cubicBezTo>
                    <a:pt x="15629" y="11190"/>
                    <a:pt x="15291" y="10982"/>
                    <a:pt x="14954" y="10827"/>
                  </a:cubicBezTo>
                  <a:cubicBezTo>
                    <a:pt x="14798" y="10749"/>
                    <a:pt x="14616" y="10697"/>
                    <a:pt x="14435" y="10671"/>
                  </a:cubicBezTo>
                  <a:cubicBezTo>
                    <a:pt x="14331" y="10645"/>
                    <a:pt x="14227" y="10619"/>
                    <a:pt x="14097" y="10619"/>
                  </a:cubicBezTo>
                  <a:cubicBezTo>
                    <a:pt x="14045" y="10619"/>
                    <a:pt x="13967" y="10645"/>
                    <a:pt x="13915" y="10645"/>
                  </a:cubicBezTo>
                  <a:cubicBezTo>
                    <a:pt x="13630" y="10204"/>
                    <a:pt x="13318" y="9788"/>
                    <a:pt x="12981" y="9373"/>
                  </a:cubicBezTo>
                  <a:cubicBezTo>
                    <a:pt x="12514" y="8750"/>
                    <a:pt x="12020" y="8153"/>
                    <a:pt x="11501" y="7530"/>
                  </a:cubicBezTo>
                  <a:lnTo>
                    <a:pt x="11605" y="7478"/>
                  </a:lnTo>
                  <a:cubicBezTo>
                    <a:pt x="11761" y="7400"/>
                    <a:pt x="11916" y="7348"/>
                    <a:pt x="12098" y="7296"/>
                  </a:cubicBezTo>
                  <a:cubicBezTo>
                    <a:pt x="12280" y="7244"/>
                    <a:pt x="12462" y="7192"/>
                    <a:pt x="12643" y="7166"/>
                  </a:cubicBezTo>
                  <a:cubicBezTo>
                    <a:pt x="12877" y="7140"/>
                    <a:pt x="13085" y="7114"/>
                    <a:pt x="13318" y="7114"/>
                  </a:cubicBezTo>
                  <a:lnTo>
                    <a:pt x="13292" y="7114"/>
                  </a:lnTo>
                  <a:cubicBezTo>
                    <a:pt x="13368" y="7110"/>
                    <a:pt x="13443" y="7108"/>
                    <a:pt x="13517" y="7108"/>
                  </a:cubicBezTo>
                  <a:cubicBezTo>
                    <a:pt x="13876" y="7108"/>
                    <a:pt x="14220" y="7158"/>
                    <a:pt x="14564" y="7244"/>
                  </a:cubicBezTo>
                  <a:cubicBezTo>
                    <a:pt x="14616" y="7244"/>
                    <a:pt x="14668" y="7218"/>
                    <a:pt x="14668" y="7166"/>
                  </a:cubicBezTo>
                  <a:cubicBezTo>
                    <a:pt x="14694" y="7114"/>
                    <a:pt x="14668" y="7062"/>
                    <a:pt x="14616" y="7036"/>
                  </a:cubicBezTo>
                  <a:cubicBezTo>
                    <a:pt x="14331" y="6984"/>
                    <a:pt x="14045" y="6907"/>
                    <a:pt x="13760" y="6881"/>
                  </a:cubicBezTo>
                  <a:cubicBezTo>
                    <a:pt x="13474" y="6829"/>
                    <a:pt x="13163" y="6803"/>
                    <a:pt x="12877" y="6803"/>
                  </a:cubicBezTo>
                  <a:lnTo>
                    <a:pt x="12747" y="6803"/>
                  </a:lnTo>
                  <a:cubicBezTo>
                    <a:pt x="12410" y="6829"/>
                    <a:pt x="12098" y="6855"/>
                    <a:pt x="11787" y="6932"/>
                  </a:cubicBezTo>
                  <a:cubicBezTo>
                    <a:pt x="11605" y="6958"/>
                    <a:pt x="11449" y="7010"/>
                    <a:pt x="11319" y="7088"/>
                  </a:cubicBezTo>
                  <a:cubicBezTo>
                    <a:pt x="11267" y="7114"/>
                    <a:pt x="11216" y="7140"/>
                    <a:pt x="11164" y="7166"/>
                  </a:cubicBezTo>
                  <a:lnTo>
                    <a:pt x="10956" y="6932"/>
                  </a:lnTo>
                  <a:cubicBezTo>
                    <a:pt x="10203" y="6102"/>
                    <a:pt x="9476" y="5375"/>
                    <a:pt x="8775" y="4700"/>
                  </a:cubicBezTo>
                  <a:cubicBezTo>
                    <a:pt x="8697" y="4648"/>
                    <a:pt x="8645" y="4596"/>
                    <a:pt x="8568" y="4544"/>
                  </a:cubicBezTo>
                  <a:cubicBezTo>
                    <a:pt x="8801" y="4285"/>
                    <a:pt x="9061" y="4077"/>
                    <a:pt x="9346" y="3895"/>
                  </a:cubicBezTo>
                  <a:cubicBezTo>
                    <a:pt x="9762" y="3661"/>
                    <a:pt x="10203" y="3480"/>
                    <a:pt x="10644" y="3350"/>
                  </a:cubicBezTo>
                  <a:cubicBezTo>
                    <a:pt x="11164" y="3194"/>
                    <a:pt x="11683" y="3116"/>
                    <a:pt x="12202" y="3090"/>
                  </a:cubicBezTo>
                  <a:lnTo>
                    <a:pt x="12540" y="3090"/>
                  </a:lnTo>
                  <a:cubicBezTo>
                    <a:pt x="12591" y="3090"/>
                    <a:pt x="12643" y="3038"/>
                    <a:pt x="12643" y="2986"/>
                  </a:cubicBezTo>
                  <a:cubicBezTo>
                    <a:pt x="12643" y="2935"/>
                    <a:pt x="12617" y="2883"/>
                    <a:pt x="12565" y="2883"/>
                  </a:cubicBezTo>
                  <a:lnTo>
                    <a:pt x="12202" y="2883"/>
                  </a:lnTo>
                  <a:cubicBezTo>
                    <a:pt x="11916" y="2883"/>
                    <a:pt x="11631" y="2883"/>
                    <a:pt x="11345" y="2909"/>
                  </a:cubicBezTo>
                  <a:cubicBezTo>
                    <a:pt x="10930" y="2961"/>
                    <a:pt x="10515" y="3038"/>
                    <a:pt x="10125" y="3142"/>
                  </a:cubicBezTo>
                  <a:cubicBezTo>
                    <a:pt x="9736" y="3272"/>
                    <a:pt x="9346" y="3428"/>
                    <a:pt x="9009" y="3610"/>
                  </a:cubicBezTo>
                  <a:cubicBezTo>
                    <a:pt x="8827" y="3713"/>
                    <a:pt x="8645" y="3817"/>
                    <a:pt x="8464" y="3947"/>
                  </a:cubicBezTo>
                  <a:cubicBezTo>
                    <a:pt x="8360" y="4025"/>
                    <a:pt x="8256" y="4103"/>
                    <a:pt x="8178" y="4181"/>
                  </a:cubicBezTo>
                  <a:cubicBezTo>
                    <a:pt x="7607" y="3661"/>
                    <a:pt x="7010" y="3168"/>
                    <a:pt x="6413" y="2727"/>
                  </a:cubicBezTo>
                  <a:lnTo>
                    <a:pt x="6283" y="2623"/>
                  </a:lnTo>
                  <a:cubicBezTo>
                    <a:pt x="5920" y="2337"/>
                    <a:pt x="5582" y="2078"/>
                    <a:pt x="5219" y="1818"/>
                  </a:cubicBezTo>
                  <a:cubicBezTo>
                    <a:pt x="4777" y="1507"/>
                    <a:pt x="4336" y="1221"/>
                    <a:pt x="3895" y="962"/>
                  </a:cubicBezTo>
                  <a:cubicBezTo>
                    <a:pt x="3453" y="702"/>
                    <a:pt x="2986" y="468"/>
                    <a:pt x="2519" y="313"/>
                  </a:cubicBezTo>
                  <a:cubicBezTo>
                    <a:pt x="2051" y="131"/>
                    <a:pt x="1584" y="27"/>
                    <a:pt x="109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65"/>
            <p:cNvSpPr/>
            <p:nvPr/>
          </p:nvSpPr>
          <p:spPr>
            <a:xfrm>
              <a:off x="2462950" y="2763375"/>
              <a:ext cx="5575" cy="4125"/>
            </a:xfrm>
            <a:custGeom>
              <a:avLst/>
              <a:gdLst/>
              <a:ahLst/>
              <a:cxnLst/>
              <a:rect l="l" t="t" r="r" b="b"/>
              <a:pathLst>
                <a:path w="223" h="165" extrusionOk="0">
                  <a:moveTo>
                    <a:pt x="104" y="0"/>
                  </a:moveTo>
                  <a:cubicBezTo>
                    <a:pt x="52" y="0"/>
                    <a:pt x="0" y="52"/>
                    <a:pt x="0" y="104"/>
                  </a:cubicBezTo>
                  <a:cubicBezTo>
                    <a:pt x="0" y="148"/>
                    <a:pt x="16" y="165"/>
                    <a:pt x="36" y="165"/>
                  </a:cubicBezTo>
                  <a:cubicBezTo>
                    <a:pt x="102" y="165"/>
                    <a:pt x="222" y="0"/>
                    <a:pt x="104" y="0"/>
                  </a:cubicBezTo>
                  <a:close/>
                </a:path>
              </a:pathLst>
            </a:custGeom>
            <a:solidFill>
              <a:srgbClr val="A3376C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696" name="Google Shape;2696;p65"/>
          <p:cNvCxnSpPr>
            <a:stCxn id="2667" idx="3"/>
            <a:endCxn id="2653" idx="1"/>
          </p:cNvCxnSpPr>
          <p:nvPr/>
        </p:nvCxnSpPr>
        <p:spPr>
          <a:xfrm>
            <a:off x="2150642" y="2098278"/>
            <a:ext cx="80190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dash"/>
            <a:round/>
            <a:headEnd type="oval" w="med" len="med"/>
            <a:tailEnd type="oval" w="med" len="med"/>
          </a:ln>
        </p:spPr>
      </p:cxnSp>
      <p:cxnSp>
        <p:nvCxnSpPr>
          <p:cNvPr id="2697" name="Google Shape;2697;p65"/>
          <p:cNvCxnSpPr/>
          <p:nvPr/>
        </p:nvCxnSpPr>
        <p:spPr>
          <a:xfrm>
            <a:off x="2150642" y="2738528"/>
            <a:ext cx="8019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dash"/>
            <a:round/>
            <a:headEnd type="oval" w="med" len="med"/>
            <a:tailEnd type="oval" w="med" len="med"/>
          </a:ln>
        </p:spPr>
      </p:cxnSp>
      <p:cxnSp>
        <p:nvCxnSpPr>
          <p:cNvPr id="2698" name="Google Shape;2698;p65"/>
          <p:cNvCxnSpPr/>
          <p:nvPr/>
        </p:nvCxnSpPr>
        <p:spPr>
          <a:xfrm>
            <a:off x="2150642" y="3378778"/>
            <a:ext cx="8019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dash"/>
            <a:round/>
            <a:headEnd type="oval" w="med" len="med"/>
            <a:tailEnd type="oval" w="med" len="med"/>
          </a:ln>
        </p:spPr>
      </p:cxnSp>
      <p:cxnSp>
        <p:nvCxnSpPr>
          <p:cNvPr id="2699" name="Google Shape;2699;p65"/>
          <p:cNvCxnSpPr/>
          <p:nvPr/>
        </p:nvCxnSpPr>
        <p:spPr>
          <a:xfrm>
            <a:off x="2150642" y="4019028"/>
            <a:ext cx="801900" cy="0"/>
          </a:xfrm>
          <a:prstGeom prst="straightConnector1">
            <a:avLst/>
          </a:prstGeom>
          <a:noFill/>
          <a:ln w="9525" cap="flat" cmpd="sng">
            <a:solidFill>
              <a:srgbClr val="F96E0C"/>
            </a:solidFill>
            <a:prstDash val="dash"/>
            <a:round/>
            <a:headEnd type="oval" w="med" len="med"/>
            <a:tailEnd type="oval" w="med" len="med"/>
          </a:ln>
        </p:spPr>
      </p:cxnSp>
      <p:cxnSp>
        <p:nvCxnSpPr>
          <p:cNvPr id="2700" name="Google Shape;2700;p65"/>
          <p:cNvCxnSpPr/>
          <p:nvPr/>
        </p:nvCxnSpPr>
        <p:spPr>
          <a:xfrm>
            <a:off x="2150642" y="4659278"/>
            <a:ext cx="80190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dash"/>
            <a:round/>
            <a:headEnd type="oval" w="med" len="med"/>
            <a:tailEnd type="oval" w="med" len="med"/>
          </a:ln>
        </p:spPr>
      </p:cxnSp>
      <p:grpSp>
        <p:nvGrpSpPr>
          <p:cNvPr id="52" name="Google Shape;4691;p53">
            <a:extLst>
              <a:ext uri="{FF2B5EF4-FFF2-40B4-BE49-F238E27FC236}">
                <a16:creationId xmlns:a16="http://schemas.microsoft.com/office/drawing/2014/main" id="{3F4B390A-566B-4A53-9F0D-402400778F70}"/>
              </a:ext>
            </a:extLst>
          </p:cNvPr>
          <p:cNvGrpSpPr/>
          <p:nvPr/>
        </p:nvGrpSpPr>
        <p:grpSpPr>
          <a:xfrm>
            <a:off x="2264014" y="1490615"/>
            <a:ext cx="195076" cy="215146"/>
            <a:chOff x="3080000" y="3727500"/>
            <a:chExt cx="99625" cy="109875"/>
          </a:xfrm>
        </p:grpSpPr>
        <p:sp>
          <p:nvSpPr>
            <p:cNvPr id="53" name="Google Shape;4692;p53">
              <a:extLst>
                <a:ext uri="{FF2B5EF4-FFF2-40B4-BE49-F238E27FC236}">
                  <a16:creationId xmlns:a16="http://schemas.microsoft.com/office/drawing/2014/main" id="{DBB0CADA-3FD6-4FFC-B0C3-F1D61E0A868A}"/>
                </a:ext>
              </a:extLst>
            </p:cNvPr>
            <p:cNvSpPr/>
            <p:nvPr/>
          </p:nvSpPr>
          <p:spPr>
            <a:xfrm>
              <a:off x="3096775" y="3751800"/>
              <a:ext cx="60225" cy="59975"/>
            </a:xfrm>
            <a:custGeom>
              <a:avLst/>
              <a:gdLst/>
              <a:ahLst/>
              <a:cxnLst/>
              <a:rect l="l" t="t" r="r" b="b"/>
              <a:pathLst>
                <a:path w="2409" h="2399" extrusionOk="0">
                  <a:moveTo>
                    <a:pt x="187" y="0"/>
                  </a:moveTo>
                  <a:cubicBezTo>
                    <a:pt x="137" y="0"/>
                    <a:pt x="88" y="23"/>
                    <a:pt x="56" y="66"/>
                  </a:cubicBezTo>
                  <a:cubicBezTo>
                    <a:pt x="1" y="139"/>
                    <a:pt x="15" y="243"/>
                    <a:pt x="89" y="298"/>
                  </a:cubicBezTo>
                  <a:cubicBezTo>
                    <a:pt x="853" y="875"/>
                    <a:pt x="1524" y="1560"/>
                    <a:pt x="2089" y="2331"/>
                  </a:cubicBezTo>
                  <a:cubicBezTo>
                    <a:pt x="2121" y="2376"/>
                    <a:pt x="2171" y="2399"/>
                    <a:pt x="2223" y="2399"/>
                  </a:cubicBezTo>
                  <a:cubicBezTo>
                    <a:pt x="2256" y="2399"/>
                    <a:pt x="2291" y="2388"/>
                    <a:pt x="2319" y="2369"/>
                  </a:cubicBezTo>
                  <a:cubicBezTo>
                    <a:pt x="2393" y="2315"/>
                    <a:pt x="2409" y="2211"/>
                    <a:pt x="2355" y="2137"/>
                  </a:cubicBezTo>
                  <a:cubicBezTo>
                    <a:pt x="1773" y="1340"/>
                    <a:pt x="1077" y="631"/>
                    <a:pt x="287" y="35"/>
                  </a:cubicBezTo>
                  <a:cubicBezTo>
                    <a:pt x="257" y="11"/>
                    <a:pt x="222" y="0"/>
                    <a:pt x="1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693;p53">
              <a:extLst>
                <a:ext uri="{FF2B5EF4-FFF2-40B4-BE49-F238E27FC236}">
                  <a16:creationId xmlns:a16="http://schemas.microsoft.com/office/drawing/2014/main" id="{B69029FE-0161-4318-84C5-19B9D826BA72}"/>
                </a:ext>
              </a:extLst>
            </p:cNvPr>
            <p:cNvSpPr/>
            <p:nvPr/>
          </p:nvSpPr>
          <p:spPr>
            <a:xfrm>
              <a:off x="3106225" y="3744750"/>
              <a:ext cx="45925" cy="73150"/>
            </a:xfrm>
            <a:custGeom>
              <a:avLst/>
              <a:gdLst/>
              <a:ahLst/>
              <a:cxnLst/>
              <a:rect l="l" t="t" r="r" b="b"/>
              <a:pathLst>
                <a:path w="1837" h="2926" extrusionOk="0">
                  <a:moveTo>
                    <a:pt x="1648" y="1"/>
                  </a:moveTo>
                  <a:cubicBezTo>
                    <a:pt x="1590" y="1"/>
                    <a:pt x="1534" y="31"/>
                    <a:pt x="1504" y="85"/>
                  </a:cubicBezTo>
                  <a:lnTo>
                    <a:pt x="45" y="2680"/>
                  </a:lnTo>
                  <a:cubicBezTo>
                    <a:pt x="0" y="2759"/>
                    <a:pt x="29" y="2860"/>
                    <a:pt x="108" y="2905"/>
                  </a:cubicBezTo>
                  <a:cubicBezTo>
                    <a:pt x="134" y="2920"/>
                    <a:pt x="162" y="2926"/>
                    <a:pt x="189" y="2926"/>
                  </a:cubicBezTo>
                  <a:cubicBezTo>
                    <a:pt x="246" y="2926"/>
                    <a:pt x="303" y="2895"/>
                    <a:pt x="333" y="2842"/>
                  </a:cubicBezTo>
                  <a:lnTo>
                    <a:pt x="1792" y="248"/>
                  </a:lnTo>
                  <a:cubicBezTo>
                    <a:pt x="1836" y="168"/>
                    <a:pt x="1809" y="68"/>
                    <a:pt x="1729" y="23"/>
                  </a:cubicBezTo>
                  <a:cubicBezTo>
                    <a:pt x="1703" y="8"/>
                    <a:pt x="1675" y="1"/>
                    <a:pt x="16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694;p53">
              <a:extLst>
                <a:ext uri="{FF2B5EF4-FFF2-40B4-BE49-F238E27FC236}">
                  <a16:creationId xmlns:a16="http://schemas.microsoft.com/office/drawing/2014/main" id="{2A997799-77DB-4CAA-AA21-051E1E330D1D}"/>
                </a:ext>
              </a:extLst>
            </p:cNvPr>
            <p:cNvSpPr/>
            <p:nvPr/>
          </p:nvSpPr>
          <p:spPr>
            <a:xfrm>
              <a:off x="3080000" y="3775125"/>
              <a:ext cx="99625" cy="14400"/>
            </a:xfrm>
            <a:custGeom>
              <a:avLst/>
              <a:gdLst/>
              <a:ahLst/>
              <a:cxnLst/>
              <a:rect l="l" t="t" r="r" b="b"/>
              <a:pathLst>
                <a:path w="3985" h="576" extrusionOk="0">
                  <a:moveTo>
                    <a:pt x="3405" y="1"/>
                  </a:moveTo>
                  <a:cubicBezTo>
                    <a:pt x="2317" y="1"/>
                    <a:pt x="1225" y="84"/>
                    <a:pt x="152" y="247"/>
                  </a:cubicBezTo>
                  <a:cubicBezTo>
                    <a:pt x="62" y="260"/>
                    <a:pt x="1" y="345"/>
                    <a:pt x="13" y="435"/>
                  </a:cubicBezTo>
                  <a:cubicBezTo>
                    <a:pt x="27" y="517"/>
                    <a:pt x="97" y="575"/>
                    <a:pt x="178" y="575"/>
                  </a:cubicBezTo>
                  <a:cubicBezTo>
                    <a:pt x="185" y="575"/>
                    <a:pt x="194" y="574"/>
                    <a:pt x="202" y="574"/>
                  </a:cubicBezTo>
                  <a:cubicBezTo>
                    <a:pt x="1260" y="413"/>
                    <a:pt x="2338" y="332"/>
                    <a:pt x="3411" y="332"/>
                  </a:cubicBezTo>
                  <a:cubicBezTo>
                    <a:pt x="3546" y="332"/>
                    <a:pt x="3680" y="333"/>
                    <a:pt x="3815" y="336"/>
                  </a:cubicBezTo>
                  <a:cubicBezTo>
                    <a:pt x="3904" y="331"/>
                    <a:pt x="3982" y="264"/>
                    <a:pt x="3983" y="173"/>
                  </a:cubicBezTo>
                  <a:cubicBezTo>
                    <a:pt x="3984" y="81"/>
                    <a:pt x="3912" y="6"/>
                    <a:pt x="3821" y="5"/>
                  </a:cubicBezTo>
                  <a:cubicBezTo>
                    <a:pt x="3682" y="2"/>
                    <a:pt x="3543" y="1"/>
                    <a:pt x="3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695;p53">
              <a:extLst>
                <a:ext uri="{FF2B5EF4-FFF2-40B4-BE49-F238E27FC236}">
                  <a16:creationId xmlns:a16="http://schemas.microsoft.com/office/drawing/2014/main" id="{3662F092-126E-48F1-BDDD-A9719C1123AA}"/>
                </a:ext>
              </a:extLst>
            </p:cNvPr>
            <p:cNvSpPr/>
            <p:nvPr/>
          </p:nvSpPr>
          <p:spPr>
            <a:xfrm>
              <a:off x="3124475" y="3727500"/>
              <a:ext cx="10275" cy="109875"/>
            </a:xfrm>
            <a:custGeom>
              <a:avLst/>
              <a:gdLst/>
              <a:ahLst/>
              <a:cxnLst/>
              <a:rect l="l" t="t" r="r" b="b"/>
              <a:pathLst>
                <a:path w="411" h="4395" extrusionOk="0">
                  <a:moveTo>
                    <a:pt x="174" y="0"/>
                  </a:moveTo>
                  <a:cubicBezTo>
                    <a:pt x="171" y="0"/>
                    <a:pt x="167" y="1"/>
                    <a:pt x="164" y="1"/>
                  </a:cubicBezTo>
                  <a:cubicBezTo>
                    <a:pt x="73" y="4"/>
                    <a:pt x="1" y="78"/>
                    <a:pt x="2" y="169"/>
                  </a:cubicBezTo>
                  <a:lnTo>
                    <a:pt x="78" y="4232"/>
                  </a:lnTo>
                  <a:cubicBezTo>
                    <a:pt x="79" y="4322"/>
                    <a:pt x="153" y="4394"/>
                    <a:pt x="243" y="4394"/>
                  </a:cubicBezTo>
                  <a:cubicBezTo>
                    <a:pt x="243" y="4394"/>
                    <a:pt x="244" y="4394"/>
                    <a:pt x="247" y="4392"/>
                  </a:cubicBezTo>
                  <a:cubicBezTo>
                    <a:pt x="338" y="4391"/>
                    <a:pt x="410" y="4316"/>
                    <a:pt x="409" y="4224"/>
                  </a:cubicBezTo>
                  <a:lnTo>
                    <a:pt x="333" y="163"/>
                  </a:lnTo>
                  <a:cubicBezTo>
                    <a:pt x="331" y="75"/>
                    <a:pt x="254" y="0"/>
                    <a:pt x="1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" name="Google Shape;2267;p60">
            <a:extLst>
              <a:ext uri="{FF2B5EF4-FFF2-40B4-BE49-F238E27FC236}">
                <a16:creationId xmlns:a16="http://schemas.microsoft.com/office/drawing/2014/main" id="{5AAFEBEE-41D6-4819-B7F9-F3D140DA4D98}"/>
              </a:ext>
            </a:extLst>
          </p:cNvPr>
          <p:cNvGrpSpPr/>
          <p:nvPr/>
        </p:nvGrpSpPr>
        <p:grpSpPr>
          <a:xfrm>
            <a:off x="2528891" y="2617893"/>
            <a:ext cx="568694" cy="572684"/>
            <a:chOff x="507831" y="493240"/>
            <a:chExt cx="568694" cy="572684"/>
          </a:xfrm>
        </p:grpSpPr>
        <p:sp>
          <p:nvSpPr>
            <p:cNvPr id="58" name="Google Shape;2268;p60">
              <a:extLst>
                <a:ext uri="{FF2B5EF4-FFF2-40B4-BE49-F238E27FC236}">
                  <a16:creationId xmlns:a16="http://schemas.microsoft.com/office/drawing/2014/main" id="{E3C73853-C219-4D92-B1C5-9287F57D4264}"/>
                </a:ext>
              </a:extLst>
            </p:cNvPr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269;p60">
              <a:extLst>
                <a:ext uri="{FF2B5EF4-FFF2-40B4-BE49-F238E27FC236}">
                  <a16:creationId xmlns:a16="http://schemas.microsoft.com/office/drawing/2014/main" id="{BE48E577-AC66-4076-A4EE-E3307610B908}"/>
                </a:ext>
              </a:extLst>
            </p:cNvPr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0" name="صورة 12">
            <a:extLst>
              <a:ext uri="{FF2B5EF4-FFF2-40B4-BE49-F238E27FC236}">
                <a16:creationId xmlns:a16="http://schemas.microsoft.com/office/drawing/2014/main" id="{2D004F8E-7D3E-454A-9B55-3DF7F3098E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75" t="42236" r="6049" b="26082"/>
          <a:stretch/>
        </p:blipFill>
        <p:spPr>
          <a:xfrm>
            <a:off x="6516906" y="-20093"/>
            <a:ext cx="2234975" cy="1871533"/>
          </a:xfrm>
          <a:prstGeom prst="rect">
            <a:avLst/>
          </a:prstGeom>
        </p:spPr>
      </p:pic>
      <p:sp>
        <p:nvSpPr>
          <p:cNvPr id="61" name="TextBox 2">
            <a:extLst>
              <a:ext uri="{FF2B5EF4-FFF2-40B4-BE49-F238E27FC236}">
                <a16:creationId xmlns:a16="http://schemas.microsoft.com/office/drawing/2014/main" id="{F9566663-C3FD-4AB1-8026-76B7AEE9B189}"/>
              </a:ext>
            </a:extLst>
          </p:cNvPr>
          <p:cNvSpPr txBox="1"/>
          <p:nvPr/>
        </p:nvSpPr>
        <p:spPr>
          <a:xfrm>
            <a:off x="3644826" y="555503"/>
            <a:ext cx="2802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التعـــــــــــلم الــــــــــــــذاتي 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5" name="Google Shape;2705;p66"/>
          <p:cNvSpPr/>
          <p:nvPr/>
        </p:nvSpPr>
        <p:spPr>
          <a:xfrm>
            <a:off x="1298213" y="750575"/>
            <a:ext cx="1072969" cy="531477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9" name="Google Shape;2739;p66"/>
          <p:cNvSpPr/>
          <p:nvPr/>
        </p:nvSpPr>
        <p:spPr>
          <a:xfrm>
            <a:off x="7152726" y="964405"/>
            <a:ext cx="688855" cy="457201"/>
          </a:xfrm>
          <a:custGeom>
            <a:avLst/>
            <a:gdLst/>
            <a:ahLst/>
            <a:cxnLst/>
            <a:rect l="l" t="t" r="r" b="b"/>
            <a:pathLst>
              <a:path w="6223" h="4130" extrusionOk="0">
                <a:moveTo>
                  <a:pt x="3322" y="0"/>
                </a:moveTo>
                <a:cubicBezTo>
                  <a:pt x="3226" y="0"/>
                  <a:pt x="3092" y="39"/>
                  <a:pt x="2977" y="39"/>
                </a:cubicBezTo>
                <a:cubicBezTo>
                  <a:pt x="2708" y="77"/>
                  <a:pt x="2420" y="192"/>
                  <a:pt x="2189" y="384"/>
                </a:cubicBezTo>
                <a:cubicBezTo>
                  <a:pt x="1709" y="749"/>
                  <a:pt x="1325" y="1287"/>
                  <a:pt x="1172" y="1882"/>
                </a:cubicBezTo>
                <a:cubicBezTo>
                  <a:pt x="1133" y="2074"/>
                  <a:pt x="1114" y="2286"/>
                  <a:pt x="1114" y="2478"/>
                </a:cubicBezTo>
                <a:cubicBezTo>
                  <a:pt x="1076" y="2458"/>
                  <a:pt x="1056" y="2439"/>
                  <a:pt x="1018" y="2401"/>
                </a:cubicBezTo>
                <a:cubicBezTo>
                  <a:pt x="960" y="2382"/>
                  <a:pt x="883" y="2362"/>
                  <a:pt x="845" y="2343"/>
                </a:cubicBezTo>
                <a:lnTo>
                  <a:pt x="634" y="2343"/>
                </a:lnTo>
                <a:cubicBezTo>
                  <a:pt x="576" y="2343"/>
                  <a:pt x="499" y="2382"/>
                  <a:pt x="442" y="2401"/>
                </a:cubicBezTo>
                <a:cubicBezTo>
                  <a:pt x="365" y="2458"/>
                  <a:pt x="307" y="2497"/>
                  <a:pt x="250" y="2574"/>
                </a:cubicBezTo>
                <a:cubicBezTo>
                  <a:pt x="96" y="2746"/>
                  <a:pt x="0" y="3015"/>
                  <a:pt x="0" y="3323"/>
                </a:cubicBezTo>
                <a:cubicBezTo>
                  <a:pt x="0" y="3438"/>
                  <a:pt x="19" y="3591"/>
                  <a:pt x="58" y="3726"/>
                </a:cubicBezTo>
                <a:cubicBezTo>
                  <a:pt x="77" y="3841"/>
                  <a:pt x="115" y="3975"/>
                  <a:pt x="154" y="4091"/>
                </a:cubicBezTo>
                <a:lnTo>
                  <a:pt x="154" y="4110"/>
                </a:lnTo>
                <a:lnTo>
                  <a:pt x="154" y="4129"/>
                </a:lnTo>
                <a:lnTo>
                  <a:pt x="6068" y="4129"/>
                </a:lnTo>
                <a:cubicBezTo>
                  <a:pt x="6164" y="3879"/>
                  <a:pt x="6222" y="3553"/>
                  <a:pt x="6222" y="3265"/>
                </a:cubicBezTo>
                <a:cubicBezTo>
                  <a:pt x="6222" y="2938"/>
                  <a:pt x="6107" y="2650"/>
                  <a:pt x="5915" y="2478"/>
                </a:cubicBezTo>
                <a:cubicBezTo>
                  <a:pt x="5819" y="2401"/>
                  <a:pt x="5723" y="2343"/>
                  <a:pt x="5588" y="2343"/>
                </a:cubicBezTo>
                <a:lnTo>
                  <a:pt x="5396" y="2343"/>
                </a:lnTo>
                <a:cubicBezTo>
                  <a:pt x="5339" y="2343"/>
                  <a:pt x="5281" y="2362"/>
                  <a:pt x="5243" y="2382"/>
                </a:cubicBezTo>
                <a:cubicBezTo>
                  <a:pt x="5166" y="2401"/>
                  <a:pt x="5089" y="2458"/>
                  <a:pt x="5051" y="2535"/>
                </a:cubicBezTo>
                <a:lnTo>
                  <a:pt x="5051" y="2170"/>
                </a:lnTo>
                <a:cubicBezTo>
                  <a:pt x="5012" y="1863"/>
                  <a:pt x="4993" y="1575"/>
                  <a:pt x="4897" y="1325"/>
                </a:cubicBezTo>
                <a:cubicBezTo>
                  <a:pt x="4859" y="1172"/>
                  <a:pt x="4801" y="1056"/>
                  <a:pt x="4763" y="941"/>
                </a:cubicBezTo>
                <a:cubicBezTo>
                  <a:pt x="4705" y="826"/>
                  <a:pt x="4609" y="692"/>
                  <a:pt x="4532" y="615"/>
                </a:cubicBezTo>
                <a:cubicBezTo>
                  <a:pt x="4379" y="384"/>
                  <a:pt x="4110" y="250"/>
                  <a:pt x="3822" y="154"/>
                </a:cubicBezTo>
                <a:cubicBezTo>
                  <a:pt x="3668" y="96"/>
                  <a:pt x="3534" y="77"/>
                  <a:pt x="3361" y="58"/>
                </a:cubicBezTo>
                <a:cubicBezTo>
                  <a:pt x="3380" y="0"/>
                  <a:pt x="3361" y="0"/>
                  <a:pt x="3322" y="0"/>
                </a:cubicBezTo>
                <a:close/>
              </a:path>
            </a:pathLst>
          </a:custGeom>
          <a:solidFill>
            <a:srgbClr val="FFFFFF">
              <a:alpha val="346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F6DBE1-BDC0-43D2-9536-26DF5B13B837}"/>
              </a:ext>
            </a:extLst>
          </p:cNvPr>
          <p:cNvSpPr txBox="1"/>
          <p:nvPr/>
        </p:nvSpPr>
        <p:spPr>
          <a:xfrm>
            <a:off x="2220107" y="1421606"/>
            <a:ext cx="48488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400" b="0" i="0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"اللهمّ انفعنا بما علّمتنا، وعلّمنا ما ينفعنا، وزدنا علمًا وبارك لنا فيه"</a:t>
            </a:r>
            <a:endParaRPr lang="en-US" sz="4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oogle Shape;3689;p68">
            <a:extLst>
              <a:ext uri="{FF2B5EF4-FFF2-40B4-BE49-F238E27FC236}">
                <a16:creationId xmlns:a16="http://schemas.microsoft.com/office/drawing/2014/main" id="{C6DFA93A-2C3A-49FF-AF8B-D90A32425AA8}"/>
              </a:ext>
            </a:extLst>
          </p:cNvPr>
          <p:cNvGrpSpPr/>
          <p:nvPr/>
        </p:nvGrpSpPr>
        <p:grpSpPr>
          <a:xfrm>
            <a:off x="7152726" y="3574427"/>
            <a:ext cx="2803629" cy="1601739"/>
            <a:chOff x="2673000" y="1166600"/>
            <a:chExt cx="2162453" cy="1341265"/>
          </a:xfrm>
        </p:grpSpPr>
        <p:sp>
          <p:nvSpPr>
            <p:cNvPr id="13" name="Google Shape;3690;p68">
              <a:extLst>
                <a:ext uri="{FF2B5EF4-FFF2-40B4-BE49-F238E27FC236}">
                  <a16:creationId xmlns:a16="http://schemas.microsoft.com/office/drawing/2014/main" id="{4E1C9ABD-DDCF-405F-A8D1-9527EE79BFDA}"/>
                </a:ext>
              </a:extLst>
            </p:cNvPr>
            <p:cNvSpPr/>
            <p:nvPr/>
          </p:nvSpPr>
          <p:spPr>
            <a:xfrm>
              <a:off x="2673000" y="1166600"/>
              <a:ext cx="2162453" cy="1341265"/>
            </a:xfrm>
            <a:custGeom>
              <a:avLst/>
              <a:gdLst/>
              <a:ahLst/>
              <a:cxnLst/>
              <a:rect l="l" t="t" r="r" b="b"/>
              <a:pathLst>
                <a:path w="69633" h="43190" extrusionOk="0">
                  <a:moveTo>
                    <a:pt x="14307" y="7471"/>
                  </a:moveTo>
                  <a:cubicBezTo>
                    <a:pt x="14268" y="7586"/>
                    <a:pt x="14249" y="7682"/>
                    <a:pt x="14211" y="7798"/>
                  </a:cubicBezTo>
                  <a:lnTo>
                    <a:pt x="14134" y="8047"/>
                  </a:lnTo>
                  <a:lnTo>
                    <a:pt x="14057" y="8278"/>
                  </a:lnTo>
                  <a:cubicBezTo>
                    <a:pt x="14019" y="8374"/>
                    <a:pt x="13999" y="8470"/>
                    <a:pt x="13942" y="8585"/>
                  </a:cubicBezTo>
                  <a:cubicBezTo>
                    <a:pt x="13923" y="8546"/>
                    <a:pt x="13923" y="8470"/>
                    <a:pt x="13923" y="8431"/>
                  </a:cubicBezTo>
                  <a:cubicBezTo>
                    <a:pt x="13903" y="8354"/>
                    <a:pt x="13903" y="8278"/>
                    <a:pt x="13903" y="8182"/>
                  </a:cubicBezTo>
                  <a:lnTo>
                    <a:pt x="13903" y="8047"/>
                  </a:lnTo>
                  <a:cubicBezTo>
                    <a:pt x="13942" y="7990"/>
                    <a:pt x="13999" y="7913"/>
                    <a:pt x="14019" y="7798"/>
                  </a:cubicBezTo>
                  <a:cubicBezTo>
                    <a:pt x="14057" y="7759"/>
                    <a:pt x="14134" y="7682"/>
                    <a:pt x="14191" y="7605"/>
                  </a:cubicBezTo>
                  <a:cubicBezTo>
                    <a:pt x="14230" y="7567"/>
                    <a:pt x="14249" y="7509"/>
                    <a:pt x="14307" y="7471"/>
                  </a:cubicBezTo>
                  <a:close/>
                  <a:moveTo>
                    <a:pt x="44668" y="14615"/>
                  </a:moveTo>
                  <a:lnTo>
                    <a:pt x="44668" y="14615"/>
                  </a:lnTo>
                  <a:cubicBezTo>
                    <a:pt x="44764" y="14672"/>
                    <a:pt x="44860" y="14730"/>
                    <a:pt x="44936" y="14788"/>
                  </a:cubicBezTo>
                  <a:cubicBezTo>
                    <a:pt x="45148" y="14960"/>
                    <a:pt x="45340" y="15095"/>
                    <a:pt x="45493" y="15249"/>
                  </a:cubicBezTo>
                  <a:lnTo>
                    <a:pt x="45493" y="15268"/>
                  </a:lnTo>
                  <a:cubicBezTo>
                    <a:pt x="45340" y="15978"/>
                    <a:pt x="45224" y="16727"/>
                    <a:pt x="45128" y="17515"/>
                  </a:cubicBezTo>
                  <a:cubicBezTo>
                    <a:pt x="45052" y="17457"/>
                    <a:pt x="44956" y="17361"/>
                    <a:pt x="44860" y="17284"/>
                  </a:cubicBezTo>
                  <a:cubicBezTo>
                    <a:pt x="44783" y="17227"/>
                    <a:pt x="44744" y="17188"/>
                    <a:pt x="44668" y="17130"/>
                  </a:cubicBezTo>
                  <a:cubicBezTo>
                    <a:pt x="44764" y="16497"/>
                    <a:pt x="44783" y="15844"/>
                    <a:pt x="44744" y="15153"/>
                  </a:cubicBezTo>
                  <a:cubicBezTo>
                    <a:pt x="44725" y="14980"/>
                    <a:pt x="44687" y="14788"/>
                    <a:pt x="44668" y="14615"/>
                  </a:cubicBezTo>
                  <a:close/>
                  <a:moveTo>
                    <a:pt x="41518" y="22373"/>
                  </a:moveTo>
                  <a:cubicBezTo>
                    <a:pt x="41710" y="22488"/>
                    <a:pt x="41921" y="22604"/>
                    <a:pt x="42133" y="22700"/>
                  </a:cubicBezTo>
                  <a:cubicBezTo>
                    <a:pt x="42363" y="22796"/>
                    <a:pt x="42574" y="22872"/>
                    <a:pt x="42766" y="22949"/>
                  </a:cubicBezTo>
                  <a:cubicBezTo>
                    <a:pt x="42824" y="22949"/>
                    <a:pt x="42882" y="22968"/>
                    <a:pt x="42939" y="22988"/>
                  </a:cubicBezTo>
                  <a:cubicBezTo>
                    <a:pt x="42786" y="23141"/>
                    <a:pt x="42670" y="23333"/>
                    <a:pt x="42536" y="23506"/>
                  </a:cubicBezTo>
                  <a:cubicBezTo>
                    <a:pt x="42113" y="24025"/>
                    <a:pt x="41729" y="24581"/>
                    <a:pt x="41345" y="25234"/>
                  </a:cubicBezTo>
                  <a:cubicBezTo>
                    <a:pt x="41326" y="25254"/>
                    <a:pt x="41326" y="25273"/>
                    <a:pt x="41307" y="25292"/>
                  </a:cubicBezTo>
                  <a:cubicBezTo>
                    <a:pt x="41288" y="25369"/>
                    <a:pt x="41249" y="25426"/>
                    <a:pt x="41211" y="25484"/>
                  </a:cubicBezTo>
                  <a:cubicBezTo>
                    <a:pt x="41211" y="25542"/>
                    <a:pt x="41192" y="25561"/>
                    <a:pt x="41172" y="25618"/>
                  </a:cubicBezTo>
                  <a:cubicBezTo>
                    <a:pt x="41057" y="25811"/>
                    <a:pt x="41057" y="26022"/>
                    <a:pt x="41134" y="26214"/>
                  </a:cubicBezTo>
                  <a:cubicBezTo>
                    <a:pt x="41172" y="26310"/>
                    <a:pt x="41211" y="26387"/>
                    <a:pt x="41268" y="26483"/>
                  </a:cubicBezTo>
                  <a:cubicBezTo>
                    <a:pt x="41288" y="26502"/>
                    <a:pt x="41307" y="26540"/>
                    <a:pt x="41326" y="26598"/>
                  </a:cubicBezTo>
                  <a:lnTo>
                    <a:pt x="41403" y="26713"/>
                  </a:lnTo>
                  <a:cubicBezTo>
                    <a:pt x="41403" y="26732"/>
                    <a:pt x="41422" y="26732"/>
                    <a:pt x="41422" y="26771"/>
                  </a:cubicBezTo>
                  <a:cubicBezTo>
                    <a:pt x="41691" y="27155"/>
                    <a:pt x="41960" y="27481"/>
                    <a:pt x="42248" y="27827"/>
                  </a:cubicBezTo>
                  <a:cubicBezTo>
                    <a:pt x="42075" y="28057"/>
                    <a:pt x="41902" y="28345"/>
                    <a:pt x="41710" y="28653"/>
                  </a:cubicBezTo>
                  <a:cubicBezTo>
                    <a:pt x="41499" y="29075"/>
                    <a:pt x="41268" y="29498"/>
                    <a:pt x="41038" y="29978"/>
                  </a:cubicBezTo>
                  <a:cubicBezTo>
                    <a:pt x="41000" y="29939"/>
                    <a:pt x="40923" y="29882"/>
                    <a:pt x="40846" y="29862"/>
                  </a:cubicBezTo>
                  <a:cubicBezTo>
                    <a:pt x="40884" y="29709"/>
                    <a:pt x="40904" y="29574"/>
                    <a:pt x="40942" y="29498"/>
                  </a:cubicBezTo>
                  <a:cubicBezTo>
                    <a:pt x="41019" y="28998"/>
                    <a:pt x="41115" y="28326"/>
                    <a:pt x="41019" y="27596"/>
                  </a:cubicBezTo>
                  <a:cubicBezTo>
                    <a:pt x="40961" y="27289"/>
                    <a:pt x="40904" y="26982"/>
                    <a:pt x="40750" y="26713"/>
                  </a:cubicBezTo>
                  <a:cubicBezTo>
                    <a:pt x="40577" y="26406"/>
                    <a:pt x="40347" y="26156"/>
                    <a:pt x="40059" y="25964"/>
                  </a:cubicBezTo>
                  <a:cubicBezTo>
                    <a:pt x="39809" y="25830"/>
                    <a:pt x="39521" y="25734"/>
                    <a:pt x="39233" y="25734"/>
                  </a:cubicBezTo>
                  <a:lnTo>
                    <a:pt x="39118" y="25734"/>
                  </a:lnTo>
                  <a:cubicBezTo>
                    <a:pt x="38945" y="25734"/>
                    <a:pt x="38791" y="25772"/>
                    <a:pt x="38618" y="25849"/>
                  </a:cubicBezTo>
                  <a:cubicBezTo>
                    <a:pt x="38503" y="25868"/>
                    <a:pt x="38407" y="25945"/>
                    <a:pt x="38330" y="26003"/>
                  </a:cubicBezTo>
                  <a:cubicBezTo>
                    <a:pt x="38177" y="25522"/>
                    <a:pt x="37985" y="25138"/>
                    <a:pt x="37697" y="24870"/>
                  </a:cubicBezTo>
                  <a:cubicBezTo>
                    <a:pt x="38023" y="24716"/>
                    <a:pt x="38330" y="24562"/>
                    <a:pt x="38638" y="24389"/>
                  </a:cubicBezTo>
                  <a:cubicBezTo>
                    <a:pt x="38638" y="24370"/>
                    <a:pt x="38657" y="24370"/>
                    <a:pt x="38657" y="24370"/>
                  </a:cubicBezTo>
                  <a:cubicBezTo>
                    <a:pt x="38810" y="24293"/>
                    <a:pt x="38964" y="24197"/>
                    <a:pt x="39098" y="24121"/>
                  </a:cubicBezTo>
                  <a:lnTo>
                    <a:pt x="39175" y="24082"/>
                  </a:lnTo>
                  <a:cubicBezTo>
                    <a:pt x="39310" y="24005"/>
                    <a:pt x="39444" y="23929"/>
                    <a:pt x="39579" y="23833"/>
                  </a:cubicBezTo>
                  <a:cubicBezTo>
                    <a:pt x="39579" y="23813"/>
                    <a:pt x="39598" y="23813"/>
                    <a:pt x="39617" y="23794"/>
                  </a:cubicBezTo>
                  <a:cubicBezTo>
                    <a:pt x="40232" y="23410"/>
                    <a:pt x="40808" y="22988"/>
                    <a:pt x="41307" y="22565"/>
                  </a:cubicBezTo>
                  <a:cubicBezTo>
                    <a:pt x="41384" y="22488"/>
                    <a:pt x="41441" y="22450"/>
                    <a:pt x="41518" y="22373"/>
                  </a:cubicBezTo>
                  <a:close/>
                  <a:moveTo>
                    <a:pt x="52234" y="30247"/>
                  </a:moveTo>
                  <a:cubicBezTo>
                    <a:pt x="52176" y="30343"/>
                    <a:pt x="52119" y="30439"/>
                    <a:pt x="52042" y="30554"/>
                  </a:cubicBezTo>
                  <a:cubicBezTo>
                    <a:pt x="51869" y="30823"/>
                    <a:pt x="51696" y="31111"/>
                    <a:pt x="51562" y="31399"/>
                  </a:cubicBezTo>
                  <a:cubicBezTo>
                    <a:pt x="51466" y="31341"/>
                    <a:pt x="51370" y="31322"/>
                    <a:pt x="51274" y="31303"/>
                  </a:cubicBezTo>
                  <a:cubicBezTo>
                    <a:pt x="51158" y="31264"/>
                    <a:pt x="51024" y="31245"/>
                    <a:pt x="50909" y="31245"/>
                  </a:cubicBezTo>
                  <a:cubicBezTo>
                    <a:pt x="50736" y="31245"/>
                    <a:pt x="50582" y="31264"/>
                    <a:pt x="50409" y="31322"/>
                  </a:cubicBezTo>
                  <a:cubicBezTo>
                    <a:pt x="50198" y="31380"/>
                    <a:pt x="49968" y="31476"/>
                    <a:pt x="49776" y="31591"/>
                  </a:cubicBezTo>
                  <a:cubicBezTo>
                    <a:pt x="49680" y="31341"/>
                    <a:pt x="49564" y="31130"/>
                    <a:pt x="49392" y="30938"/>
                  </a:cubicBezTo>
                  <a:cubicBezTo>
                    <a:pt x="49584" y="30938"/>
                    <a:pt x="49776" y="30919"/>
                    <a:pt x="50006" y="30880"/>
                  </a:cubicBezTo>
                  <a:cubicBezTo>
                    <a:pt x="50313" y="30842"/>
                    <a:pt x="50621" y="30784"/>
                    <a:pt x="50889" y="30727"/>
                  </a:cubicBezTo>
                  <a:lnTo>
                    <a:pt x="50928" y="30727"/>
                  </a:lnTo>
                  <a:cubicBezTo>
                    <a:pt x="51158" y="30669"/>
                    <a:pt x="51370" y="30592"/>
                    <a:pt x="51562" y="30535"/>
                  </a:cubicBezTo>
                  <a:cubicBezTo>
                    <a:pt x="51658" y="30496"/>
                    <a:pt x="51773" y="30458"/>
                    <a:pt x="51869" y="30400"/>
                  </a:cubicBezTo>
                  <a:cubicBezTo>
                    <a:pt x="51869" y="30400"/>
                    <a:pt x="51888" y="30381"/>
                    <a:pt x="51926" y="30381"/>
                  </a:cubicBezTo>
                  <a:cubicBezTo>
                    <a:pt x="51984" y="30362"/>
                    <a:pt x="52061" y="30304"/>
                    <a:pt x="52138" y="30285"/>
                  </a:cubicBezTo>
                  <a:cubicBezTo>
                    <a:pt x="52138" y="30285"/>
                    <a:pt x="52215" y="30266"/>
                    <a:pt x="52234" y="30247"/>
                  </a:cubicBezTo>
                  <a:close/>
                  <a:moveTo>
                    <a:pt x="20721" y="1"/>
                  </a:moveTo>
                  <a:cubicBezTo>
                    <a:pt x="20529" y="1"/>
                    <a:pt x="20337" y="1"/>
                    <a:pt x="20145" y="20"/>
                  </a:cubicBezTo>
                  <a:lnTo>
                    <a:pt x="20068" y="20"/>
                  </a:lnTo>
                  <a:cubicBezTo>
                    <a:pt x="19953" y="39"/>
                    <a:pt x="19799" y="78"/>
                    <a:pt x="19664" y="97"/>
                  </a:cubicBezTo>
                  <a:cubicBezTo>
                    <a:pt x="19607" y="97"/>
                    <a:pt x="19568" y="97"/>
                    <a:pt x="19511" y="116"/>
                  </a:cubicBezTo>
                  <a:cubicBezTo>
                    <a:pt x="19396" y="135"/>
                    <a:pt x="19280" y="193"/>
                    <a:pt x="19146" y="212"/>
                  </a:cubicBezTo>
                  <a:cubicBezTo>
                    <a:pt x="19108" y="212"/>
                    <a:pt x="19088" y="231"/>
                    <a:pt x="19050" y="231"/>
                  </a:cubicBezTo>
                  <a:cubicBezTo>
                    <a:pt x="19031" y="231"/>
                    <a:pt x="19012" y="270"/>
                    <a:pt x="18992" y="270"/>
                  </a:cubicBezTo>
                  <a:cubicBezTo>
                    <a:pt x="18839" y="327"/>
                    <a:pt x="18704" y="385"/>
                    <a:pt x="18570" y="423"/>
                  </a:cubicBezTo>
                  <a:cubicBezTo>
                    <a:pt x="18090" y="615"/>
                    <a:pt x="17667" y="884"/>
                    <a:pt x="17283" y="1230"/>
                  </a:cubicBezTo>
                  <a:cubicBezTo>
                    <a:pt x="16938" y="1518"/>
                    <a:pt x="16650" y="1844"/>
                    <a:pt x="16361" y="2248"/>
                  </a:cubicBezTo>
                  <a:cubicBezTo>
                    <a:pt x="16131" y="2613"/>
                    <a:pt x="15881" y="2997"/>
                    <a:pt x="15670" y="3458"/>
                  </a:cubicBezTo>
                  <a:cubicBezTo>
                    <a:pt x="15555" y="3726"/>
                    <a:pt x="15401" y="4034"/>
                    <a:pt x="15286" y="4360"/>
                  </a:cubicBezTo>
                  <a:cubicBezTo>
                    <a:pt x="15209" y="4110"/>
                    <a:pt x="15075" y="3842"/>
                    <a:pt x="14883" y="3630"/>
                  </a:cubicBezTo>
                  <a:cubicBezTo>
                    <a:pt x="14691" y="3400"/>
                    <a:pt x="14422" y="3265"/>
                    <a:pt x="14095" y="3150"/>
                  </a:cubicBezTo>
                  <a:cubicBezTo>
                    <a:pt x="13923" y="3093"/>
                    <a:pt x="13769" y="3073"/>
                    <a:pt x="13654" y="3054"/>
                  </a:cubicBezTo>
                  <a:cubicBezTo>
                    <a:pt x="13539" y="3016"/>
                    <a:pt x="13385" y="3016"/>
                    <a:pt x="13270" y="3016"/>
                  </a:cubicBezTo>
                  <a:lnTo>
                    <a:pt x="13231" y="3016"/>
                  </a:lnTo>
                  <a:cubicBezTo>
                    <a:pt x="12962" y="3016"/>
                    <a:pt x="12694" y="3073"/>
                    <a:pt x="12482" y="3189"/>
                  </a:cubicBezTo>
                  <a:cubicBezTo>
                    <a:pt x="12271" y="3285"/>
                    <a:pt x="12079" y="3458"/>
                    <a:pt x="11925" y="3669"/>
                  </a:cubicBezTo>
                  <a:cubicBezTo>
                    <a:pt x="11810" y="3842"/>
                    <a:pt x="11714" y="4034"/>
                    <a:pt x="11657" y="4264"/>
                  </a:cubicBezTo>
                  <a:cubicBezTo>
                    <a:pt x="11503" y="3765"/>
                    <a:pt x="11273" y="3285"/>
                    <a:pt x="11023" y="2862"/>
                  </a:cubicBezTo>
                  <a:cubicBezTo>
                    <a:pt x="10696" y="2324"/>
                    <a:pt x="10293" y="1864"/>
                    <a:pt x="9871" y="1537"/>
                  </a:cubicBezTo>
                  <a:cubicBezTo>
                    <a:pt x="9640" y="1364"/>
                    <a:pt x="9391" y="1191"/>
                    <a:pt x="9103" y="1076"/>
                  </a:cubicBezTo>
                  <a:cubicBezTo>
                    <a:pt x="8834" y="961"/>
                    <a:pt x="8546" y="865"/>
                    <a:pt x="8200" y="807"/>
                  </a:cubicBezTo>
                  <a:cubicBezTo>
                    <a:pt x="8066" y="788"/>
                    <a:pt x="7912" y="788"/>
                    <a:pt x="7777" y="788"/>
                  </a:cubicBezTo>
                  <a:cubicBezTo>
                    <a:pt x="7605" y="788"/>
                    <a:pt x="7432" y="807"/>
                    <a:pt x="7278" y="846"/>
                  </a:cubicBezTo>
                  <a:cubicBezTo>
                    <a:pt x="7144" y="865"/>
                    <a:pt x="7009" y="903"/>
                    <a:pt x="6856" y="961"/>
                  </a:cubicBezTo>
                  <a:cubicBezTo>
                    <a:pt x="6702" y="999"/>
                    <a:pt x="6568" y="1095"/>
                    <a:pt x="6452" y="1172"/>
                  </a:cubicBezTo>
                  <a:cubicBezTo>
                    <a:pt x="6241" y="1326"/>
                    <a:pt x="6030" y="1537"/>
                    <a:pt x="5876" y="1768"/>
                  </a:cubicBezTo>
                  <a:cubicBezTo>
                    <a:pt x="5800" y="1864"/>
                    <a:pt x="5761" y="1998"/>
                    <a:pt x="5704" y="2113"/>
                  </a:cubicBezTo>
                  <a:cubicBezTo>
                    <a:pt x="5646" y="2286"/>
                    <a:pt x="5607" y="2421"/>
                    <a:pt x="5588" y="2517"/>
                  </a:cubicBezTo>
                  <a:cubicBezTo>
                    <a:pt x="5550" y="2766"/>
                    <a:pt x="5511" y="2997"/>
                    <a:pt x="5550" y="3285"/>
                  </a:cubicBezTo>
                  <a:cubicBezTo>
                    <a:pt x="5550" y="3534"/>
                    <a:pt x="5588" y="3765"/>
                    <a:pt x="5684" y="4034"/>
                  </a:cubicBezTo>
                  <a:cubicBezTo>
                    <a:pt x="5761" y="4264"/>
                    <a:pt x="5857" y="4514"/>
                    <a:pt x="5992" y="4725"/>
                  </a:cubicBezTo>
                  <a:cubicBezTo>
                    <a:pt x="6145" y="4975"/>
                    <a:pt x="6318" y="5186"/>
                    <a:pt x="6510" y="5359"/>
                  </a:cubicBezTo>
                  <a:cubicBezTo>
                    <a:pt x="6798" y="5647"/>
                    <a:pt x="7125" y="5877"/>
                    <a:pt x="7528" y="6088"/>
                  </a:cubicBezTo>
                  <a:cubicBezTo>
                    <a:pt x="7874" y="6280"/>
                    <a:pt x="8258" y="6434"/>
                    <a:pt x="8680" y="6549"/>
                  </a:cubicBezTo>
                  <a:cubicBezTo>
                    <a:pt x="9352" y="6741"/>
                    <a:pt x="10024" y="6837"/>
                    <a:pt x="10677" y="6914"/>
                  </a:cubicBezTo>
                  <a:lnTo>
                    <a:pt x="10754" y="6914"/>
                  </a:lnTo>
                  <a:cubicBezTo>
                    <a:pt x="10773" y="6953"/>
                    <a:pt x="10792" y="6991"/>
                    <a:pt x="10831" y="7029"/>
                  </a:cubicBezTo>
                  <a:cubicBezTo>
                    <a:pt x="10946" y="7221"/>
                    <a:pt x="11080" y="7433"/>
                    <a:pt x="11234" y="7721"/>
                  </a:cubicBezTo>
                  <a:cubicBezTo>
                    <a:pt x="11369" y="7970"/>
                    <a:pt x="11465" y="8201"/>
                    <a:pt x="11599" y="8450"/>
                  </a:cubicBezTo>
                  <a:cubicBezTo>
                    <a:pt x="11791" y="8873"/>
                    <a:pt x="11983" y="9334"/>
                    <a:pt x="12137" y="9833"/>
                  </a:cubicBezTo>
                  <a:cubicBezTo>
                    <a:pt x="12002" y="9775"/>
                    <a:pt x="11849" y="9679"/>
                    <a:pt x="11714" y="9603"/>
                  </a:cubicBezTo>
                  <a:cubicBezTo>
                    <a:pt x="11407" y="9430"/>
                    <a:pt x="11061" y="9257"/>
                    <a:pt x="10735" y="9123"/>
                  </a:cubicBezTo>
                  <a:cubicBezTo>
                    <a:pt x="10696" y="9065"/>
                    <a:pt x="10658" y="9007"/>
                    <a:pt x="10600" y="8931"/>
                  </a:cubicBezTo>
                  <a:cubicBezTo>
                    <a:pt x="10504" y="8777"/>
                    <a:pt x="10408" y="8642"/>
                    <a:pt x="10293" y="8489"/>
                  </a:cubicBezTo>
                  <a:cubicBezTo>
                    <a:pt x="10082" y="8239"/>
                    <a:pt x="9813" y="7990"/>
                    <a:pt x="9506" y="7798"/>
                  </a:cubicBezTo>
                  <a:cubicBezTo>
                    <a:pt x="9391" y="7702"/>
                    <a:pt x="9237" y="7625"/>
                    <a:pt x="9045" y="7529"/>
                  </a:cubicBezTo>
                  <a:cubicBezTo>
                    <a:pt x="8872" y="7471"/>
                    <a:pt x="8757" y="7413"/>
                    <a:pt x="8642" y="7375"/>
                  </a:cubicBezTo>
                  <a:cubicBezTo>
                    <a:pt x="8392" y="7298"/>
                    <a:pt x="8181" y="7241"/>
                    <a:pt x="8008" y="7221"/>
                  </a:cubicBezTo>
                  <a:cubicBezTo>
                    <a:pt x="7797" y="7202"/>
                    <a:pt x="7585" y="7183"/>
                    <a:pt x="7374" y="7183"/>
                  </a:cubicBezTo>
                  <a:cubicBezTo>
                    <a:pt x="7125" y="7183"/>
                    <a:pt x="6894" y="7202"/>
                    <a:pt x="6644" y="7221"/>
                  </a:cubicBezTo>
                  <a:cubicBezTo>
                    <a:pt x="6414" y="7279"/>
                    <a:pt x="6184" y="7317"/>
                    <a:pt x="5972" y="7394"/>
                  </a:cubicBezTo>
                  <a:cubicBezTo>
                    <a:pt x="5742" y="7490"/>
                    <a:pt x="5511" y="7605"/>
                    <a:pt x="5319" y="7721"/>
                  </a:cubicBezTo>
                  <a:cubicBezTo>
                    <a:pt x="5204" y="7798"/>
                    <a:pt x="5127" y="7874"/>
                    <a:pt x="5031" y="7970"/>
                  </a:cubicBezTo>
                  <a:cubicBezTo>
                    <a:pt x="4935" y="8066"/>
                    <a:pt x="4839" y="8182"/>
                    <a:pt x="4782" y="8297"/>
                  </a:cubicBezTo>
                  <a:cubicBezTo>
                    <a:pt x="4628" y="8546"/>
                    <a:pt x="4532" y="8835"/>
                    <a:pt x="4532" y="9123"/>
                  </a:cubicBezTo>
                  <a:cubicBezTo>
                    <a:pt x="4532" y="9391"/>
                    <a:pt x="4590" y="9679"/>
                    <a:pt x="4724" y="9987"/>
                  </a:cubicBezTo>
                  <a:cubicBezTo>
                    <a:pt x="4878" y="10294"/>
                    <a:pt x="5031" y="10563"/>
                    <a:pt x="5281" y="10774"/>
                  </a:cubicBezTo>
                  <a:cubicBezTo>
                    <a:pt x="5492" y="10985"/>
                    <a:pt x="5761" y="11139"/>
                    <a:pt x="6068" y="11235"/>
                  </a:cubicBezTo>
                  <a:cubicBezTo>
                    <a:pt x="6318" y="11312"/>
                    <a:pt x="6568" y="11350"/>
                    <a:pt x="6856" y="11350"/>
                  </a:cubicBezTo>
                  <a:lnTo>
                    <a:pt x="6894" y="11350"/>
                  </a:lnTo>
                  <a:cubicBezTo>
                    <a:pt x="7125" y="11350"/>
                    <a:pt x="7393" y="11312"/>
                    <a:pt x="7681" y="11254"/>
                  </a:cubicBezTo>
                  <a:cubicBezTo>
                    <a:pt x="7912" y="11216"/>
                    <a:pt x="8162" y="11158"/>
                    <a:pt x="8450" y="11062"/>
                  </a:cubicBezTo>
                  <a:cubicBezTo>
                    <a:pt x="8661" y="10985"/>
                    <a:pt x="8853" y="10947"/>
                    <a:pt x="9064" y="10870"/>
                  </a:cubicBezTo>
                  <a:cubicBezTo>
                    <a:pt x="9064" y="10870"/>
                    <a:pt x="9333" y="10774"/>
                    <a:pt x="9429" y="10755"/>
                  </a:cubicBezTo>
                  <a:cubicBezTo>
                    <a:pt x="9621" y="10697"/>
                    <a:pt x="9775" y="10659"/>
                    <a:pt x="9890" y="10640"/>
                  </a:cubicBezTo>
                  <a:cubicBezTo>
                    <a:pt x="10120" y="10755"/>
                    <a:pt x="10370" y="10889"/>
                    <a:pt x="10600" y="11024"/>
                  </a:cubicBezTo>
                  <a:cubicBezTo>
                    <a:pt x="11061" y="11254"/>
                    <a:pt x="11522" y="11561"/>
                    <a:pt x="12002" y="11907"/>
                  </a:cubicBezTo>
                  <a:cubicBezTo>
                    <a:pt x="12002" y="11926"/>
                    <a:pt x="12021" y="11926"/>
                    <a:pt x="12021" y="11926"/>
                  </a:cubicBezTo>
                  <a:cubicBezTo>
                    <a:pt x="12079" y="11984"/>
                    <a:pt x="12137" y="12022"/>
                    <a:pt x="12214" y="12080"/>
                  </a:cubicBezTo>
                  <a:cubicBezTo>
                    <a:pt x="11733" y="12810"/>
                    <a:pt x="11215" y="13559"/>
                    <a:pt x="10639" y="14308"/>
                  </a:cubicBezTo>
                  <a:cubicBezTo>
                    <a:pt x="10312" y="14692"/>
                    <a:pt x="10005" y="15076"/>
                    <a:pt x="9602" y="15537"/>
                  </a:cubicBezTo>
                  <a:cubicBezTo>
                    <a:pt x="9256" y="15921"/>
                    <a:pt x="8949" y="16266"/>
                    <a:pt x="8680" y="16631"/>
                  </a:cubicBezTo>
                  <a:cubicBezTo>
                    <a:pt x="8046" y="17476"/>
                    <a:pt x="7509" y="18340"/>
                    <a:pt x="7105" y="19204"/>
                  </a:cubicBezTo>
                  <a:cubicBezTo>
                    <a:pt x="6644" y="20184"/>
                    <a:pt x="6356" y="21163"/>
                    <a:pt x="6280" y="22104"/>
                  </a:cubicBezTo>
                  <a:cubicBezTo>
                    <a:pt x="6241" y="22642"/>
                    <a:pt x="6260" y="23141"/>
                    <a:pt x="6337" y="23621"/>
                  </a:cubicBezTo>
                  <a:cubicBezTo>
                    <a:pt x="6356" y="23794"/>
                    <a:pt x="6414" y="23948"/>
                    <a:pt x="6452" y="24140"/>
                  </a:cubicBezTo>
                  <a:cubicBezTo>
                    <a:pt x="6472" y="24178"/>
                    <a:pt x="6472" y="24197"/>
                    <a:pt x="6472" y="24217"/>
                  </a:cubicBezTo>
                  <a:cubicBezTo>
                    <a:pt x="6472" y="24236"/>
                    <a:pt x="6510" y="24274"/>
                    <a:pt x="6510" y="24293"/>
                  </a:cubicBezTo>
                  <a:cubicBezTo>
                    <a:pt x="6529" y="24389"/>
                    <a:pt x="6568" y="24485"/>
                    <a:pt x="6606" y="24581"/>
                  </a:cubicBezTo>
                  <a:cubicBezTo>
                    <a:pt x="6606" y="24581"/>
                    <a:pt x="6644" y="24678"/>
                    <a:pt x="6644" y="24697"/>
                  </a:cubicBezTo>
                  <a:cubicBezTo>
                    <a:pt x="6702" y="24850"/>
                    <a:pt x="6740" y="24985"/>
                    <a:pt x="6817" y="25100"/>
                  </a:cubicBezTo>
                  <a:cubicBezTo>
                    <a:pt x="7029" y="25561"/>
                    <a:pt x="7317" y="26003"/>
                    <a:pt x="7701" y="26425"/>
                  </a:cubicBezTo>
                  <a:cubicBezTo>
                    <a:pt x="7624" y="26406"/>
                    <a:pt x="7528" y="26406"/>
                    <a:pt x="7470" y="26406"/>
                  </a:cubicBezTo>
                  <a:cubicBezTo>
                    <a:pt x="6952" y="26406"/>
                    <a:pt x="6625" y="26617"/>
                    <a:pt x="6452" y="26790"/>
                  </a:cubicBezTo>
                  <a:cubicBezTo>
                    <a:pt x="6280" y="26963"/>
                    <a:pt x="6164" y="27193"/>
                    <a:pt x="6088" y="27443"/>
                  </a:cubicBezTo>
                  <a:cubicBezTo>
                    <a:pt x="6030" y="27673"/>
                    <a:pt x="6049" y="27885"/>
                    <a:pt x="6049" y="28057"/>
                  </a:cubicBezTo>
                  <a:cubicBezTo>
                    <a:pt x="6068" y="28307"/>
                    <a:pt x="6088" y="28499"/>
                    <a:pt x="6145" y="28633"/>
                  </a:cubicBezTo>
                  <a:cubicBezTo>
                    <a:pt x="6184" y="28806"/>
                    <a:pt x="6260" y="28998"/>
                    <a:pt x="6337" y="29210"/>
                  </a:cubicBezTo>
                  <a:cubicBezTo>
                    <a:pt x="6356" y="29267"/>
                    <a:pt x="6376" y="29325"/>
                    <a:pt x="6414" y="29382"/>
                  </a:cubicBezTo>
                  <a:cubicBezTo>
                    <a:pt x="6260" y="29421"/>
                    <a:pt x="6164" y="29498"/>
                    <a:pt x="6088" y="29555"/>
                  </a:cubicBezTo>
                  <a:cubicBezTo>
                    <a:pt x="6030" y="29594"/>
                    <a:pt x="5934" y="29670"/>
                    <a:pt x="5857" y="29766"/>
                  </a:cubicBezTo>
                  <a:cubicBezTo>
                    <a:pt x="5800" y="29843"/>
                    <a:pt x="5742" y="29901"/>
                    <a:pt x="5684" y="29978"/>
                  </a:cubicBezTo>
                  <a:cubicBezTo>
                    <a:pt x="5646" y="30074"/>
                    <a:pt x="5588" y="30151"/>
                    <a:pt x="5569" y="30227"/>
                  </a:cubicBezTo>
                  <a:cubicBezTo>
                    <a:pt x="5511" y="30323"/>
                    <a:pt x="5492" y="30381"/>
                    <a:pt x="5473" y="30477"/>
                  </a:cubicBezTo>
                  <a:cubicBezTo>
                    <a:pt x="4609" y="29786"/>
                    <a:pt x="3687" y="29229"/>
                    <a:pt x="2727" y="28825"/>
                  </a:cubicBezTo>
                  <a:cubicBezTo>
                    <a:pt x="2689" y="28806"/>
                    <a:pt x="2669" y="28806"/>
                    <a:pt x="2612" y="28787"/>
                  </a:cubicBezTo>
                  <a:cubicBezTo>
                    <a:pt x="2439" y="28537"/>
                    <a:pt x="2228" y="28365"/>
                    <a:pt x="1959" y="28326"/>
                  </a:cubicBezTo>
                  <a:cubicBezTo>
                    <a:pt x="1901" y="28307"/>
                    <a:pt x="1824" y="28307"/>
                    <a:pt x="1728" y="28307"/>
                  </a:cubicBezTo>
                  <a:cubicBezTo>
                    <a:pt x="1536" y="28307"/>
                    <a:pt x="1325" y="28345"/>
                    <a:pt x="1152" y="28461"/>
                  </a:cubicBezTo>
                  <a:cubicBezTo>
                    <a:pt x="883" y="28633"/>
                    <a:pt x="691" y="28902"/>
                    <a:pt x="672" y="29190"/>
                  </a:cubicBezTo>
                  <a:cubicBezTo>
                    <a:pt x="672" y="29286"/>
                    <a:pt x="653" y="29402"/>
                    <a:pt x="615" y="29517"/>
                  </a:cubicBezTo>
                  <a:cubicBezTo>
                    <a:pt x="595" y="29613"/>
                    <a:pt x="595" y="29747"/>
                    <a:pt x="576" y="29843"/>
                  </a:cubicBezTo>
                  <a:lnTo>
                    <a:pt x="557" y="29959"/>
                  </a:lnTo>
                  <a:cubicBezTo>
                    <a:pt x="519" y="30189"/>
                    <a:pt x="499" y="30419"/>
                    <a:pt x="480" y="30650"/>
                  </a:cubicBezTo>
                  <a:lnTo>
                    <a:pt x="480" y="30727"/>
                  </a:lnTo>
                  <a:cubicBezTo>
                    <a:pt x="423" y="31245"/>
                    <a:pt x="384" y="31802"/>
                    <a:pt x="327" y="32455"/>
                  </a:cubicBezTo>
                  <a:lnTo>
                    <a:pt x="192" y="35182"/>
                  </a:lnTo>
                  <a:lnTo>
                    <a:pt x="173" y="35758"/>
                  </a:lnTo>
                  <a:lnTo>
                    <a:pt x="96" y="36853"/>
                  </a:lnTo>
                  <a:lnTo>
                    <a:pt x="96" y="36872"/>
                  </a:lnTo>
                  <a:lnTo>
                    <a:pt x="19" y="37813"/>
                  </a:lnTo>
                  <a:cubicBezTo>
                    <a:pt x="0" y="38197"/>
                    <a:pt x="0" y="38581"/>
                    <a:pt x="0" y="38927"/>
                  </a:cubicBezTo>
                  <a:cubicBezTo>
                    <a:pt x="19" y="39311"/>
                    <a:pt x="77" y="39733"/>
                    <a:pt x="134" y="40156"/>
                  </a:cubicBezTo>
                  <a:cubicBezTo>
                    <a:pt x="307" y="41020"/>
                    <a:pt x="749" y="41769"/>
                    <a:pt x="1325" y="42249"/>
                  </a:cubicBezTo>
                  <a:cubicBezTo>
                    <a:pt x="1575" y="42441"/>
                    <a:pt x="1863" y="42614"/>
                    <a:pt x="2247" y="42748"/>
                  </a:cubicBezTo>
                  <a:cubicBezTo>
                    <a:pt x="2573" y="42863"/>
                    <a:pt x="2900" y="42940"/>
                    <a:pt x="3303" y="43017"/>
                  </a:cubicBezTo>
                  <a:cubicBezTo>
                    <a:pt x="3822" y="43094"/>
                    <a:pt x="4398" y="43132"/>
                    <a:pt x="5089" y="43132"/>
                  </a:cubicBezTo>
                  <a:lnTo>
                    <a:pt x="5588" y="43132"/>
                  </a:lnTo>
                  <a:cubicBezTo>
                    <a:pt x="6318" y="43132"/>
                    <a:pt x="7048" y="43055"/>
                    <a:pt x="7777" y="43017"/>
                  </a:cubicBezTo>
                  <a:lnTo>
                    <a:pt x="7816" y="43017"/>
                  </a:lnTo>
                  <a:cubicBezTo>
                    <a:pt x="8142" y="42998"/>
                    <a:pt x="8430" y="42959"/>
                    <a:pt x="8718" y="42940"/>
                  </a:cubicBezTo>
                  <a:cubicBezTo>
                    <a:pt x="9026" y="42921"/>
                    <a:pt x="9352" y="42921"/>
                    <a:pt x="9679" y="42921"/>
                  </a:cubicBezTo>
                  <a:lnTo>
                    <a:pt x="10159" y="42921"/>
                  </a:lnTo>
                  <a:cubicBezTo>
                    <a:pt x="11157" y="42902"/>
                    <a:pt x="12175" y="42863"/>
                    <a:pt x="13174" y="42863"/>
                  </a:cubicBezTo>
                  <a:lnTo>
                    <a:pt x="20010" y="42806"/>
                  </a:lnTo>
                  <a:cubicBezTo>
                    <a:pt x="24139" y="42767"/>
                    <a:pt x="28613" y="42729"/>
                    <a:pt x="33702" y="42710"/>
                  </a:cubicBezTo>
                  <a:cubicBezTo>
                    <a:pt x="35988" y="42710"/>
                    <a:pt x="38254" y="42671"/>
                    <a:pt x="40539" y="42671"/>
                  </a:cubicBezTo>
                  <a:cubicBezTo>
                    <a:pt x="41691" y="42652"/>
                    <a:pt x="42824" y="42652"/>
                    <a:pt x="43976" y="42652"/>
                  </a:cubicBezTo>
                  <a:lnTo>
                    <a:pt x="47145" y="42652"/>
                  </a:lnTo>
                  <a:cubicBezTo>
                    <a:pt x="47529" y="42652"/>
                    <a:pt x="47951" y="42671"/>
                    <a:pt x="48374" y="42710"/>
                  </a:cubicBezTo>
                  <a:lnTo>
                    <a:pt x="49949" y="42806"/>
                  </a:lnTo>
                  <a:lnTo>
                    <a:pt x="51254" y="42863"/>
                  </a:lnTo>
                  <a:cubicBezTo>
                    <a:pt x="53136" y="42998"/>
                    <a:pt x="55614" y="43113"/>
                    <a:pt x="58129" y="43151"/>
                  </a:cubicBezTo>
                  <a:lnTo>
                    <a:pt x="59416" y="43151"/>
                  </a:lnTo>
                  <a:cubicBezTo>
                    <a:pt x="60203" y="43151"/>
                    <a:pt x="60991" y="43151"/>
                    <a:pt x="61471" y="43190"/>
                  </a:cubicBezTo>
                  <a:cubicBezTo>
                    <a:pt x="62700" y="43132"/>
                    <a:pt x="63756" y="43055"/>
                    <a:pt x="64716" y="42940"/>
                  </a:cubicBezTo>
                  <a:cubicBezTo>
                    <a:pt x="65196" y="42863"/>
                    <a:pt x="65676" y="42806"/>
                    <a:pt x="66137" y="42710"/>
                  </a:cubicBezTo>
                  <a:cubicBezTo>
                    <a:pt x="66560" y="42614"/>
                    <a:pt x="66963" y="42518"/>
                    <a:pt x="67328" y="42383"/>
                  </a:cubicBezTo>
                  <a:cubicBezTo>
                    <a:pt x="67731" y="42268"/>
                    <a:pt x="68077" y="42134"/>
                    <a:pt x="68365" y="41942"/>
                  </a:cubicBezTo>
                  <a:cubicBezTo>
                    <a:pt x="68691" y="41750"/>
                    <a:pt x="68960" y="41500"/>
                    <a:pt x="69152" y="41231"/>
                  </a:cubicBezTo>
                  <a:cubicBezTo>
                    <a:pt x="69267" y="41077"/>
                    <a:pt x="69344" y="40924"/>
                    <a:pt x="69421" y="40751"/>
                  </a:cubicBezTo>
                  <a:cubicBezTo>
                    <a:pt x="69459" y="40636"/>
                    <a:pt x="69498" y="40559"/>
                    <a:pt x="69517" y="40463"/>
                  </a:cubicBezTo>
                  <a:cubicBezTo>
                    <a:pt x="69536" y="40348"/>
                    <a:pt x="69555" y="40252"/>
                    <a:pt x="69555" y="40156"/>
                  </a:cubicBezTo>
                  <a:cubicBezTo>
                    <a:pt x="69632" y="39484"/>
                    <a:pt x="69459" y="38811"/>
                    <a:pt x="69114" y="38235"/>
                  </a:cubicBezTo>
                  <a:cubicBezTo>
                    <a:pt x="68960" y="38005"/>
                    <a:pt x="68768" y="37774"/>
                    <a:pt x="68538" y="37544"/>
                  </a:cubicBezTo>
                  <a:cubicBezTo>
                    <a:pt x="68307" y="37352"/>
                    <a:pt x="68096" y="37160"/>
                    <a:pt x="67769" y="36968"/>
                  </a:cubicBezTo>
                  <a:cubicBezTo>
                    <a:pt x="67155" y="36584"/>
                    <a:pt x="66483" y="36373"/>
                    <a:pt x="66041" y="36219"/>
                  </a:cubicBezTo>
                  <a:cubicBezTo>
                    <a:pt x="65561" y="36084"/>
                    <a:pt x="65043" y="35950"/>
                    <a:pt x="64466" y="35854"/>
                  </a:cubicBezTo>
                  <a:lnTo>
                    <a:pt x="64178" y="35796"/>
                  </a:lnTo>
                  <a:cubicBezTo>
                    <a:pt x="63948" y="35739"/>
                    <a:pt x="63698" y="35720"/>
                    <a:pt x="63449" y="35700"/>
                  </a:cubicBezTo>
                  <a:cubicBezTo>
                    <a:pt x="63468" y="35624"/>
                    <a:pt x="63487" y="35566"/>
                    <a:pt x="63506" y="35508"/>
                  </a:cubicBezTo>
                  <a:cubicBezTo>
                    <a:pt x="63583" y="35259"/>
                    <a:pt x="63641" y="35067"/>
                    <a:pt x="63660" y="34894"/>
                  </a:cubicBezTo>
                  <a:cubicBezTo>
                    <a:pt x="63737" y="34491"/>
                    <a:pt x="63660" y="34068"/>
                    <a:pt x="63468" y="33646"/>
                  </a:cubicBezTo>
                  <a:cubicBezTo>
                    <a:pt x="63372" y="33492"/>
                    <a:pt x="63257" y="33300"/>
                    <a:pt x="63084" y="33127"/>
                  </a:cubicBezTo>
                  <a:cubicBezTo>
                    <a:pt x="62930" y="32973"/>
                    <a:pt x="62776" y="32839"/>
                    <a:pt x="62584" y="32724"/>
                  </a:cubicBezTo>
                  <a:cubicBezTo>
                    <a:pt x="62258" y="32532"/>
                    <a:pt x="61951" y="32397"/>
                    <a:pt x="61547" y="32359"/>
                  </a:cubicBezTo>
                  <a:cubicBezTo>
                    <a:pt x="61432" y="32340"/>
                    <a:pt x="61298" y="32340"/>
                    <a:pt x="61183" y="32340"/>
                  </a:cubicBezTo>
                  <a:cubicBezTo>
                    <a:pt x="60991" y="32340"/>
                    <a:pt x="60799" y="32359"/>
                    <a:pt x="60568" y="32397"/>
                  </a:cubicBezTo>
                  <a:cubicBezTo>
                    <a:pt x="60203" y="32474"/>
                    <a:pt x="59896" y="32589"/>
                    <a:pt x="59627" y="32685"/>
                  </a:cubicBezTo>
                  <a:cubicBezTo>
                    <a:pt x="59377" y="32781"/>
                    <a:pt x="59128" y="32916"/>
                    <a:pt x="58859" y="33050"/>
                  </a:cubicBezTo>
                  <a:cubicBezTo>
                    <a:pt x="58705" y="32781"/>
                    <a:pt x="58494" y="32589"/>
                    <a:pt x="58264" y="32455"/>
                  </a:cubicBezTo>
                  <a:cubicBezTo>
                    <a:pt x="58091" y="32359"/>
                    <a:pt x="57899" y="32282"/>
                    <a:pt x="57688" y="32263"/>
                  </a:cubicBezTo>
                  <a:cubicBezTo>
                    <a:pt x="57784" y="32052"/>
                    <a:pt x="57880" y="31821"/>
                    <a:pt x="57937" y="31629"/>
                  </a:cubicBezTo>
                  <a:cubicBezTo>
                    <a:pt x="58168" y="31053"/>
                    <a:pt x="58283" y="30554"/>
                    <a:pt x="58302" y="30074"/>
                  </a:cubicBezTo>
                  <a:cubicBezTo>
                    <a:pt x="58321" y="29670"/>
                    <a:pt x="58302" y="29075"/>
                    <a:pt x="57937" y="28518"/>
                  </a:cubicBezTo>
                  <a:cubicBezTo>
                    <a:pt x="57630" y="28057"/>
                    <a:pt x="57150" y="27692"/>
                    <a:pt x="56574" y="27500"/>
                  </a:cubicBezTo>
                  <a:cubicBezTo>
                    <a:pt x="56343" y="27443"/>
                    <a:pt x="56074" y="27385"/>
                    <a:pt x="55806" y="27385"/>
                  </a:cubicBezTo>
                  <a:cubicBezTo>
                    <a:pt x="55537" y="27385"/>
                    <a:pt x="55287" y="27443"/>
                    <a:pt x="55018" y="27500"/>
                  </a:cubicBezTo>
                  <a:cubicBezTo>
                    <a:pt x="54577" y="27654"/>
                    <a:pt x="54173" y="27885"/>
                    <a:pt x="53712" y="28249"/>
                  </a:cubicBezTo>
                  <a:cubicBezTo>
                    <a:pt x="53578" y="28403"/>
                    <a:pt x="53405" y="28518"/>
                    <a:pt x="53271" y="28691"/>
                  </a:cubicBezTo>
                  <a:lnTo>
                    <a:pt x="53271" y="28614"/>
                  </a:lnTo>
                  <a:lnTo>
                    <a:pt x="53271" y="28557"/>
                  </a:lnTo>
                  <a:cubicBezTo>
                    <a:pt x="53271" y="28461"/>
                    <a:pt x="53232" y="28345"/>
                    <a:pt x="53232" y="28249"/>
                  </a:cubicBezTo>
                  <a:lnTo>
                    <a:pt x="53213" y="28134"/>
                  </a:lnTo>
                  <a:cubicBezTo>
                    <a:pt x="53213" y="28038"/>
                    <a:pt x="53194" y="27961"/>
                    <a:pt x="53194" y="27865"/>
                  </a:cubicBezTo>
                  <a:cubicBezTo>
                    <a:pt x="53175" y="27731"/>
                    <a:pt x="53175" y="27577"/>
                    <a:pt x="53175" y="27366"/>
                  </a:cubicBezTo>
                  <a:cubicBezTo>
                    <a:pt x="53175" y="26886"/>
                    <a:pt x="53194" y="26348"/>
                    <a:pt x="53213" y="25945"/>
                  </a:cubicBezTo>
                  <a:lnTo>
                    <a:pt x="53213" y="25868"/>
                  </a:lnTo>
                  <a:cubicBezTo>
                    <a:pt x="53232" y="25484"/>
                    <a:pt x="53271" y="25100"/>
                    <a:pt x="53271" y="24716"/>
                  </a:cubicBezTo>
                  <a:cubicBezTo>
                    <a:pt x="53309" y="23756"/>
                    <a:pt x="53290" y="22700"/>
                    <a:pt x="52983" y="21701"/>
                  </a:cubicBezTo>
                  <a:cubicBezTo>
                    <a:pt x="52810" y="21221"/>
                    <a:pt x="52560" y="20741"/>
                    <a:pt x="52272" y="20357"/>
                  </a:cubicBezTo>
                  <a:cubicBezTo>
                    <a:pt x="52022" y="20011"/>
                    <a:pt x="51696" y="19723"/>
                    <a:pt x="51312" y="19512"/>
                  </a:cubicBezTo>
                  <a:cubicBezTo>
                    <a:pt x="51274" y="19493"/>
                    <a:pt x="51254" y="19493"/>
                    <a:pt x="51216" y="19473"/>
                  </a:cubicBezTo>
                  <a:cubicBezTo>
                    <a:pt x="51120" y="19416"/>
                    <a:pt x="51062" y="19377"/>
                    <a:pt x="50986" y="19339"/>
                  </a:cubicBezTo>
                  <a:cubicBezTo>
                    <a:pt x="50736" y="19224"/>
                    <a:pt x="50486" y="19128"/>
                    <a:pt x="50121" y="19051"/>
                  </a:cubicBezTo>
                  <a:cubicBezTo>
                    <a:pt x="49852" y="19012"/>
                    <a:pt x="49564" y="18955"/>
                    <a:pt x="49276" y="18955"/>
                  </a:cubicBezTo>
                  <a:lnTo>
                    <a:pt x="49161" y="18955"/>
                  </a:lnTo>
                  <a:cubicBezTo>
                    <a:pt x="48912" y="18955"/>
                    <a:pt x="48662" y="18993"/>
                    <a:pt x="48393" y="19032"/>
                  </a:cubicBezTo>
                  <a:cubicBezTo>
                    <a:pt x="48124" y="19089"/>
                    <a:pt x="47855" y="19147"/>
                    <a:pt x="47548" y="19243"/>
                  </a:cubicBezTo>
                  <a:cubicBezTo>
                    <a:pt x="47510" y="19243"/>
                    <a:pt x="47452" y="19281"/>
                    <a:pt x="47414" y="19300"/>
                  </a:cubicBezTo>
                  <a:cubicBezTo>
                    <a:pt x="47567" y="18859"/>
                    <a:pt x="47759" y="18475"/>
                    <a:pt x="47951" y="18148"/>
                  </a:cubicBezTo>
                  <a:cubicBezTo>
                    <a:pt x="47990" y="18129"/>
                    <a:pt x="47990" y="18091"/>
                    <a:pt x="48009" y="18071"/>
                  </a:cubicBezTo>
                  <a:lnTo>
                    <a:pt x="48892" y="18071"/>
                  </a:lnTo>
                  <a:cubicBezTo>
                    <a:pt x="49104" y="18091"/>
                    <a:pt x="49334" y="18091"/>
                    <a:pt x="49564" y="18129"/>
                  </a:cubicBezTo>
                  <a:cubicBezTo>
                    <a:pt x="50006" y="18167"/>
                    <a:pt x="50448" y="18187"/>
                    <a:pt x="50909" y="18187"/>
                  </a:cubicBezTo>
                  <a:lnTo>
                    <a:pt x="50966" y="18187"/>
                  </a:lnTo>
                  <a:cubicBezTo>
                    <a:pt x="51773" y="18187"/>
                    <a:pt x="52522" y="18052"/>
                    <a:pt x="53194" y="17803"/>
                  </a:cubicBezTo>
                  <a:cubicBezTo>
                    <a:pt x="53808" y="17572"/>
                    <a:pt x="54423" y="17207"/>
                    <a:pt x="54941" y="16746"/>
                  </a:cubicBezTo>
                  <a:cubicBezTo>
                    <a:pt x="55402" y="16362"/>
                    <a:pt x="55806" y="15921"/>
                    <a:pt x="56190" y="15364"/>
                  </a:cubicBezTo>
                  <a:cubicBezTo>
                    <a:pt x="56670" y="14711"/>
                    <a:pt x="57073" y="13962"/>
                    <a:pt x="57496" y="13079"/>
                  </a:cubicBezTo>
                  <a:cubicBezTo>
                    <a:pt x="57649" y="12694"/>
                    <a:pt x="57822" y="12310"/>
                    <a:pt x="57976" y="11926"/>
                  </a:cubicBezTo>
                  <a:lnTo>
                    <a:pt x="58187" y="11350"/>
                  </a:lnTo>
                  <a:cubicBezTo>
                    <a:pt x="58264" y="11158"/>
                    <a:pt x="58321" y="10966"/>
                    <a:pt x="58379" y="10774"/>
                  </a:cubicBezTo>
                  <a:cubicBezTo>
                    <a:pt x="58456" y="10544"/>
                    <a:pt x="58398" y="10256"/>
                    <a:pt x="58225" y="10064"/>
                  </a:cubicBezTo>
                  <a:cubicBezTo>
                    <a:pt x="58091" y="9833"/>
                    <a:pt x="57822" y="9718"/>
                    <a:pt x="57553" y="9718"/>
                  </a:cubicBezTo>
                  <a:cubicBezTo>
                    <a:pt x="57457" y="9718"/>
                    <a:pt x="57342" y="9737"/>
                    <a:pt x="57246" y="9795"/>
                  </a:cubicBezTo>
                  <a:lnTo>
                    <a:pt x="56785" y="9987"/>
                  </a:lnTo>
                  <a:cubicBezTo>
                    <a:pt x="56593" y="10064"/>
                    <a:pt x="56439" y="10121"/>
                    <a:pt x="56247" y="10198"/>
                  </a:cubicBezTo>
                  <a:lnTo>
                    <a:pt x="55959" y="10313"/>
                  </a:lnTo>
                  <a:lnTo>
                    <a:pt x="55229" y="10601"/>
                  </a:lnTo>
                  <a:cubicBezTo>
                    <a:pt x="54442" y="10928"/>
                    <a:pt x="53808" y="11158"/>
                    <a:pt x="53213" y="11331"/>
                  </a:cubicBezTo>
                  <a:cubicBezTo>
                    <a:pt x="53079" y="11369"/>
                    <a:pt x="52906" y="11408"/>
                    <a:pt x="52752" y="11446"/>
                  </a:cubicBezTo>
                  <a:cubicBezTo>
                    <a:pt x="52618" y="11504"/>
                    <a:pt x="52464" y="11523"/>
                    <a:pt x="52330" y="11561"/>
                  </a:cubicBezTo>
                  <a:cubicBezTo>
                    <a:pt x="52061" y="11638"/>
                    <a:pt x="51792" y="11734"/>
                    <a:pt x="51542" y="11830"/>
                  </a:cubicBezTo>
                  <a:cubicBezTo>
                    <a:pt x="50986" y="12042"/>
                    <a:pt x="50448" y="12291"/>
                    <a:pt x="49968" y="12560"/>
                  </a:cubicBezTo>
                  <a:cubicBezTo>
                    <a:pt x="49104" y="13040"/>
                    <a:pt x="48393" y="13616"/>
                    <a:pt x="47855" y="14308"/>
                  </a:cubicBezTo>
                  <a:lnTo>
                    <a:pt x="47798" y="14384"/>
                  </a:lnTo>
                  <a:lnTo>
                    <a:pt x="47932" y="13808"/>
                  </a:lnTo>
                  <a:cubicBezTo>
                    <a:pt x="48124" y="13098"/>
                    <a:pt x="48335" y="12502"/>
                    <a:pt x="48566" y="11984"/>
                  </a:cubicBezTo>
                  <a:cubicBezTo>
                    <a:pt x="48662" y="11715"/>
                    <a:pt x="48777" y="11446"/>
                    <a:pt x="48912" y="11158"/>
                  </a:cubicBezTo>
                  <a:cubicBezTo>
                    <a:pt x="49065" y="10889"/>
                    <a:pt x="49200" y="10640"/>
                    <a:pt x="49334" y="10409"/>
                  </a:cubicBezTo>
                  <a:cubicBezTo>
                    <a:pt x="49430" y="10275"/>
                    <a:pt x="49526" y="10102"/>
                    <a:pt x="49641" y="9929"/>
                  </a:cubicBezTo>
                  <a:cubicBezTo>
                    <a:pt x="49949" y="9872"/>
                    <a:pt x="50256" y="9814"/>
                    <a:pt x="50582" y="9775"/>
                  </a:cubicBezTo>
                  <a:cubicBezTo>
                    <a:pt x="50813" y="9718"/>
                    <a:pt x="51082" y="9699"/>
                    <a:pt x="51312" y="9641"/>
                  </a:cubicBezTo>
                  <a:lnTo>
                    <a:pt x="51370" y="9641"/>
                  </a:lnTo>
                  <a:cubicBezTo>
                    <a:pt x="51792" y="9603"/>
                    <a:pt x="52234" y="9526"/>
                    <a:pt x="52637" y="9449"/>
                  </a:cubicBezTo>
                  <a:cubicBezTo>
                    <a:pt x="53482" y="9315"/>
                    <a:pt x="54154" y="9161"/>
                    <a:pt x="54749" y="8969"/>
                  </a:cubicBezTo>
                  <a:cubicBezTo>
                    <a:pt x="55095" y="8873"/>
                    <a:pt x="55422" y="8739"/>
                    <a:pt x="55767" y="8585"/>
                  </a:cubicBezTo>
                  <a:cubicBezTo>
                    <a:pt x="56074" y="8450"/>
                    <a:pt x="56343" y="8297"/>
                    <a:pt x="56593" y="8143"/>
                  </a:cubicBezTo>
                  <a:cubicBezTo>
                    <a:pt x="57515" y="7529"/>
                    <a:pt x="58302" y="6703"/>
                    <a:pt x="58955" y="5589"/>
                  </a:cubicBezTo>
                  <a:cubicBezTo>
                    <a:pt x="59224" y="5128"/>
                    <a:pt x="59454" y="4629"/>
                    <a:pt x="59666" y="4110"/>
                  </a:cubicBezTo>
                  <a:cubicBezTo>
                    <a:pt x="59896" y="3573"/>
                    <a:pt x="60050" y="3054"/>
                    <a:pt x="60203" y="2593"/>
                  </a:cubicBezTo>
                  <a:cubicBezTo>
                    <a:pt x="60242" y="2401"/>
                    <a:pt x="60299" y="2209"/>
                    <a:pt x="60376" y="1998"/>
                  </a:cubicBezTo>
                  <a:lnTo>
                    <a:pt x="60568" y="1364"/>
                  </a:lnTo>
                  <a:cubicBezTo>
                    <a:pt x="60606" y="1268"/>
                    <a:pt x="60626" y="1153"/>
                    <a:pt x="60664" y="1057"/>
                  </a:cubicBezTo>
                  <a:cubicBezTo>
                    <a:pt x="60722" y="788"/>
                    <a:pt x="60664" y="519"/>
                    <a:pt x="60491" y="327"/>
                  </a:cubicBezTo>
                  <a:cubicBezTo>
                    <a:pt x="60338" y="135"/>
                    <a:pt x="60107" y="39"/>
                    <a:pt x="59858" y="39"/>
                  </a:cubicBezTo>
                  <a:cubicBezTo>
                    <a:pt x="59723" y="39"/>
                    <a:pt x="59569" y="97"/>
                    <a:pt x="59435" y="174"/>
                  </a:cubicBezTo>
                  <a:cubicBezTo>
                    <a:pt x="59262" y="270"/>
                    <a:pt x="59089" y="366"/>
                    <a:pt x="58859" y="481"/>
                  </a:cubicBezTo>
                  <a:cubicBezTo>
                    <a:pt x="58321" y="711"/>
                    <a:pt x="57745" y="942"/>
                    <a:pt x="57054" y="1134"/>
                  </a:cubicBezTo>
                  <a:cubicBezTo>
                    <a:pt x="56555" y="1268"/>
                    <a:pt x="56017" y="1384"/>
                    <a:pt x="55498" y="1518"/>
                  </a:cubicBezTo>
                  <a:lnTo>
                    <a:pt x="55095" y="1614"/>
                  </a:lnTo>
                  <a:cubicBezTo>
                    <a:pt x="54481" y="1729"/>
                    <a:pt x="53770" y="1921"/>
                    <a:pt x="53040" y="2132"/>
                  </a:cubicBezTo>
                  <a:cubicBezTo>
                    <a:pt x="52272" y="2382"/>
                    <a:pt x="51696" y="2632"/>
                    <a:pt x="51178" y="2958"/>
                  </a:cubicBezTo>
                  <a:cubicBezTo>
                    <a:pt x="50678" y="3265"/>
                    <a:pt x="50160" y="3650"/>
                    <a:pt x="49718" y="4110"/>
                  </a:cubicBezTo>
                  <a:cubicBezTo>
                    <a:pt x="49276" y="4533"/>
                    <a:pt x="48892" y="5013"/>
                    <a:pt x="48566" y="5551"/>
                  </a:cubicBezTo>
                  <a:cubicBezTo>
                    <a:pt x="48239" y="6050"/>
                    <a:pt x="47990" y="6607"/>
                    <a:pt x="47798" y="7183"/>
                  </a:cubicBezTo>
                  <a:cubicBezTo>
                    <a:pt x="47644" y="7586"/>
                    <a:pt x="47548" y="8009"/>
                    <a:pt x="47471" y="8431"/>
                  </a:cubicBezTo>
                  <a:cubicBezTo>
                    <a:pt x="47433" y="8278"/>
                    <a:pt x="47375" y="8105"/>
                    <a:pt x="47337" y="7970"/>
                  </a:cubicBezTo>
                  <a:cubicBezTo>
                    <a:pt x="47126" y="7337"/>
                    <a:pt x="46799" y="6722"/>
                    <a:pt x="46396" y="6127"/>
                  </a:cubicBezTo>
                  <a:cubicBezTo>
                    <a:pt x="46069" y="5647"/>
                    <a:pt x="45685" y="5186"/>
                    <a:pt x="45224" y="4706"/>
                  </a:cubicBezTo>
                  <a:cubicBezTo>
                    <a:pt x="45109" y="4552"/>
                    <a:pt x="44956" y="4437"/>
                    <a:pt x="44821" y="4302"/>
                  </a:cubicBezTo>
                  <a:lnTo>
                    <a:pt x="44744" y="4226"/>
                  </a:lnTo>
                  <a:lnTo>
                    <a:pt x="44475" y="3957"/>
                  </a:lnTo>
                  <a:cubicBezTo>
                    <a:pt x="44303" y="3784"/>
                    <a:pt x="44168" y="3650"/>
                    <a:pt x="44053" y="3496"/>
                  </a:cubicBezTo>
                  <a:lnTo>
                    <a:pt x="44053" y="3477"/>
                  </a:lnTo>
                  <a:cubicBezTo>
                    <a:pt x="43976" y="3400"/>
                    <a:pt x="43919" y="3342"/>
                    <a:pt x="43880" y="3285"/>
                  </a:cubicBezTo>
                  <a:cubicBezTo>
                    <a:pt x="43861" y="3246"/>
                    <a:pt x="43823" y="3208"/>
                    <a:pt x="43803" y="3189"/>
                  </a:cubicBezTo>
                  <a:cubicBezTo>
                    <a:pt x="43669" y="3016"/>
                    <a:pt x="43515" y="2824"/>
                    <a:pt x="43400" y="2670"/>
                  </a:cubicBezTo>
                  <a:lnTo>
                    <a:pt x="43381" y="2632"/>
                  </a:lnTo>
                  <a:cubicBezTo>
                    <a:pt x="43304" y="2536"/>
                    <a:pt x="43227" y="2421"/>
                    <a:pt x="43150" y="2324"/>
                  </a:cubicBezTo>
                  <a:lnTo>
                    <a:pt x="43131" y="2305"/>
                  </a:lnTo>
                  <a:cubicBezTo>
                    <a:pt x="43054" y="2228"/>
                    <a:pt x="43016" y="2152"/>
                    <a:pt x="42958" y="2094"/>
                  </a:cubicBezTo>
                  <a:cubicBezTo>
                    <a:pt x="42843" y="1902"/>
                    <a:pt x="42747" y="1729"/>
                    <a:pt x="42670" y="1556"/>
                  </a:cubicBezTo>
                  <a:cubicBezTo>
                    <a:pt x="42651" y="1480"/>
                    <a:pt x="42632" y="1441"/>
                    <a:pt x="42613" y="1384"/>
                  </a:cubicBezTo>
                  <a:cubicBezTo>
                    <a:pt x="42613" y="1364"/>
                    <a:pt x="42574" y="1345"/>
                    <a:pt x="42574" y="1326"/>
                  </a:cubicBezTo>
                  <a:lnTo>
                    <a:pt x="42517" y="1153"/>
                  </a:lnTo>
                  <a:cubicBezTo>
                    <a:pt x="42382" y="903"/>
                    <a:pt x="42171" y="769"/>
                    <a:pt x="41902" y="750"/>
                  </a:cubicBezTo>
                  <a:lnTo>
                    <a:pt x="41864" y="750"/>
                  </a:lnTo>
                  <a:cubicBezTo>
                    <a:pt x="41614" y="750"/>
                    <a:pt x="41403" y="865"/>
                    <a:pt x="41268" y="1057"/>
                  </a:cubicBezTo>
                  <a:cubicBezTo>
                    <a:pt x="41076" y="1345"/>
                    <a:pt x="40923" y="1652"/>
                    <a:pt x="40788" y="1960"/>
                  </a:cubicBezTo>
                  <a:lnTo>
                    <a:pt x="40750" y="2017"/>
                  </a:lnTo>
                  <a:cubicBezTo>
                    <a:pt x="40616" y="2324"/>
                    <a:pt x="40462" y="2632"/>
                    <a:pt x="40347" y="2958"/>
                  </a:cubicBezTo>
                  <a:cubicBezTo>
                    <a:pt x="40059" y="3650"/>
                    <a:pt x="39847" y="4322"/>
                    <a:pt x="39675" y="4936"/>
                  </a:cubicBezTo>
                  <a:cubicBezTo>
                    <a:pt x="39502" y="5647"/>
                    <a:pt x="39387" y="6338"/>
                    <a:pt x="39367" y="7029"/>
                  </a:cubicBezTo>
                  <a:cubicBezTo>
                    <a:pt x="39348" y="7337"/>
                    <a:pt x="39348" y="7625"/>
                    <a:pt x="39367" y="7913"/>
                  </a:cubicBezTo>
                  <a:cubicBezTo>
                    <a:pt x="38983" y="7702"/>
                    <a:pt x="38542" y="7509"/>
                    <a:pt x="38062" y="7317"/>
                  </a:cubicBezTo>
                  <a:cubicBezTo>
                    <a:pt x="37581" y="7125"/>
                    <a:pt x="37044" y="6933"/>
                    <a:pt x="36372" y="6722"/>
                  </a:cubicBezTo>
                  <a:cubicBezTo>
                    <a:pt x="36026" y="6607"/>
                    <a:pt x="35661" y="6511"/>
                    <a:pt x="35315" y="6415"/>
                  </a:cubicBezTo>
                  <a:cubicBezTo>
                    <a:pt x="35277" y="6376"/>
                    <a:pt x="35258" y="6376"/>
                    <a:pt x="35239" y="6376"/>
                  </a:cubicBezTo>
                  <a:cubicBezTo>
                    <a:pt x="34893" y="6319"/>
                    <a:pt x="34566" y="6223"/>
                    <a:pt x="34221" y="6127"/>
                  </a:cubicBezTo>
                  <a:cubicBezTo>
                    <a:pt x="33818" y="6031"/>
                    <a:pt x="33414" y="5896"/>
                    <a:pt x="33011" y="5781"/>
                  </a:cubicBezTo>
                  <a:cubicBezTo>
                    <a:pt x="31724" y="5416"/>
                    <a:pt x="30265" y="4936"/>
                    <a:pt x="28978" y="4168"/>
                  </a:cubicBezTo>
                  <a:cubicBezTo>
                    <a:pt x="28364" y="3842"/>
                    <a:pt x="27768" y="3400"/>
                    <a:pt x="27192" y="2977"/>
                  </a:cubicBezTo>
                  <a:lnTo>
                    <a:pt x="26866" y="2728"/>
                  </a:lnTo>
                  <a:cubicBezTo>
                    <a:pt x="25963" y="2113"/>
                    <a:pt x="25195" y="1576"/>
                    <a:pt x="24389" y="1134"/>
                  </a:cubicBezTo>
                  <a:cubicBezTo>
                    <a:pt x="24235" y="1038"/>
                    <a:pt x="24081" y="961"/>
                    <a:pt x="23908" y="865"/>
                  </a:cubicBezTo>
                  <a:cubicBezTo>
                    <a:pt x="23889" y="846"/>
                    <a:pt x="23851" y="846"/>
                    <a:pt x="23832" y="807"/>
                  </a:cubicBezTo>
                  <a:cubicBezTo>
                    <a:pt x="23601" y="692"/>
                    <a:pt x="23313" y="577"/>
                    <a:pt x="22987" y="462"/>
                  </a:cubicBezTo>
                  <a:cubicBezTo>
                    <a:pt x="22507" y="270"/>
                    <a:pt x="22065" y="135"/>
                    <a:pt x="21623" y="78"/>
                  </a:cubicBezTo>
                  <a:cubicBezTo>
                    <a:pt x="21508" y="39"/>
                    <a:pt x="21393" y="20"/>
                    <a:pt x="21297" y="20"/>
                  </a:cubicBezTo>
                  <a:lnTo>
                    <a:pt x="21220" y="20"/>
                  </a:lnTo>
                  <a:cubicBezTo>
                    <a:pt x="21028" y="1"/>
                    <a:pt x="20855" y="1"/>
                    <a:pt x="20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38100" dir="30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691;p68">
              <a:extLst>
                <a:ext uri="{FF2B5EF4-FFF2-40B4-BE49-F238E27FC236}">
                  <a16:creationId xmlns:a16="http://schemas.microsoft.com/office/drawing/2014/main" id="{7CF50E8F-BA72-47AA-B1FC-EC62F7716559}"/>
                </a:ext>
              </a:extLst>
            </p:cNvPr>
            <p:cNvSpPr/>
            <p:nvPr/>
          </p:nvSpPr>
          <p:spPr>
            <a:xfrm>
              <a:off x="3055255" y="1280511"/>
              <a:ext cx="73973" cy="127667"/>
            </a:xfrm>
            <a:custGeom>
              <a:avLst/>
              <a:gdLst/>
              <a:ahLst/>
              <a:cxnLst/>
              <a:rect l="l" t="t" r="r" b="b"/>
              <a:pathLst>
                <a:path w="2382" h="4111" extrusionOk="0">
                  <a:moveTo>
                    <a:pt x="980" y="1"/>
                  </a:moveTo>
                  <a:cubicBezTo>
                    <a:pt x="826" y="1"/>
                    <a:pt x="673" y="58"/>
                    <a:pt x="557" y="97"/>
                  </a:cubicBezTo>
                  <a:cubicBezTo>
                    <a:pt x="442" y="135"/>
                    <a:pt x="346" y="250"/>
                    <a:pt x="269" y="366"/>
                  </a:cubicBezTo>
                  <a:cubicBezTo>
                    <a:pt x="193" y="462"/>
                    <a:pt x="154" y="577"/>
                    <a:pt x="97" y="750"/>
                  </a:cubicBezTo>
                  <a:cubicBezTo>
                    <a:pt x="1" y="1076"/>
                    <a:pt x="58" y="1460"/>
                    <a:pt x="77" y="1748"/>
                  </a:cubicBezTo>
                  <a:cubicBezTo>
                    <a:pt x="116" y="2094"/>
                    <a:pt x="173" y="2420"/>
                    <a:pt x="308" y="2862"/>
                  </a:cubicBezTo>
                  <a:cubicBezTo>
                    <a:pt x="365" y="3073"/>
                    <a:pt x="461" y="3285"/>
                    <a:pt x="538" y="3553"/>
                  </a:cubicBezTo>
                  <a:cubicBezTo>
                    <a:pt x="577" y="3707"/>
                    <a:pt x="634" y="3841"/>
                    <a:pt x="692" y="3957"/>
                  </a:cubicBezTo>
                  <a:cubicBezTo>
                    <a:pt x="692" y="4014"/>
                    <a:pt x="692" y="4053"/>
                    <a:pt x="749" y="4091"/>
                  </a:cubicBezTo>
                  <a:cubicBezTo>
                    <a:pt x="769" y="4110"/>
                    <a:pt x="788" y="4110"/>
                    <a:pt x="826" y="4110"/>
                  </a:cubicBezTo>
                  <a:cubicBezTo>
                    <a:pt x="865" y="4110"/>
                    <a:pt x="884" y="4091"/>
                    <a:pt x="922" y="4053"/>
                  </a:cubicBezTo>
                  <a:lnTo>
                    <a:pt x="961" y="4014"/>
                  </a:lnTo>
                  <a:cubicBezTo>
                    <a:pt x="1038" y="3918"/>
                    <a:pt x="1114" y="3841"/>
                    <a:pt x="1172" y="3745"/>
                  </a:cubicBezTo>
                  <a:cubicBezTo>
                    <a:pt x="1230" y="3669"/>
                    <a:pt x="1268" y="3630"/>
                    <a:pt x="1326" y="3553"/>
                  </a:cubicBezTo>
                  <a:cubicBezTo>
                    <a:pt x="1422" y="3419"/>
                    <a:pt x="1537" y="3265"/>
                    <a:pt x="1633" y="3093"/>
                  </a:cubicBezTo>
                  <a:cubicBezTo>
                    <a:pt x="1748" y="2939"/>
                    <a:pt x="1844" y="2747"/>
                    <a:pt x="1940" y="2555"/>
                  </a:cubicBezTo>
                  <a:cubicBezTo>
                    <a:pt x="2036" y="2363"/>
                    <a:pt x="2132" y="2171"/>
                    <a:pt x="2209" y="1979"/>
                  </a:cubicBezTo>
                  <a:cubicBezTo>
                    <a:pt x="2286" y="1787"/>
                    <a:pt x="2324" y="1595"/>
                    <a:pt x="2363" y="1364"/>
                  </a:cubicBezTo>
                  <a:cubicBezTo>
                    <a:pt x="2382" y="1172"/>
                    <a:pt x="2382" y="1019"/>
                    <a:pt x="2324" y="846"/>
                  </a:cubicBezTo>
                  <a:cubicBezTo>
                    <a:pt x="2286" y="673"/>
                    <a:pt x="2209" y="538"/>
                    <a:pt x="2094" y="385"/>
                  </a:cubicBezTo>
                  <a:cubicBezTo>
                    <a:pt x="1978" y="270"/>
                    <a:pt x="1806" y="154"/>
                    <a:pt x="1594" y="78"/>
                  </a:cubicBezTo>
                  <a:cubicBezTo>
                    <a:pt x="1460" y="20"/>
                    <a:pt x="1364" y="20"/>
                    <a:pt x="1268" y="1"/>
                  </a:cubicBezTo>
                  <a:close/>
                </a:path>
              </a:pathLst>
            </a:custGeom>
            <a:solidFill>
              <a:srgbClr val="F874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692;p68">
              <a:extLst>
                <a:ext uri="{FF2B5EF4-FFF2-40B4-BE49-F238E27FC236}">
                  <a16:creationId xmlns:a16="http://schemas.microsoft.com/office/drawing/2014/main" id="{52350B67-8AE3-4B0D-8B19-01DB85B2D025}"/>
                </a:ext>
              </a:extLst>
            </p:cNvPr>
            <p:cNvSpPr/>
            <p:nvPr/>
          </p:nvSpPr>
          <p:spPr>
            <a:xfrm>
              <a:off x="2838181" y="1410539"/>
              <a:ext cx="154499" cy="84097"/>
            </a:xfrm>
            <a:custGeom>
              <a:avLst/>
              <a:gdLst/>
              <a:ahLst/>
              <a:cxnLst/>
              <a:rect l="l" t="t" r="r" b="b"/>
              <a:pathLst>
                <a:path w="4975" h="2708" extrusionOk="0">
                  <a:moveTo>
                    <a:pt x="2094" y="0"/>
                  </a:moveTo>
                  <a:cubicBezTo>
                    <a:pt x="1902" y="0"/>
                    <a:pt x="1690" y="19"/>
                    <a:pt x="1498" y="39"/>
                  </a:cubicBezTo>
                  <a:cubicBezTo>
                    <a:pt x="1306" y="58"/>
                    <a:pt x="1114" y="115"/>
                    <a:pt x="941" y="154"/>
                  </a:cubicBezTo>
                  <a:cubicBezTo>
                    <a:pt x="749" y="231"/>
                    <a:pt x="615" y="307"/>
                    <a:pt x="461" y="403"/>
                  </a:cubicBezTo>
                  <a:cubicBezTo>
                    <a:pt x="385" y="442"/>
                    <a:pt x="327" y="499"/>
                    <a:pt x="269" y="538"/>
                  </a:cubicBezTo>
                  <a:cubicBezTo>
                    <a:pt x="231" y="615"/>
                    <a:pt x="154" y="672"/>
                    <a:pt x="135" y="730"/>
                  </a:cubicBezTo>
                  <a:cubicBezTo>
                    <a:pt x="58" y="884"/>
                    <a:pt x="0" y="1056"/>
                    <a:pt x="0" y="1210"/>
                  </a:cubicBezTo>
                  <a:cubicBezTo>
                    <a:pt x="0" y="1383"/>
                    <a:pt x="58" y="1575"/>
                    <a:pt x="135" y="1786"/>
                  </a:cubicBezTo>
                  <a:cubicBezTo>
                    <a:pt x="231" y="1997"/>
                    <a:pt x="346" y="2189"/>
                    <a:pt x="481" y="2343"/>
                  </a:cubicBezTo>
                  <a:cubicBezTo>
                    <a:pt x="634" y="2458"/>
                    <a:pt x="807" y="2554"/>
                    <a:pt x="999" y="2631"/>
                  </a:cubicBezTo>
                  <a:cubicBezTo>
                    <a:pt x="1153" y="2669"/>
                    <a:pt x="1345" y="2708"/>
                    <a:pt x="1575" y="2708"/>
                  </a:cubicBezTo>
                  <a:lnTo>
                    <a:pt x="1594" y="2708"/>
                  </a:lnTo>
                  <a:cubicBezTo>
                    <a:pt x="1786" y="2708"/>
                    <a:pt x="1998" y="2669"/>
                    <a:pt x="2266" y="2631"/>
                  </a:cubicBezTo>
                  <a:cubicBezTo>
                    <a:pt x="2458" y="2593"/>
                    <a:pt x="2689" y="2535"/>
                    <a:pt x="2958" y="2458"/>
                  </a:cubicBezTo>
                  <a:cubicBezTo>
                    <a:pt x="3150" y="2420"/>
                    <a:pt x="3361" y="2343"/>
                    <a:pt x="3553" y="2266"/>
                  </a:cubicBezTo>
                  <a:cubicBezTo>
                    <a:pt x="3688" y="2228"/>
                    <a:pt x="3803" y="2189"/>
                    <a:pt x="3918" y="2151"/>
                  </a:cubicBezTo>
                  <a:cubicBezTo>
                    <a:pt x="4206" y="2055"/>
                    <a:pt x="4475" y="1978"/>
                    <a:pt x="4744" y="1959"/>
                  </a:cubicBezTo>
                  <a:cubicBezTo>
                    <a:pt x="4763" y="1959"/>
                    <a:pt x="4782" y="1959"/>
                    <a:pt x="4782" y="1940"/>
                  </a:cubicBezTo>
                  <a:lnTo>
                    <a:pt x="4801" y="1940"/>
                  </a:lnTo>
                  <a:cubicBezTo>
                    <a:pt x="4840" y="1940"/>
                    <a:pt x="4859" y="1940"/>
                    <a:pt x="4878" y="1901"/>
                  </a:cubicBezTo>
                  <a:cubicBezTo>
                    <a:pt x="4955" y="1882"/>
                    <a:pt x="4974" y="1786"/>
                    <a:pt x="4936" y="1748"/>
                  </a:cubicBezTo>
                  <a:cubicBezTo>
                    <a:pt x="4878" y="1613"/>
                    <a:pt x="4801" y="1498"/>
                    <a:pt x="4705" y="1383"/>
                  </a:cubicBezTo>
                  <a:cubicBezTo>
                    <a:pt x="4648" y="1268"/>
                    <a:pt x="4552" y="1133"/>
                    <a:pt x="4456" y="1018"/>
                  </a:cubicBezTo>
                  <a:cubicBezTo>
                    <a:pt x="4283" y="807"/>
                    <a:pt x="4072" y="615"/>
                    <a:pt x="3803" y="442"/>
                  </a:cubicBezTo>
                  <a:cubicBezTo>
                    <a:pt x="3707" y="365"/>
                    <a:pt x="3591" y="307"/>
                    <a:pt x="3438" y="231"/>
                  </a:cubicBezTo>
                  <a:cubicBezTo>
                    <a:pt x="3323" y="192"/>
                    <a:pt x="3227" y="135"/>
                    <a:pt x="3131" y="115"/>
                  </a:cubicBezTo>
                  <a:cubicBezTo>
                    <a:pt x="2958" y="58"/>
                    <a:pt x="2785" y="19"/>
                    <a:pt x="2631" y="19"/>
                  </a:cubicBezTo>
                  <a:cubicBezTo>
                    <a:pt x="2458" y="0"/>
                    <a:pt x="2266" y="0"/>
                    <a:pt x="2094" y="0"/>
                  </a:cubicBezTo>
                  <a:close/>
                </a:path>
              </a:pathLst>
            </a:custGeom>
            <a:solidFill>
              <a:srgbClr val="F874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693;p68">
              <a:extLst>
                <a:ext uri="{FF2B5EF4-FFF2-40B4-BE49-F238E27FC236}">
                  <a16:creationId xmlns:a16="http://schemas.microsoft.com/office/drawing/2014/main" id="{3874B837-8930-44B8-AF23-2E872CCACD45}"/>
                </a:ext>
              </a:extLst>
            </p:cNvPr>
            <p:cNvSpPr/>
            <p:nvPr/>
          </p:nvSpPr>
          <p:spPr>
            <a:xfrm>
              <a:off x="2866814" y="1211351"/>
              <a:ext cx="158660" cy="146735"/>
            </a:xfrm>
            <a:custGeom>
              <a:avLst/>
              <a:gdLst/>
              <a:ahLst/>
              <a:cxnLst/>
              <a:rect l="l" t="t" r="r" b="b"/>
              <a:pathLst>
                <a:path w="5109" h="4725" extrusionOk="0">
                  <a:moveTo>
                    <a:pt x="1536" y="0"/>
                  </a:moveTo>
                  <a:cubicBezTo>
                    <a:pt x="1421" y="0"/>
                    <a:pt x="1268" y="0"/>
                    <a:pt x="1152" y="19"/>
                  </a:cubicBezTo>
                  <a:cubicBezTo>
                    <a:pt x="1056" y="39"/>
                    <a:pt x="960" y="77"/>
                    <a:pt x="864" y="115"/>
                  </a:cubicBezTo>
                  <a:cubicBezTo>
                    <a:pt x="768" y="173"/>
                    <a:pt x="672" y="211"/>
                    <a:pt x="596" y="269"/>
                  </a:cubicBezTo>
                  <a:cubicBezTo>
                    <a:pt x="461" y="365"/>
                    <a:pt x="327" y="480"/>
                    <a:pt x="231" y="653"/>
                  </a:cubicBezTo>
                  <a:cubicBezTo>
                    <a:pt x="192" y="711"/>
                    <a:pt x="173" y="787"/>
                    <a:pt x="115" y="883"/>
                  </a:cubicBezTo>
                  <a:cubicBezTo>
                    <a:pt x="77" y="980"/>
                    <a:pt x="39" y="1076"/>
                    <a:pt x="39" y="1172"/>
                  </a:cubicBezTo>
                  <a:cubicBezTo>
                    <a:pt x="19" y="1344"/>
                    <a:pt x="0" y="1517"/>
                    <a:pt x="19" y="1728"/>
                  </a:cubicBezTo>
                  <a:cubicBezTo>
                    <a:pt x="39" y="1882"/>
                    <a:pt x="77" y="2093"/>
                    <a:pt x="135" y="2305"/>
                  </a:cubicBezTo>
                  <a:cubicBezTo>
                    <a:pt x="211" y="2497"/>
                    <a:pt x="288" y="2650"/>
                    <a:pt x="403" y="2842"/>
                  </a:cubicBezTo>
                  <a:cubicBezTo>
                    <a:pt x="519" y="3015"/>
                    <a:pt x="653" y="3188"/>
                    <a:pt x="788" y="3322"/>
                  </a:cubicBezTo>
                  <a:cubicBezTo>
                    <a:pt x="1037" y="3572"/>
                    <a:pt x="1344" y="3783"/>
                    <a:pt x="1671" y="3956"/>
                  </a:cubicBezTo>
                  <a:cubicBezTo>
                    <a:pt x="1959" y="4129"/>
                    <a:pt x="2305" y="4244"/>
                    <a:pt x="2689" y="4340"/>
                  </a:cubicBezTo>
                  <a:cubicBezTo>
                    <a:pt x="3284" y="4513"/>
                    <a:pt x="3937" y="4609"/>
                    <a:pt x="4551" y="4686"/>
                  </a:cubicBezTo>
                  <a:lnTo>
                    <a:pt x="4897" y="4724"/>
                  </a:lnTo>
                  <a:lnTo>
                    <a:pt x="4993" y="4724"/>
                  </a:lnTo>
                  <a:cubicBezTo>
                    <a:pt x="5032" y="4724"/>
                    <a:pt x="5070" y="4705"/>
                    <a:pt x="5089" y="4647"/>
                  </a:cubicBezTo>
                  <a:cubicBezTo>
                    <a:pt x="5108" y="4628"/>
                    <a:pt x="5108" y="4571"/>
                    <a:pt x="5108" y="4551"/>
                  </a:cubicBezTo>
                  <a:cubicBezTo>
                    <a:pt x="5070" y="4110"/>
                    <a:pt x="4993" y="3630"/>
                    <a:pt x="4839" y="3169"/>
                  </a:cubicBezTo>
                  <a:cubicBezTo>
                    <a:pt x="4686" y="2650"/>
                    <a:pt x="4494" y="2170"/>
                    <a:pt x="4225" y="1748"/>
                  </a:cubicBezTo>
                  <a:cubicBezTo>
                    <a:pt x="3937" y="1287"/>
                    <a:pt x="3591" y="903"/>
                    <a:pt x="3246" y="615"/>
                  </a:cubicBezTo>
                  <a:cubicBezTo>
                    <a:pt x="3054" y="480"/>
                    <a:pt x="2862" y="365"/>
                    <a:pt x="2612" y="231"/>
                  </a:cubicBezTo>
                  <a:cubicBezTo>
                    <a:pt x="2401" y="135"/>
                    <a:pt x="2151" y="77"/>
                    <a:pt x="1921" y="39"/>
                  </a:cubicBezTo>
                  <a:cubicBezTo>
                    <a:pt x="1767" y="0"/>
                    <a:pt x="1652" y="0"/>
                    <a:pt x="1536" y="0"/>
                  </a:cubicBezTo>
                  <a:close/>
                </a:path>
              </a:pathLst>
            </a:custGeom>
            <a:solidFill>
              <a:srgbClr val="F874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694;p68">
              <a:extLst>
                <a:ext uri="{FF2B5EF4-FFF2-40B4-BE49-F238E27FC236}">
                  <a16:creationId xmlns:a16="http://schemas.microsoft.com/office/drawing/2014/main" id="{4DDD0F60-1014-43F2-833B-D88784BB7260}"/>
                </a:ext>
              </a:extLst>
            </p:cNvPr>
            <p:cNvSpPr/>
            <p:nvPr/>
          </p:nvSpPr>
          <p:spPr>
            <a:xfrm>
              <a:off x="2888273" y="1226847"/>
              <a:ext cx="137791" cy="131828"/>
            </a:xfrm>
            <a:custGeom>
              <a:avLst/>
              <a:gdLst/>
              <a:ahLst/>
              <a:cxnLst/>
              <a:rect l="l" t="t" r="r" b="b"/>
              <a:pathLst>
                <a:path w="4437" h="4245" extrusionOk="0">
                  <a:moveTo>
                    <a:pt x="884" y="0"/>
                  </a:moveTo>
                  <a:cubicBezTo>
                    <a:pt x="826" y="0"/>
                    <a:pt x="749" y="0"/>
                    <a:pt x="653" y="20"/>
                  </a:cubicBezTo>
                  <a:cubicBezTo>
                    <a:pt x="500" y="58"/>
                    <a:pt x="385" y="116"/>
                    <a:pt x="269" y="212"/>
                  </a:cubicBezTo>
                  <a:cubicBezTo>
                    <a:pt x="173" y="288"/>
                    <a:pt x="97" y="404"/>
                    <a:pt x="58" y="538"/>
                  </a:cubicBezTo>
                  <a:cubicBezTo>
                    <a:pt x="20" y="577"/>
                    <a:pt x="20" y="653"/>
                    <a:pt x="1" y="692"/>
                  </a:cubicBezTo>
                  <a:lnTo>
                    <a:pt x="1" y="922"/>
                  </a:lnTo>
                  <a:cubicBezTo>
                    <a:pt x="1" y="1037"/>
                    <a:pt x="58" y="1133"/>
                    <a:pt x="97" y="1268"/>
                  </a:cubicBezTo>
                  <a:cubicBezTo>
                    <a:pt x="154" y="1383"/>
                    <a:pt x="212" y="1518"/>
                    <a:pt x="308" y="1633"/>
                  </a:cubicBezTo>
                  <a:cubicBezTo>
                    <a:pt x="385" y="1748"/>
                    <a:pt x="481" y="1844"/>
                    <a:pt x="596" y="1959"/>
                  </a:cubicBezTo>
                  <a:cubicBezTo>
                    <a:pt x="692" y="2055"/>
                    <a:pt x="826" y="2151"/>
                    <a:pt x="961" y="2247"/>
                  </a:cubicBezTo>
                  <a:cubicBezTo>
                    <a:pt x="1210" y="2420"/>
                    <a:pt x="1498" y="2574"/>
                    <a:pt x="1729" y="2708"/>
                  </a:cubicBezTo>
                  <a:cubicBezTo>
                    <a:pt x="1748" y="2727"/>
                    <a:pt x="1806" y="2727"/>
                    <a:pt x="1825" y="2766"/>
                  </a:cubicBezTo>
                  <a:lnTo>
                    <a:pt x="1882" y="2785"/>
                  </a:lnTo>
                  <a:lnTo>
                    <a:pt x="1940" y="2804"/>
                  </a:lnTo>
                  <a:lnTo>
                    <a:pt x="2132" y="2900"/>
                  </a:lnTo>
                  <a:cubicBezTo>
                    <a:pt x="2228" y="2958"/>
                    <a:pt x="2363" y="3015"/>
                    <a:pt x="2459" y="3073"/>
                  </a:cubicBezTo>
                  <a:lnTo>
                    <a:pt x="2516" y="3111"/>
                  </a:lnTo>
                  <a:lnTo>
                    <a:pt x="2574" y="3150"/>
                  </a:lnTo>
                  <a:cubicBezTo>
                    <a:pt x="3131" y="3438"/>
                    <a:pt x="3745" y="3784"/>
                    <a:pt x="4321" y="4225"/>
                  </a:cubicBezTo>
                  <a:cubicBezTo>
                    <a:pt x="4321" y="4225"/>
                    <a:pt x="4341" y="4244"/>
                    <a:pt x="4379" y="4244"/>
                  </a:cubicBezTo>
                  <a:cubicBezTo>
                    <a:pt x="4398" y="4244"/>
                    <a:pt x="4417" y="4244"/>
                    <a:pt x="4417" y="4225"/>
                  </a:cubicBezTo>
                  <a:cubicBezTo>
                    <a:pt x="4437" y="4206"/>
                    <a:pt x="4437" y="4148"/>
                    <a:pt x="4398" y="4129"/>
                  </a:cubicBezTo>
                  <a:lnTo>
                    <a:pt x="4379" y="4110"/>
                  </a:lnTo>
                  <a:lnTo>
                    <a:pt x="4341" y="4072"/>
                  </a:lnTo>
                  <a:cubicBezTo>
                    <a:pt x="4379" y="4033"/>
                    <a:pt x="4379" y="4014"/>
                    <a:pt x="4341" y="3976"/>
                  </a:cubicBezTo>
                  <a:cubicBezTo>
                    <a:pt x="4302" y="3841"/>
                    <a:pt x="4245" y="3726"/>
                    <a:pt x="4187" y="3572"/>
                  </a:cubicBezTo>
                  <a:cubicBezTo>
                    <a:pt x="4129" y="3438"/>
                    <a:pt x="4052" y="3284"/>
                    <a:pt x="3995" y="3150"/>
                  </a:cubicBezTo>
                  <a:cubicBezTo>
                    <a:pt x="3860" y="2823"/>
                    <a:pt x="3726" y="2574"/>
                    <a:pt x="3611" y="2305"/>
                  </a:cubicBezTo>
                  <a:cubicBezTo>
                    <a:pt x="3457" y="2017"/>
                    <a:pt x="3284" y="1748"/>
                    <a:pt x="3131" y="1518"/>
                  </a:cubicBezTo>
                  <a:cubicBezTo>
                    <a:pt x="2958" y="1268"/>
                    <a:pt x="2766" y="1037"/>
                    <a:pt x="2516" y="807"/>
                  </a:cubicBezTo>
                  <a:cubicBezTo>
                    <a:pt x="2305" y="615"/>
                    <a:pt x="2094" y="461"/>
                    <a:pt x="1825" y="308"/>
                  </a:cubicBezTo>
                  <a:cubicBezTo>
                    <a:pt x="1537" y="135"/>
                    <a:pt x="1268" y="39"/>
                    <a:pt x="1018" y="0"/>
                  </a:cubicBezTo>
                  <a:close/>
                </a:path>
              </a:pathLst>
            </a:custGeom>
            <a:solidFill>
              <a:srgbClr val="F994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695;p68">
              <a:extLst>
                <a:ext uri="{FF2B5EF4-FFF2-40B4-BE49-F238E27FC236}">
                  <a16:creationId xmlns:a16="http://schemas.microsoft.com/office/drawing/2014/main" id="{9B58210B-5720-47DD-A1EF-78D1CD87977F}"/>
                </a:ext>
              </a:extLst>
            </p:cNvPr>
            <p:cNvSpPr/>
            <p:nvPr/>
          </p:nvSpPr>
          <p:spPr>
            <a:xfrm>
              <a:off x="2853678" y="1429607"/>
              <a:ext cx="136611" cy="46551"/>
            </a:xfrm>
            <a:custGeom>
              <a:avLst/>
              <a:gdLst/>
              <a:ahLst/>
              <a:cxnLst/>
              <a:rect l="l" t="t" r="r" b="b"/>
              <a:pathLst>
                <a:path w="4399" h="1499" extrusionOk="0">
                  <a:moveTo>
                    <a:pt x="1211" y="1"/>
                  </a:moveTo>
                  <a:cubicBezTo>
                    <a:pt x="1038" y="1"/>
                    <a:pt x="903" y="20"/>
                    <a:pt x="788" y="58"/>
                  </a:cubicBezTo>
                  <a:cubicBezTo>
                    <a:pt x="615" y="77"/>
                    <a:pt x="366" y="173"/>
                    <a:pt x="193" y="346"/>
                  </a:cubicBezTo>
                  <a:cubicBezTo>
                    <a:pt x="78" y="462"/>
                    <a:pt x="1" y="615"/>
                    <a:pt x="1" y="788"/>
                  </a:cubicBezTo>
                  <a:cubicBezTo>
                    <a:pt x="1" y="961"/>
                    <a:pt x="78" y="1095"/>
                    <a:pt x="193" y="1230"/>
                  </a:cubicBezTo>
                  <a:cubicBezTo>
                    <a:pt x="346" y="1345"/>
                    <a:pt x="538" y="1441"/>
                    <a:pt x="807" y="1460"/>
                  </a:cubicBezTo>
                  <a:cubicBezTo>
                    <a:pt x="903" y="1499"/>
                    <a:pt x="999" y="1499"/>
                    <a:pt x="1095" y="1499"/>
                  </a:cubicBezTo>
                  <a:lnTo>
                    <a:pt x="1403" y="1499"/>
                  </a:lnTo>
                  <a:cubicBezTo>
                    <a:pt x="1633" y="1499"/>
                    <a:pt x="1883" y="1460"/>
                    <a:pt x="2094" y="1441"/>
                  </a:cubicBezTo>
                  <a:cubicBezTo>
                    <a:pt x="2190" y="1422"/>
                    <a:pt x="2324" y="1422"/>
                    <a:pt x="2420" y="1403"/>
                  </a:cubicBezTo>
                  <a:cubicBezTo>
                    <a:pt x="2785" y="1345"/>
                    <a:pt x="3131" y="1306"/>
                    <a:pt x="3496" y="1306"/>
                  </a:cubicBezTo>
                  <a:lnTo>
                    <a:pt x="3573" y="1306"/>
                  </a:lnTo>
                  <a:cubicBezTo>
                    <a:pt x="3861" y="1306"/>
                    <a:pt x="4091" y="1326"/>
                    <a:pt x="4341" y="1364"/>
                  </a:cubicBezTo>
                  <a:cubicBezTo>
                    <a:pt x="4379" y="1364"/>
                    <a:pt x="4398" y="1345"/>
                    <a:pt x="4398" y="1306"/>
                  </a:cubicBezTo>
                  <a:cubicBezTo>
                    <a:pt x="4398" y="1268"/>
                    <a:pt x="4379" y="1230"/>
                    <a:pt x="4360" y="1230"/>
                  </a:cubicBezTo>
                  <a:cubicBezTo>
                    <a:pt x="4379" y="1210"/>
                    <a:pt x="4379" y="1172"/>
                    <a:pt x="4379" y="1153"/>
                  </a:cubicBezTo>
                  <a:cubicBezTo>
                    <a:pt x="4379" y="1114"/>
                    <a:pt x="4360" y="1076"/>
                    <a:pt x="4322" y="1057"/>
                  </a:cubicBezTo>
                  <a:cubicBezTo>
                    <a:pt x="3841" y="692"/>
                    <a:pt x="3265" y="404"/>
                    <a:pt x="2632" y="212"/>
                  </a:cubicBezTo>
                  <a:cubicBezTo>
                    <a:pt x="2305" y="116"/>
                    <a:pt x="1998" y="77"/>
                    <a:pt x="1691" y="58"/>
                  </a:cubicBezTo>
                  <a:cubicBezTo>
                    <a:pt x="1556" y="20"/>
                    <a:pt x="1441" y="1"/>
                    <a:pt x="1326" y="1"/>
                  </a:cubicBezTo>
                  <a:close/>
                </a:path>
              </a:pathLst>
            </a:custGeom>
            <a:solidFill>
              <a:srgbClr val="F994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696;p68">
              <a:extLst>
                <a:ext uri="{FF2B5EF4-FFF2-40B4-BE49-F238E27FC236}">
                  <a16:creationId xmlns:a16="http://schemas.microsoft.com/office/drawing/2014/main" id="{9E150AEF-74F6-4E33-B176-1869AF8CD599}"/>
                </a:ext>
              </a:extLst>
            </p:cNvPr>
            <p:cNvSpPr/>
            <p:nvPr/>
          </p:nvSpPr>
          <p:spPr>
            <a:xfrm>
              <a:off x="3066591" y="1287684"/>
              <a:ext cx="39999" cy="119282"/>
            </a:xfrm>
            <a:custGeom>
              <a:avLst/>
              <a:gdLst/>
              <a:ahLst/>
              <a:cxnLst/>
              <a:rect l="l" t="t" r="r" b="b"/>
              <a:pathLst>
                <a:path w="1288" h="3841" extrusionOk="0">
                  <a:moveTo>
                    <a:pt x="865" y="0"/>
                  </a:moveTo>
                  <a:cubicBezTo>
                    <a:pt x="818" y="35"/>
                    <a:pt x="786" y="42"/>
                    <a:pt x="751" y="42"/>
                  </a:cubicBezTo>
                  <a:cubicBezTo>
                    <a:pt x="728" y="42"/>
                    <a:pt x="703" y="39"/>
                    <a:pt x="673" y="39"/>
                  </a:cubicBezTo>
                  <a:cubicBezTo>
                    <a:pt x="596" y="39"/>
                    <a:pt x="557" y="58"/>
                    <a:pt x="500" y="58"/>
                  </a:cubicBezTo>
                  <a:cubicBezTo>
                    <a:pt x="461" y="77"/>
                    <a:pt x="404" y="115"/>
                    <a:pt x="365" y="154"/>
                  </a:cubicBezTo>
                  <a:cubicBezTo>
                    <a:pt x="288" y="192"/>
                    <a:pt x="231" y="269"/>
                    <a:pt x="212" y="327"/>
                  </a:cubicBezTo>
                  <a:cubicBezTo>
                    <a:pt x="135" y="442"/>
                    <a:pt x="96" y="557"/>
                    <a:pt x="77" y="672"/>
                  </a:cubicBezTo>
                  <a:cubicBezTo>
                    <a:pt x="39" y="807"/>
                    <a:pt x="20" y="922"/>
                    <a:pt x="0" y="1095"/>
                  </a:cubicBezTo>
                  <a:lnTo>
                    <a:pt x="0" y="1498"/>
                  </a:lnTo>
                  <a:cubicBezTo>
                    <a:pt x="0" y="1632"/>
                    <a:pt x="20" y="1805"/>
                    <a:pt x="39" y="1978"/>
                  </a:cubicBezTo>
                  <a:cubicBezTo>
                    <a:pt x="77" y="2170"/>
                    <a:pt x="96" y="2343"/>
                    <a:pt x="135" y="2535"/>
                  </a:cubicBezTo>
                  <a:lnTo>
                    <a:pt x="135" y="2554"/>
                  </a:lnTo>
                  <a:cubicBezTo>
                    <a:pt x="192" y="2842"/>
                    <a:pt x="231" y="3188"/>
                    <a:pt x="269" y="3495"/>
                  </a:cubicBezTo>
                  <a:lnTo>
                    <a:pt x="269" y="3783"/>
                  </a:lnTo>
                  <a:cubicBezTo>
                    <a:pt x="269" y="3822"/>
                    <a:pt x="288" y="3841"/>
                    <a:pt x="327" y="3841"/>
                  </a:cubicBezTo>
                  <a:cubicBezTo>
                    <a:pt x="384" y="3841"/>
                    <a:pt x="404" y="3822"/>
                    <a:pt x="404" y="3783"/>
                  </a:cubicBezTo>
                  <a:lnTo>
                    <a:pt x="404" y="3745"/>
                  </a:lnTo>
                  <a:lnTo>
                    <a:pt x="404" y="3726"/>
                  </a:lnTo>
                  <a:lnTo>
                    <a:pt x="423" y="3726"/>
                  </a:lnTo>
                  <a:cubicBezTo>
                    <a:pt x="480" y="3726"/>
                    <a:pt x="519" y="3706"/>
                    <a:pt x="519" y="3649"/>
                  </a:cubicBezTo>
                  <a:cubicBezTo>
                    <a:pt x="596" y="3399"/>
                    <a:pt x="711" y="3130"/>
                    <a:pt x="845" y="2881"/>
                  </a:cubicBezTo>
                  <a:lnTo>
                    <a:pt x="884" y="2766"/>
                  </a:lnTo>
                  <a:cubicBezTo>
                    <a:pt x="961" y="2631"/>
                    <a:pt x="999" y="2477"/>
                    <a:pt x="1076" y="2362"/>
                  </a:cubicBezTo>
                  <a:cubicBezTo>
                    <a:pt x="1153" y="2209"/>
                    <a:pt x="1191" y="2055"/>
                    <a:pt x="1229" y="1882"/>
                  </a:cubicBezTo>
                  <a:cubicBezTo>
                    <a:pt x="1268" y="1690"/>
                    <a:pt x="1287" y="1440"/>
                    <a:pt x="1287" y="1152"/>
                  </a:cubicBezTo>
                  <a:cubicBezTo>
                    <a:pt x="1287" y="864"/>
                    <a:pt x="1268" y="653"/>
                    <a:pt x="1191" y="461"/>
                  </a:cubicBezTo>
                  <a:cubicBezTo>
                    <a:pt x="1172" y="365"/>
                    <a:pt x="1133" y="269"/>
                    <a:pt x="1076" y="192"/>
                  </a:cubicBezTo>
                  <a:cubicBezTo>
                    <a:pt x="1057" y="154"/>
                    <a:pt x="1037" y="135"/>
                    <a:pt x="980" y="96"/>
                  </a:cubicBezTo>
                  <a:cubicBezTo>
                    <a:pt x="961" y="77"/>
                    <a:pt x="903" y="58"/>
                    <a:pt x="865" y="0"/>
                  </a:cubicBezTo>
                  <a:close/>
                </a:path>
              </a:pathLst>
            </a:custGeom>
            <a:solidFill>
              <a:srgbClr val="F994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697;p68">
              <a:extLst>
                <a:ext uri="{FF2B5EF4-FFF2-40B4-BE49-F238E27FC236}">
                  <a16:creationId xmlns:a16="http://schemas.microsoft.com/office/drawing/2014/main" id="{EDA5B75A-15B1-43E3-987C-557F223AF8C8}"/>
                </a:ext>
              </a:extLst>
            </p:cNvPr>
            <p:cNvSpPr/>
            <p:nvPr/>
          </p:nvSpPr>
          <p:spPr>
            <a:xfrm>
              <a:off x="2963426" y="1463022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52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698;p68">
              <a:extLst>
                <a:ext uri="{FF2B5EF4-FFF2-40B4-BE49-F238E27FC236}">
                  <a16:creationId xmlns:a16="http://schemas.microsoft.com/office/drawing/2014/main" id="{6CBDF3D8-72F3-4440-8F98-68DE74ABC895}"/>
                </a:ext>
              </a:extLst>
            </p:cNvPr>
            <p:cNvSpPr/>
            <p:nvPr/>
          </p:nvSpPr>
          <p:spPr>
            <a:xfrm>
              <a:off x="2864423" y="1246536"/>
              <a:ext cx="261235" cy="416292"/>
            </a:xfrm>
            <a:custGeom>
              <a:avLst/>
              <a:gdLst/>
              <a:ahLst/>
              <a:cxnLst/>
              <a:rect l="l" t="t" r="r" b="b"/>
              <a:pathLst>
                <a:path w="8412" h="13405" extrusionOk="0">
                  <a:moveTo>
                    <a:pt x="6361" y="8745"/>
                  </a:moveTo>
                  <a:cubicBezTo>
                    <a:pt x="6365" y="8752"/>
                    <a:pt x="6369" y="8757"/>
                    <a:pt x="6376" y="8757"/>
                  </a:cubicBezTo>
                  <a:cubicBezTo>
                    <a:pt x="6371" y="8753"/>
                    <a:pt x="6366" y="8749"/>
                    <a:pt x="6361" y="8745"/>
                  </a:cubicBezTo>
                  <a:close/>
                  <a:moveTo>
                    <a:pt x="1364" y="0"/>
                  </a:moveTo>
                  <a:cubicBezTo>
                    <a:pt x="1325" y="0"/>
                    <a:pt x="1268" y="58"/>
                    <a:pt x="1345" y="115"/>
                  </a:cubicBezTo>
                  <a:cubicBezTo>
                    <a:pt x="1633" y="269"/>
                    <a:pt x="1921" y="480"/>
                    <a:pt x="2209" y="672"/>
                  </a:cubicBezTo>
                  <a:cubicBezTo>
                    <a:pt x="2612" y="960"/>
                    <a:pt x="2996" y="1268"/>
                    <a:pt x="3361" y="1575"/>
                  </a:cubicBezTo>
                  <a:cubicBezTo>
                    <a:pt x="3726" y="1920"/>
                    <a:pt x="4052" y="2247"/>
                    <a:pt x="4379" y="2631"/>
                  </a:cubicBezTo>
                  <a:cubicBezTo>
                    <a:pt x="4724" y="3073"/>
                    <a:pt x="5070" y="3514"/>
                    <a:pt x="5358" y="3994"/>
                  </a:cubicBezTo>
                  <a:cubicBezTo>
                    <a:pt x="5493" y="4244"/>
                    <a:pt x="5646" y="4475"/>
                    <a:pt x="5781" y="4743"/>
                  </a:cubicBezTo>
                  <a:cubicBezTo>
                    <a:pt x="5934" y="4993"/>
                    <a:pt x="6050" y="5243"/>
                    <a:pt x="6165" y="5512"/>
                  </a:cubicBezTo>
                  <a:cubicBezTo>
                    <a:pt x="6472" y="6184"/>
                    <a:pt x="6741" y="6913"/>
                    <a:pt x="6952" y="7624"/>
                  </a:cubicBezTo>
                  <a:cubicBezTo>
                    <a:pt x="7087" y="8066"/>
                    <a:pt x="7202" y="8488"/>
                    <a:pt x="7298" y="8911"/>
                  </a:cubicBezTo>
                  <a:cubicBezTo>
                    <a:pt x="7183" y="8834"/>
                    <a:pt x="7087" y="8757"/>
                    <a:pt x="6952" y="8661"/>
                  </a:cubicBezTo>
                  <a:cubicBezTo>
                    <a:pt x="6434" y="8277"/>
                    <a:pt x="5877" y="7912"/>
                    <a:pt x="5301" y="7605"/>
                  </a:cubicBezTo>
                  <a:cubicBezTo>
                    <a:pt x="4724" y="7278"/>
                    <a:pt x="4129" y="7029"/>
                    <a:pt x="3495" y="6798"/>
                  </a:cubicBezTo>
                  <a:cubicBezTo>
                    <a:pt x="2900" y="6606"/>
                    <a:pt x="2286" y="6472"/>
                    <a:pt x="1633" y="6414"/>
                  </a:cubicBezTo>
                  <a:cubicBezTo>
                    <a:pt x="1441" y="6395"/>
                    <a:pt x="1268" y="6395"/>
                    <a:pt x="1076" y="6395"/>
                  </a:cubicBezTo>
                  <a:cubicBezTo>
                    <a:pt x="749" y="6395"/>
                    <a:pt x="384" y="6414"/>
                    <a:pt x="39" y="6491"/>
                  </a:cubicBezTo>
                  <a:cubicBezTo>
                    <a:pt x="20" y="6491"/>
                    <a:pt x="0" y="6549"/>
                    <a:pt x="0" y="6568"/>
                  </a:cubicBezTo>
                  <a:cubicBezTo>
                    <a:pt x="0" y="6587"/>
                    <a:pt x="39" y="6606"/>
                    <a:pt x="77" y="6606"/>
                  </a:cubicBezTo>
                  <a:lnTo>
                    <a:pt x="96" y="6606"/>
                  </a:lnTo>
                  <a:cubicBezTo>
                    <a:pt x="372" y="6569"/>
                    <a:pt x="663" y="6539"/>
                    <a:pt x="960" y="6539"/>
                  </a:cubicBezTo>
                  <a:cubicBezTo>
                    <a:pt x="1119" y="6539"/>
                    <a:pt x="1280" y="6548"/>
                    <a:pt x="1441" y="6568"/>
                  </a:cubicBezTo>
                  <a:cubicBezTo>
                    <a:pt x="1748" y="6587"/>
                    <a:pt x="2055" y="6645"/>
                    <a:pt x="2343" y="6702"/>
                  </a:cubicBezTo>
                  <a:cubicBezTo>
                    <a:pt x="2670" y="6779"/>
                    <a:pt x="2958" y="6875"/>
                    <a:pt x="3246" y="6990"/>
                  </a:cubicBezTo>
                  <a:cubicBezTo>
                    <a:pt x="3783" y="7221"/>
                    <a:pt x="4340" y="7470"/>
                    <a:pt x="4878" y="7758"/>
                  </a:cubicBezTo>
                  <a:cubicBezTo>
                    <a:pt x="5391" y="8043"/>
                    <a:pt x="5885" y="8385"/>
                    <a:pt x="6361" y="8745"/>
                  </a:cubicBezTo>
                  <a:lnTo>
                    <a:pt x="6361" y="8745"/>
                  </a:lnTo>
                  <a:cubicBezTo>
                    <a:pt x="6358" y="8741"/>
                    <a:pt x="6355" y="8735"/>
                    <a:pt x="6353" y="8730"/>
                  </a:cubicBezTo>
                  <a:lnTo>
                    <a:pt x="6353" y="8730"/>
                  </a:lnTo>
                  <a:cubicBezTo>
                    <a:pt x="6654" y="8957"/>
                    <a:pt x="6938" y="9184"/>
                    <a:pt x="7221" y="9429"/>
                  </a:cubicBezTo>
                  <a:cubicBezTo>
                    <a:pt x="7279" y="9468"/>
                    <a:pt x="7317" y="9525"/>
                    <a:pt x="7375" y="9544"/>
                  </a:cubicBezTo>
                  <a:cubicBezTo>
                    <a:pt x="7394" y="9640"/>
                    <a:pt x="7394" y="9717"/>
                    <a:pt x="7413" y="9813"/>
                  </a:cubicBezTo>
                  <a:cubicBezTo>
                    <a:pt x="7509" y="10351"/>
                    <a:pt x="7567" y="10908"/>
                    <a:pt x="7567" y="11465"/>
                  </a:cubicBezTo>
                  <a:lnTo>
                    <a:pt x="7567" y="12310"/>
                  </a:lnTo>
                  <a:lnTo>
                    <a:pt x="7567" y="12732"/>
                  </a:lnTo>
                  <a:lnTo>
                    <a:pt x="7567" y="13174"/>
                  </a:lnTo>
                  <a:cubicBezTo>
                    <a:pt x="7567" y="13308"/>
                    <a:pt x="7682" y="13404"/>
                    <a:pt x="7816" y="13404"/>
                  </a:cubicBezTo>
                  <a:cubicBezTo>
                    <a:pt x="7893" y="13404"/>
                    <a:pt x="7970" y="13385"/>
                    <a:pt x="7989" y="13327"/>
                  </a:cubicBezTo>
                  <a:lnTo>
                    <a:pt x="8047" y="13289"/>
                  </a:lnTo>
                  <a:cubicBezTo>
                    <a:pt x="8066" y="13231"/>
                    <a:pt x="8066" y="13212"/>
                    <a:pt x="8066" y="13174"/>
                  </a:cubicBezTo>
                  <a:cubicBezTo>
                    <a:pt x="8085" y="12982"/>
                    <a:pt x="8066" y="12790"/>
                    <a:pt x="8066" y="12598"/>
                  </a:cubicBezTo>
                  <a:cubicBezTo>
                    <a:pt x="8066" y="12406"/>
                    <a:pt x="8066" y="12175"/>
                    <a:pt x="8047" y="11983"/>
                  </a:cubicBezTo>
                  <a:cubicBezTo>
                    <a:pt x="8008" y="11599"/>
                    <a:pt x="7989" y="11196"/>
                    <a:pt x="7970" y="10812"/>
                  </a:cubicBezTo>
                  <a:cubicBezTo>
                    <a:pt x="7951" y="10543"/>
                    <a:pt x="7912" y="10312"/>
                    <a:pt x="7874" y="10044"/>
                  </a:cubicBezTo>
                  <a:lnTo>
                    <a:pt x="7874" y="10044"/>
                  </a:lnTo>
                  <a:cubicBezTo>
                    <a:pt x="7912" y="10101"/>
                    <a:pt x="7989" y="10140"/>
                    <a:pt x="8047" y="10216"/>
                  </a:cubicBezTo>
                  <a:cubicBezTo>
                    <a:pt x="8075" y="10255"/>
                    <a:pt x="8123" y="10274"/>
                    <a:pt x="8172" y="10274"/>
                  </a:cubicBezTo>
                  <a:cubicBezTo>
                    <a:pt x="8220" y="10274"/>
                    <a:pt x="8268" y="10255"/>
                    <a:pt x="8296" y="10216"/>
                  </a:cubicBezTo>
                  <a:cubicBezTo>
                    <a:pt x="8412" y="10082"/>
                    <a:pt x="8412" y="9948"/>
                    <a:pt x="8335" y="9871"/>
                  </a:cubicBezTo>
                  <a:lnTo>
                    <a:pt x="8143" y="9679"/>
                  </a:lnTo>
                  <a:lnTo>
                    <a:pt x="7970" y="9525"/>
                  </a:lnTo>
                  <a:cubicBezTo>
                    <a:pt x="7931" y="9468"/>
                    <a:pt x="7855" y="9429"/>
                    <a:pt x="7797" y="9372"/>
                  </a:cubicBezTo>
                  <a:cubicBezTo>
                    <a:pt x="7759" y="9160"/>
                    <a:pt x="7739" y="8949"/>
                    <a:pt x="7682" y="8757"/>
                  </a:cubicBezTo>
                  <a:cubicBezTo>
                    <a:pt x="7567" y="8219"/>
                    <a:pt x="7413" y="7720"/>
                    <a:pt x="7221" y="7221"/>
                  </a:cubicBezTo>
                  <a:cubicBezTo>
                    <a:pt x="7221" y="7163"/>
                    <a:pt x="7202" y="7086"/>
                    <a:pt x="7202" y="7048"/>
                  </a:cubicBezTo>
                  <a:lnTo>
                    <a:pt x="7202" y="7067"/>
                  </a:lnTo>
                  <a:cubicBezTo>
                    <a:pt x="7125" y="6721"/>
                    <a:pt x="7087" y="6318"/>
                    <a:pt x="7067" y="5953"/>
                  </a:cubicBezTo>
                  <a:cubicBezTo>
                    <a:pt x="7067" y="5857"/>
                    <a:pt x="7067" y="5780"/>
                    <a:pt x="7029" y="5684"/>
                  </a:cubicBezTo>
                  <a:lnTo>
                    <a:pt x="7029" y="5358"/>
                  </a:lnTo>
                  <a:lnTo>
                    <a:pt x="7029" y="5108"/>
                  </a:lnTo>
                  <a:cubicBezTo>
                    <a:pt x="7029" y="5012"/>
                    <a:pt x="7067" y="4916"/>
                    <a:pt x="7067" y="4820"/>
                  </a:cubicBezTo>
                  <a:cubicBezTo>
                    <a:pt x="7106" y="4302"/>
                    <a:pt x="7183" y="3783"/>
                    <a:pt x="7221" y="3284"/>
                  </a:cubicBezTo>
                  <a:cubicBezTo>
                    <a:pt x="7259" y="3015"/>
                    <a:pt x="7259" y="2746"/>
                    <a:pt x="7259" y="2477"/>
                  </a:cubicBezTo>
                  <a:cubicBezTo>
                    <a:pt x="7259" y="2247"/>
                    <a:pt x="7221" y="1978"/>
                    <a:pt x="7183" y="1748"/>
                  </a:cubicBezTo>
                  <a:cubicBezTo>
                    <a:pt x="7183" y="1709"/>
                    <a:pt x="7163" y="1690"/>
                    <a:pt x="7125" y="1690"/>
                  </a:cubicBezTo>
                  <a:lnTo>
                    <a:pt x="7106" y="1690"/>
                  </a:lnTo>
                  <a:cubicBezTo>
                    <a:pt x="7087" y="1690"/>
                    <a:pt x="7067" y="1748"/>
                    <a:pt x="7067" y="1767"/>
                  </a:cubicBezTo>
                  <a:lnTo>
                    <a:pt x="7067" y="1786"/>
                  </a:lnTo>
                  <a:cubicBezTo>
                    <a:pt x="7125" y="2228"/>
                    <a:pt x="7106" y="2631"/>
                    <a:pt x="7087" y="3073"/>
                  </a:cubicBezTo>
                  <a:cubicBezTo>
                    <a:pt x="7067" y="3265"/>
                    <a:pt x="7029" y="3457"/>
                    <a:pt x="7010" y="3610"/>
                  </a:cubicBezTo>
                  <a:cubicBezTo>
                    <a:pt x="6990" y="3802"/>
                    <a:pt x="6933" y="4033"/>
                    <a:pt x="6914" y="4225"/>
                  </a:cubicBezTo>
                  <a:cubicBezTo>
                    <a:pt x="6894" y="4417"/>
                    <a:pt x="6837" y="4628"/>
                    <a:pt x="6818" y="4820"/>
                  </a:cubicBezTo>
                  <a:cubicBezTo>
                    <a:pt x="6798" y="5012"/>
                    <a:pt x="6760" y="5204"/>
                    <a:pt x="6741" y="5416"/>
                  </a:cubicBezTo>
                  <a:cubicBezTo>
                    <a:pt x="6722" y="5608"/>
                    <a:pt x="6722" y="5780"/>
                    <a:pt x="6722" y="5972"/>
                  </a:cubicBezTo>
                  <a:cubicBezTo>
                    <a:pt x="6626" y="5761"/>
                    <a:pt x="6530" y="5569"/>
                    <a:pt x="6434" y="5339"/>
                  </a:cubicBezTo>
                  <a:cubicBezTo>
                    <a:pt x="6299" y="5070"/>
                    <a:pt x="6146" y="4820"/>
                    <a:pt x="6011" y="4571"/>
                  </a:cubicBezTo>
                  <a:cubicBezTo>
                    <a:pt x="5857" y="4321"/>
                    <a:pt x="5685" y="4071"/>
                    <a:pt x="5531" y="3841"/>
                  </a:cubicBezTo>
                  <a:cubicBezTo>
                    <a:pt x="5185" y="3361"/>
                    <a:pt x="4820" y="2900"/>
                    <a:pt x="4417" y="2439"/>
                  </a:cubicBezTo>
                  <a:cubicBezTo>
                    <a:pt x="3630" y="1556"/>
                    <a:pt x="2689" y="787"/>
                    <a:pt x="1690" y="154"/>
                  </a:cubicBezTo>
                  <a:cubicBezTo>
                    <a:pt x="1594" y="115"/>
                    <a:pt x="1498" y="39"/>
                    <a:pt x="1402" y="0"/>
                  </a:cubicBezTo>
                  <a:close/>
                </a:path>
              </a:pathLst>
            </a:custGeom>
            <a:solidFill>
              <a:srgbClr val="BE52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699;p68">
              <a:extLst>
                <a:ext uri="{FF2B5EF4-FFF2-40B4-BE49-F238E27FC236}">
                  <a16:creationId xmlns:a16="http://schemas.microsoft.com/office/drawing/2014/main" id="{729B4931-AF80-45C2-960D-98ABA3A80392}"/>
                </a:ext>
              </a:extLst>
            </p:cNvPr>
            <p:cNvSpPr/>
            <p:nvPr/>
          </p:nvSpPr>
          <p:spPr>
            <a:xfrm>
              <a:off x="4168669" y="1191072"/>
              <a:ext cx="368002" cy="270179"/>
            </a:xfrm>
            <a:custGeom>
              <a:avLst/>
              <a:gdLst/>
              <a:ahLst/>
              <a:cxnLst/>
              <a:rect l="l" t="t" r="r" b="b"/>
              <a:pathLst>
                <a:path w="11850" h="8700" extrusionOk="0">
                  <a:moveTo>
                    <a:pt x="11772" y="0"/>
                  </a:moveTo>
                  <a:cubicBezTo>
                    <a:pt x="11753" y="0"/>
                    <a:pt x="11734" y="0"/>
                    <a:pt x="11734" y="19"/>
                  </a:cubicBezTo>
                  <a:cubicBezTo>
                    <a:pt x="11561" y="154"/>
                    <a:pt x="11350" y="250"/>
                    <a:pt x="11081" y="365"/>
                  </a:cubicBezTo>
                  <a:cubicBezTo>
                    <a:pt x="10524" y="634"/>
                    <a:pt x="9910" y="845"/>
                    <a:pt x="9161" y="1056"/>
                  </a:cubicBezTo>
                  <a:cubicBezTo>
                    <a:pt x="8623" y="1210"/>
                    <a:pt x="8104" y="1325"/>
                    <a:pt x="7567" y="1440"/>
                  </a:cubicBezTo>
                  <a:lnTo>
                    <a:pt x="7164" y="1536"/>
                  </a:lnTo>
                  <a:cubicBezTo>
                    <a:pt x="6568" y="1690"/>
                    <a:pt x="5877" y="1844"/>
                    <a:pt x="5166" y="2074"/>
                  </a:cubicBezTo>
                  <a:cubicBezTo>
                    <a:pt x="4475" y="2285"/>
                    <a:pt x="3918" y="2516"/>
                    <a:pt x="3438" y="2804"/>
                  </a:cubicBezTo>
                  <a:cubicBezTo>
                    <a:pt x="2996" y="3073"/>
                    <a:pt x="2535" y="3438"/>
                    <a:pt x="2132" y="3841"/>
                  </a:cubicBezTo>
                  <a:cubicBezTo>
                    <a:pt x="1748" y="4225"/>
                    <a:pt x="1383" y="4667"/>
                    <a:pt x="1095" y="5166"/>
                  </a:cubicBezTo>
                  <a:cubicBezTo>
                    <a:pt x="807" y="5627"/>
                    <a:pt x="557" y="6126"/>
                    <a:pt x="404" y="6645"/>
                  </a:cubicBezTo>
                  <a:cubicBezTo>
                    <a:pt x="231" y="7182"/>
                    <a:pt x="116" y="7701"/>
                    <a:pt x="77" y="8239"/>
                  </a:cubicBezTo>
                  <a:lnTo>
                    <a:pt x="77" y="8469"/>
                  </a:lnTo>
                  <a:cubicBezTo>
                    <a:pt x="39" y="8507"/>
                    <a:pt x="1" y="8565"/>
                    <a:pt x="39" y="8623"/>
                  </a:cubicBezTo>
                  <a:cubicBezTo>
                    <a:pt x="58" y="8642"/>
                    <a:pt x="77" y="8699"/>
                    <a:pt x="116" y="8699"/>
                  </a:cubicBezTo>
                  <a:lnTo>
                    <a:pt x="212" y="8699"/>
                  </a:lnTo>
                  <a:cubicBezTo>
                    <a:pt x="269" y="8661"/>
                    <a:pt x="346" y="8661"/>
                    <a:pt x="442" y="8642"/>
                  </a:cubicBezTo>
                  <a:cubicBezTo>
                    <a:pt x="538" y="8623"/>
                    <a:pt x="653" y="8603"/>
                    <a:pt x="750" y="8603"/>
                  </a:cubicBezTo>
                  <a:lnTo>
                    <a:pt x="922" y="8565"/>
                  </a:lnTo>
                  <a:cubicBezTo>
                    <a:pt x="1095" y="8546"/>
                    <a:pt x="1268" y="8507"/>
                    <a:pt x="1422" y="8469"/>
                  </a:cubicBezTo>
                  <a:cubicBezTo>
                    <a:pt x="1767" y="8431"/>
                    <a:pt x="2094" y="8354"/>
                    <a:pt x="2439" y="8315"/>
                  </a:cubicBezTo>
                  <a:cubicBezTo>
                    <a:pt x="2708" y="8258"/>
                    <a:pt x="2958" y="8239"/>
                    <a:pt x="3227" y="8181"/>
                  </a:cubicBezTo>
                  <a:cubicBezTo>
                    <a:pt x="3630" y="8123"/>
                    <a:pt x="4072" y="8066"/>
                    <a:pt x="4475" y="7989"/>
                  </a:cubicBezTo>
                  <a:cubicBezTo>
                    <a:pt x="5282" y="7854"/>
                    <a:pt x="5915" y="7701"/>
                    <a:pt x="6491" y="7547"/>
                  </a:cubicBezTo>
                  <a:cubicBezTo>
                    <a:pt x="6799" y="7451"/>
                    <a:pt x="7106" y="7317"/>
                    <a:pt x="7394" y="7182"/>
                  </a:cubicBezTo>
                  <a:cubicBezTo>
                    <a:pt x="7682" y="7067"/>
                    <a:pt x="7932" y="6914"/>
                    <a:pt x="8143" y="6779"/>
                  </a:cubicBezTo>
                  <a:cubicBezTo>
                    <a:pt x="8969" y="6241"/>
                    <a:pt x="9679" y="5473"/>
                    <a:pt x="10255" y="4494"/>
                  </a:cubicBezTo>
                  <a:cubicBezTo>
                    <a:pt x="10505" y="4052"/>
                    <a:pt x="10716" y="3610"/>
                    <a:pt x="10927" y="3092"/>
                  </a:cubicBezTo>
                  <a:cubicBezTo>
                    <a:pt x="11139" y="2593"/>
                    <a:pt x="11311" y="2074"/>
                    <a:pt x="11446" y="1633"/>
                  </a:cubicBezTo>
                  <a:cubicBezTo>
                    <a:pt x="11504" y="1440"/>
                    <a:pt x="11561" y="1248"/>
                    <a:pt x="11600" y="1056"/>
                  </a:cubicBezTo>
                  <a:lnTo>
                    <a:pt x="11657" y="884"/>
                  </a:lnTo>
                  <a:cubicBezTo>
                    <a:pt x="11696" y="768"/>
                    <a:pt x="11734" y="653"/>
                    <a:pt x="11753" y="499"/>
                  </a:cubicBezTo>
                  <a:lnTo>
                    <a:pt x="11772" y="442"/>
                  </a:lnTo>
                  <a:cubicBezTo>
                    <a:pt x="11792" y="346"/>
                    <a:pt x="11830" y="250"/>
                    <a:pt x="11849" y="115"/>
                  </a:cubicBezTo>
                  <a:cubicBezTo>
                    <a:pt x="11849" y="96"/>
                    <a:pt x="11849" y="77"/>
                    <a:pt x="11830" y="58"/>
                  </a:cubicBezTo>
                  <a:cubicBezTo>
                    <a:pt x="11849" y="0"/>
                    <a:pt x="11830" y="0"/>
                    <a:pt x="117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700;p68">
              <a:extLst>
                <a:ext uri="{FF2B5EF4-FFF2-40B4-BE49-F238E27FC236}">
                  <a16:creationId xmlns:a16="http://schemas.microsoft.com/office/drawing/2014/main" id="{4D4E8BBF-2EEB-4C30-956C-892F13435F6C}"/>
                </a:ext>
              </a:extLst>
            </p:cNvPr>
            <p:cNvSpPr/>
            <p:nvPr/>
          </p:nvSpPr>
          <p:spPr>
            <a:xfrm>
              <a:off x="4149601" y="1489264"/>
              <a:ext cx="318469" cy="217106"/>
            </a:xfrm>
            <a:custGeom>
              <a:avLst/>
              <a:gdLst/>
              <a:ahLst/>
              <a:cxnLst/>
              <a:rect l="l" t="t" r="r" b="b"/>
              <a:pathLst>
                <a:path w="10255" h="6991" extrusionOk="0">
                  <a:moveTo>
                    <a:pt x="10082" y="0"/>
                  </a:moveTo>
                  <a:lnTo>
                    <a:pt x="9659" y="173"/>
                  </a:lnTo>
                  <a:cubicBezTo>
                    <a:pt x="9467" y="250"/>
                    <a:pt x="9275" y="346"/>
                    <a:pt x="9083" y="403"/>
                  </a:cubicBezTo>
                  <a:lnTo>
                    <a:pt x="8795" y="538"/>
                  </a:lnTo>
                  <a:lnTo>
                    <a:pt x="8066" y="826"/>
                  </a:lnTo>
                  <a:cubicBezTo>
                    <a:pt x="7278" y="1152"/>
                    <a:pt x="6606" y="1383"/>
                    <a:pt x="5972" y="1556"/>
                  </a:cubicBezTo>
                  <a:cubicBezTo>
                    <a:pt x="5819" y="1613"/>
                    <a:pt x="5665" y="1652"/>
                    <a:pt x="5492" y="1690"/>
                  </a:cubicBezTo>
                  <a:cubicBezTo>
                    <a:pt x="5358" y="1728"/>
                    <a:pt x="5204" y="1748"/>
                    <a:pt x="5089" y="1805"/>
                  </a:cubicBezTo>
                  <a:cubicBezTo>
                    <a:pt x="4859" y="1882"/>
                    <a:pt x="4590" y="1978"/>
                    <a:pt x="4321" y="2036"/>
                  </a:cubicBezTo>
                  <a:cubicBezTo>
                    <a:pt x="3802" y="2228"/>
                    <a:pt x="3322" y="2458"/>
                    <a:pt x="2861" y="2708"/>
                  </a:cubicBezTo>
                  <a:cubicBezTo>
                    <a:pt x="2093" y="3149"/>
                    <a:pt x="1440" y="3668"/>
                    <a:pt x="960" y="4302"/>
                  </a:cubicBezTo>
                  <a:cubicBezTo>
                    <a:pt x="730" y="4609"/>
                    <a:pt x="499" y="4974"/>
                    <a:pt x="346" y="5358"/>
                  </a:cubicBezTo>
                  <a:cubicBezTo>
                    <a:pt x="173" y="5761"/>
                    <a:pt x="58" y="6203"/>
                    <a:pt x="0" y="6644"/>
                  </a:cubicBezTo>
                  <a:cubicBezTo>
                    <a:pt x="0" y="6702"/>
                    <a:pt x="0" y="6740"/>
                    <a:pt x="58" y="6779"/>
                  </a:cubicBezTo>
                  <a:cubicBezTo>
                    <a:pt x="77" y="6837"/>
                    <a:pt x="115" y="6894"/>
                    <a:pt x="192" y="6894"/>
                  </a:cubicBezTo>
                  <a:cubicBezTo>
                    <a:pt x="461" y="6856"/>
                    <a:pt x="711" y="6837"/>
                    <a:pt x="1018" y="6837"/>
                  </a:cubicBezTo>
                  <a:cubicBezTo>
                    <a:pt x="1210" y="6837"/>
                    <a:pt x="1364" y="6837"/>
                    <a:pt x="1556" y="6875"/>
                  </a:cubicBezTo>
                  <a:lnTo>
                    <a:pt x="1594" y="6875"/>
                  </a:lnTo>
                  <a:cubicBezTo>
                    <a:pt x="1805" y="6894"/>
                    <a:pt x="2036" y="6894"/>
                    <a:pt x="2266" y="6913"/>
                  </a:cubicBezTo>
                  <a:cubicBezTo>
                    <a:pt x="2689" y="6933"/>
                    <a:pt x="3130" y="6990"/>
                    <a:pt x="3553" y="6990"/>
                  </a:cubicBezTo>
                  <a:lnTo>
                    <a:pt x="3591" y="6990"/>
                  </a:lnTo>
                  <a:cubicBezTo>
                    <a:pt x="4321" y="6990"/>
                    <a:pt x="4993" y="6875"/>
                    <a:pt x="5569" y="6644"/>
                  </a:cubicBezTo>
                  <a:cubicBezTo>
                    <a:pt x="6088" y="6452"/>
                    <a:pt x="6625" y="6145"/>
                    <a:pt x="7086" y="5742"/>
                  </a:cubicBezTo>
                  <a:cubicBezTo>
                    <a:pt x="7489" y="5377"/>
                    <a:pt x="7854" y="4974"/>
                    <a:pt x="8200" y="4474"/>
                  </a:cubicBezTo>
                  <a:cubicBezTo>
                    <a:pt x="8642" y="3860"/>
                    <a:pt x="9045" y="3169"/>
                    <a:pt x="9429" y="2304"/>
                  </a:cubicBezTo>
                  <a:cubicBezTo>
                    <a:pt x="9602" y="1978"/>
                    <a:pt x="9755" y="1594"/>
                    <a:pt x="9890" y="1210"/>
                  </a:cubicBezTo>
                  <a:cubicBezTo>
                    <a:pt x="9967" y="1018"/>
                    <a:pt x="10044" y="845"/>
                    <a:pt x="10082" y="653"/>
                  </a:cubicBezTo>
                  <a:cubicBezTo>
                    <a:pt x="10120" y="480"/>
                    <a:pt x="10197" y="307"/>
                    <a:pt x="10255" y="115"/>
                  </a:cubicBezTo>
                  <a:cubicBezTo>
                    <a:pt x="10255" y="96"/>
                    <a:pt x="10255" y="58"/>
                    <a:pt x="10216" y="19"/>
                  </a:cubicBezTo>
                  <a:cubicBezTo>
                    <a:pt x="10197" y="0"/>
                    <a:pt x="10178" y="0"/>
                    <a:pt x="101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701;p68">
              <a:extLst>
                <a:ext uri="{FF2B5EF4-FFF2-40B4-BE49-F238E27FC236}">
                  <a16:creationId xmlns:a16="http://schemas.microsoft.com/office/drawing/2014/main" id="{1BE4D941-29AF-46E3-A1F2-C3886A39AE65}"/>
                </a:ext>
              </a:extLst>
            </p:cNvPr>
            <p:cNvSpPr/>
            <p:nvPr/>
          </p:nvSpPr>
          <p:spPr>
            <a:xfrm>
              <a:off x="3920571" y="1211941"/>
              <a:ext cx="217106" cy="437161"/>
            </a:xfrm>
            <a:custGeom>
              <a:avLst/>
              <a:gdLst/>
              <a:ahLst/>
              <a:cxnLst/>
              <a:rect l="l" t="t" r="r" b="b"/>
              <a:pathLst>
                <a:path w="6991" h="14077" extrusionOk="0">
                  <a:moveTo>
                    <a:pt x="1825" y="0"/>
                  </a:moveTo>
                  <a:cubicBezTo>
                    <a:pt x="1595" y="212"/>
                    <a:pt x="1480" y="500"/>
                    <a:pt x="1345" y="768"/>
                  </a:cubicBezTo>
                  <a:lnTo>
                    <a:pt x="1326" y="826"/>
                  </a:lnTo>
                  <a:cubicBezTo>
                    <a:pt x="1192" y="1114"/>
                    <a:pt x="1057" y="1421"/>
                    <a:pt x="942" y="1729"/>
                  </a:cubicBezTo>
                  <a:cubicBezTo>
                    <a:pt x="673" y="2382"/>
                    <a:pt x="462" y="3034"/>
                    <a:pt x="327" y="3630"/>
                  </a:cubicBezTo>
                  <a:cubicBezTo>
                    <a:pt x="155" y="4264"/>
                    <a:pt x="59" y="4955"/>
                    <a:pt x="39" y="5569"/>
                  </a:cubicBezTo>
                  <a:cubicBezTo>
                    <a:pt x="1" y="6222"/>
                    <a:pt x="59" y="6875"/>
                    <a:pt x="193" y="7490"/>
                  </a:cubicBezTo>
                  <a:cubicBezTo>
                    <a:pt x="347" y="8123"/>
                    <a:pt x="577" y="8700"/>
                    <a:pt x="923" y="9276"/>
                  </a:cubicBezTo>
                  <a:cubicBezTo>
                    <a:pt x="1230" y="9775"/>
                    <a:pt x="1633" y="10255"/>
                    <a:pt x="2152" y="10716"/>
                  </a:cubicBezTo>
                  <a:cubicBezTo>
                    <a:pt x="2574" y="11100"/>
                    <a:pt x="3054" y="11446"/>
                    <a:pt x="3650" y="11830"/>
                  </a:cubicBezTo>
                  <a:cubicBezTo>
                    <a:pt x="3899" y="11983"/>
                    <a:pt x="4168" y="12118"/>
                    <a:pt x="4456" y="12291"/>
                  </a:cubicBezTo>
                  <a:cubicBezTo>
                    <a:pt x="4667" y="12406"/>
                    <a:pt x="4936" y="12559"/>
                    <a:pt x="5186" y="12752"/>
                  </a:cubicBezTo>
                  <a:cubicBezTo>
                    <a:pt x="5551" y="12982"/>
                    <a:pt x="5820" y="13193"/>
                    <a:pt x="6031" y="13462"/>
                  </a:cubicBezTo>
                  <a:cubicBezTo>
                    <a:pt x="6127" y="13577"/>
                    <a:pt x="6223" y="13712"/>
                    <a:pt x="6300" y="13827"/>
                  </a:cubicBezTo>
                  <a:lnTo>
                    <a:pt x="6300" y="13846"/>
                  </a:lnTo>
                  <a:cubicBezTo>
                    <a:pt x="6300" y="13904"/>
                    <a:pt x="6300" y="13923"/>
                    <a:pt x="6319" y="13961"/>
                  </a:cubicBezTo>
                  <a:cubicBezTo>
                    <a:pt x="6338" y="14000"/>
                    <a:pt x="6376" y="14019"/>
                    <a:pt x="6415" y="14038"/>
                  </a:cubicBezTo>
                  <a:cubicBezTo>
                    <a:pt x="6415" y="14077"/>
                    <a:pt x="6434" y="14077"/>
                    <a:pt x="6472" y="14077"/>
                  </a:cubicBezTo>
                  <a:cubicBezTo>
                    <a:pt x="6511" y="14077"/>
                    <a:pt x="6530" y="14038"/>
                    <a:pt x="6530" y="14019"/>
                  </a:cubicBezTo>
                  <a:cubicBezTo>
                    <a:pt x="6588" y="14000"/>
                    <a:pt x="6588" y="13942"/>
                    <a:pt x="6588" y="13904"/>
                  </a:cubicBezTo>
                  <a:cubicBezTo>
                    <a:pt x="6588" y="13693"/>
                    <a:pt x="6607" y="13462"/>
                    <a:pt x="6626" y="13174"/>
                  </a:cubicBezTo>
                  <a:cubicBezTo>
                    <a:pt x="6684" y="12732"/>
                    <a:pt x="6722" y="12252"/>
                    <a:pt x="6780" y="11791"/>
                  </a:cubicBezTo>
                  <a:cubicBezTo>
                    <a:pt x="6818" y="11465"/>
                    <a:pt x="6857" y="11158"/>
                    <a:pt x="6876" y="10850"/>
                  </a:cubicBezTo>
                  <a:cubicBezTo>
                    <a:pt x="6914" y="10428"/>
                    <a:pt x="6953" y="10044"/>
                    <a:pt x="6972" y="9679"/>
                  </a:cubicBezTo>
                  <a:cubicBezTo>
                    <a:pt x="6991" y="9237"/>
                    <a:pt x="6991" y="8930"/>
                    <a:pt x="6972" y="8623"/>
                  </a:cubicBezTo>
                  <a:cubicBezTo>
                    <a:pt x="6953" y="7989"/>
                    <a:pt x="6799" y="7375"/>
                    <a:pt x="6607" y="6741"/>
                  </a:cubicBezTo>
                  <a:cubicBezTo>
                    <a:pt x="6415" y="6165"/>
                    <a:pt x="6127" y="5627"/>
                    <a:pt x="5762" y="5051"/>
                  </a:cubicBezTo>
                  <a:cubicBezTo>
                    <a:pt x="5474" y="4609"/>
                    <a:pt x="5128" y="4187"/>
                    <a:pt x="4687" y="3726"/>
                  </a:cubicBezTo>
                  <a:lnTo>
                    <a:pt x="4283" y="3323"/>
                  </a:lnTo>
                  <a:lnTo>
                    <a:pt x="4206" y="3246"/>
                  </a:lnTo>
                  <a:lnTo>
                    <a:pt x="3938" y="2977"/>
                  </a:lnTo>
                  <a:cubicBezTo>
                    <a:pt x="3784" y="2804"/>
                    <a:pt x="3611" y="2650"/>
                    <a:pt x="3458" y="2478"/>
                  </a:cubicBezTo>
                  <a:cubicBezTo>
                    <a:pt x="3400" y="2401"/>
                    <a:pt x="3342" y="2324"/>
                    <a:pt x="3304" y="2266"/>
                  </a:cubicBezTo>
                  <a:lnTo>
                    <a:pt x="3227" y="2190"/>
                  </a:lnTo>
                  <a:cubicBezTo>
                    <a:pt x="3073" y="1998"/>
                    <a:pt x="2920" y="1805"/>
                    <a:pt x="2785" y="1613"/>
                  </a:cubicBezTo>
                  <a:cubicBezTo>
                    <a:pt x="2728" y="1498"/>
                    <a:pt x="2632" y="1402"/>
                    <a:pt x="2555" y="1268"/>
                  </a:cubicBezTo>
                  <a:cubicBezTo>
                    <a:pt x="2478" y="1210"/>
                    <a:pt x="2440" y="1114"/>
                    <a:pt x="2382" y="1018"/>
                  </a:cubicBezTo>
                  <a:cubicBezTo>
                    <a:pt x="2248" y="826"/>
                    <a:pt x="2113" y="596"/>
                    <a:pt x="2017" y="384"/>
                  </a:cubicBezTo>
                  <a:cubicBezTo>
                    <a:pt x="1998" y="308"/>
                    <a:pt x="1979" y="269"/>
                    <a:pt x="1921" y="192"/>
                  </a:cubicBezTo>
                  <a:cubicBezTo>
                    <a:pt x="1902" y="173"/>
                    <a:pt x="1902" y="154"/>
                    <a:pt x="1883" y="96"/>
                  </a:cubicBezTo>
                  <a:cubicBezTo>
                    <a:pt x="1864" y="77"/>
                    <a:pt x="1864" y="20"/>
                    <a:pt x="18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702;p68">
              <a:extLst>
                <a:ext uri="{FF2B5EF4-FFF2-40B4-BE49-F238E27FC236}">
                  <a16:creationId xmlns:a16="http://schemas.microsoft.com/office/drawing/2014/main" id="{4C0F3F69-4A5A-4FC8-A36C-AB575C319CCF}"/>
                </a:ext>
              </a:extLst>
            </p:cNvPr>
            <p:cNvSpPr/>
            <p:nvPr/>
          </p:nvSpPr>
          <p:spPr>
            <a:xfrm>
              <a:off x="3884796" y="1656838"/>
              <a:ext cx="214124" cy="243937"/>
            </a:xfrm>
            <a:custGeom>
              <a:avLst/>
              <a:gdLst/>
              <a:ahLst/>
              <a:cxnLst/>
              <a:rect l="l" t="t" r="r" b="b"/>
              <a:pathLst>
                <a:path w="6895" h="7855" extrusionOk="0">
                  <a:moveTo>
                    <a:pt x="135" y="0"/>
                  </a:moveTo>
                  <a:cubicBezTo>
                    <a:pt x="58" y="39"/>
                    <a:pt x="1" y="96"/>
                    <a:pt x="1" y="173"/>
                  </a:cubicBezTo>
                  <a:cubicBezTo>
                    <a:pt x="39" y="461"/>
                    <a:pt x="58" y="711"/>
                    <a:pt x="77" y="941"/>
                  </a:cubicBezTo>
                  <a:cubicBezTo>
                    <a:pt x="135" y="1210"/>
                    <a:pt x="174" y="1498"/>
                    <a:pt x="250" y="1748"/>
                  </a:cubicBezTo>
                  <a:cubicBezTo>
                    <a:pt x="385" y="2305"/>
                    <a:pt x="577" y="2842"/>
                    <a:pt x="826" y="3361"/>
                  </a:cubicBezTo>
                  <a:cubicBezTo>
                    <a:pt x="1095" y="3899"/>
                    <a:pt x="1383" y="4398"/>
                    <a:pt x="1710" y="4840"/>
                  </a:cubicBezTo>
                  <a:cubicBezTo>
                    <a:pt x="2075" y="5281"/>
                    <a:pt x="2459" y="5646"/>
                    <a:pt x="2862" y="5934"/>
                  </a:cubicBezTo>
                  <a:cubicBezTo>
                    <a:pt x="3035" y="6049"/>
                    <a:pt x="3227" y="6145"/>
                    <a:pt x="3400" y="6241"/>
                  </a:cubicBezTo>
                  <a:cubicBezTo>
                    <a:pt x="3592" y="6337"/>
                    <a:pt x="3784" y="6395"/>
                    <a:pt x="3976" y="6472"/>
                  </a:cubicBezTo>
                  <a:cubicBezTo>
                    <a:pt x="4129" y="6510"/>
                    <a:pt x="4302" y="6568"/>
                    <a:pt x="4494" y="6625"/>
                  </a:cubicBezTo>
                  <a:lnTo>
                    <a:pt x="5224" y="6837"/>
                  </a:lnTo>
                  <a:cubicBezTo>
                    <a:pt x="5551" y="6971"/>
                    <a:pt x="5819" y="7086"/>
                    <a:pt x="6031" y="7240"/>
                  </a:cubicBezTo>
                  <a:cubicBezTo>
                    <a:pt x="6184" y="7317"/>
                    <a:pt x="6299" y="7432"/>
                    <a:pt x="6395" y="7547"/>
                  </a:cubicBezTo>
                  <a:cubicBezTo>
                    <a:pt x="6434" y="7624"/>
                    <a:pt x="6491" y="7662"/>
                    <a:pt x="6511" y="7720"/>
                  </a:cubicBezTo>
                  <a:cubicBezTo>
                    <a:pt x="6511" y="7758"/>
                    <a:pt x="6511" y="7778"/>
                    <a:pt x="6530" y="7797"/>
                  </a:cubicBezTo>
                  <a:cubicBezTo>
                    <a:pt x="6568" y="7835"/>
                    <a:pt x="6588" y="7855"/>
                    <a:pt x="6607" y="7855"/>
                  </a:cubicBezTo>
                  <a:lnTo>
                    <a:pt x="6664" y="7855"/>
                  </a:lnTo>
                  <a:cubicBezTo>
                    <a:pt x="6684" y="7855"/>
                    <a:pt x="6684" y="7855"/>
                    <a:pt x="6703" y="7835"/>
                  </a:cubicBezTo>
                  <a:cubicBezTo>
                    <a:pt x="6722" y="7835"/>
                    <a:pt x="6722" y="7797"/>
                    <a:pt x="6722" y="7778"/>
                  </a:cubicBezTo>
                  <a:cubicBezTo>
                    <a:pt x="6741" y="7758"/>
                    <a:pt x="6741" y="7739"/>
                    <a:pt x="6741" y="7682"/>
                  </a:cubicBezTo>
                  <a:lnTo>
                    <a:pt x="6741" y="7643"/>
                  </a:lnTo>
                  <a:lnTo>
                    <a:pt x="6741" y="7586"/>
                  </a:lnTo>
                  <a:cubicBezTo>
                    <a:pt x="6741" y="7470"/>
                    <a:pt x="6780" y="7317"/>
                    <a:pt x="6799" y="7202"/>
                  </a:cubicBezTo>
                  <a:lnTo>
                    <a:pt x="6818" y="7067"/>
                  </a:lnTo>
                  <a:cubicBezTo>
                    <a:pt x="6837" y="6894"/>
                    <a:pt x="6876" y="6702"/>
                    <a:pt x="6876" y="6529"/>
                  </a:cubicBezTo>
                  <a:cubicBezTo>
                    <a:pt x="6895" y="6203"/>
                    <a:pt x="6895" y="5838"/>
                    <a:pt x="6876" y="5492"/>
                  </a:cubicBezTo>
                  <a:cubicBezTo>
                    <a:pt x="6837" y="5166"/>
                    <a:pt x="6799" y="4820"/>
                    <a:pt x="6722" y="4494"/>
                  </a:cubicBezTo>
                  <a:cubicBezTo>
                    <a:pt x="6645" y="4187"/>
                    <a:pt x="6530" y="3841"/>
                    <a:pt x="6395" y="3534"/>
                  </a:cubicBezTo>
                  <a:cubicBezTo>
                    <a:pt x="6242" y="3226"/>
                    <a:pt x="6069" y="2900"/>
                    <a:pt x="5877" y="2650"/>
                  </a:cubicBezTo>
                  <a:cubicBezTo>
                    <a:pt x="5723" y="2401"/>
                    <a:pt x="5531" y="2189"/>
                    <a:pt x="5301" y="2017"/>
                  </a:cubicBezTo>
                  <a:cubicBezTo>
                    <a:pt x="5090" y="1844"/>
                    <a:pt x="4859" y="1709"/>
                    <a:pt x="4590" y="1613"/>
                  </a:cubicBezTo>
                  <a:cubicBezTo>
                    <a:pt x="4437" y="1556"/>
                    <a:pt x="4302" y="1517"/>
                    <a:pt x="4187" y="1498"/>
                  </a:cubicBezTo>
                  <a:cubicBezTo>
                    <a:pt x="4053" y="1460"/>
                    <a:pt x="3937" y="1441"/>
                    <a:pt x="3803" y="1441"/>
                  </a:cubicBezTo>
                  <a:lnTo>
                    <a:pt x="3630" y="1441"/>
                  </a:lnTo>
                  <a:cubicBezTo>
                    <a:pt x="2996" y="1364"/>
                    <a:pt x="2363" y="1268"/>
                    <a:pt x="1748" y="1076"/>
                  </a:cubicBezTo>
                  <a:cubicBezTo>
                    <a:pt x="1441" y="960"/>
                    <a:pt x="1172" y="845"/>
                    <a:pt x="922" y="653"/>
                  </a:cubicBezTo>
                  <a:cubicBezTo>
                    <a:pt x="788" y="557"/>
                    <a:pt x="673" y="480"/>
                    <a:pt x="577" y="384"/>
                  </a:cubicBezTo>
                  <a:lnTo>
                    <a:pt x="212" y="19"/>
                  </a:lnTo>
                  <a:cubicBezTo>
                    <a:pt x="270" y="19"/>
                    <a:pt x="231" y="0"/>
                    <a:pt x="1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703;p68">
              <a:extLst>
                <a:ext uri="{FF2B5EF4-FFF2-40B4-BE49-F238E27FC236}">
                  <a16:creationId xmlns:a16="http://schemas.microsoft.com/office/drawing/2014/main" id="{FCCA49FE-D1EE-4A78-97EE-CF1D09B3F8AB}"/>
                </a:ext>
              </a:extLst>
            </p:cNvPr>
            <p:cNvSpPr/>
            <p:nvPr/>
          </p:nvSpPr>
          <p:spPr>
            <a:xfrm>
              <a:off x="3907466" y="1224456"/>
              <a:ext cx="601753" cy="925315"/>
            </a:xfrm>
            <a:custGeom>
              <a:avLst/>
              <a:gdLst/>
              <a:ahLst/>
              <a:cxnLst/>
              <a:rect l="l" t="t" r="r" b="b"/>
              <a:pathLst>
                <a:path w="19377" h="29796" extrusionOk="0">
                  <a:moveTo>
                    <a:pt x="19300" y="1"/>
                  </a:moveTo>
                  <a:cubicBezTo>
                    <a:pt x="19262" y="1"/>
                    <a:pt x="19262" y="1"/>
                    <a:pt x="19242" y="39"/>
                  </a:cubicBezTo>
                  <a:cubicBezTo>
                    <a:pt x="19127" y="154"/>
                    <a:pt x="19031" y="269"/>
                    <a:pt x="18916" y="385"/>
                  </a:cubicBezTo>
                  <a:cubicBezTo>
                    <a:pt x="18033" y="1230"/>
                    <a:pt x="16996" y="1883"/>
                    <a:pt x="15939" y="2478"/>
                  </a:cubicBezTo>
                  <a:cubicBezTo>
                    <a:pt x="15267" y="2862"/>
                    <a:pt x="14576" y="3208"/>
                    <a:pt x="13865" y="3553"/>
                  </a:cubicBezTo>
                  <a:cubicBezTo>
                    <a:pt x="13193" y="3918"/>
                    <a:pt x="12521" y="4283"/>
                    <a:pt x="11868" y="4686"/>
                  </a:cubicBezTo>
                  <a:cubicBezTo>
                    <a:pt x="11254" y="5070"/>
                    <a:pt x="10658" y="5531"/>
                    <a:pt x="10101" y="6031"/>
                  </a:cubicBezTo>
                  <a:cubicBezTo>
                    <a:pt x="9833" y="6280"/>
                    <a:pt x="9583" y="6530"/>
                    <a:pt x="9333" y="6799"/>
                  </a:cubicBezTo>
                  <a:cubicBezTo>
                    <a:pt x="9103" y="7068"/>
                    <a:pt x="8872" y="7336"/>
                    <a:pt x="8680" y="7624"/>
                  </a:cubicBezTo>
                  <a:cubicBezTo>
                    <a:pt x="8277" y="8220"/>
                    <a:pt x="7912" y="8873"/>
                    <a:pt x="7624" y="9506"/>
                  </a:cubicBezTo>
                  <a:cubicBezTo>
                    <a:pt x="7298" y="10275"/>
                    <a:pt x="7048" y="11062"/>
                    <a:pt x="6837" y="11868"/>
                  </a:cubicBezTo>
                  <a:cubicBezTo>
                    <a:pt x="6818" y="11984"/>
                    <a:pt x="6798" y="12099"/>
                    <a:pt x="6741" y="12233"/>
                  </a:cubicBezTo>
                  <a:cubicBezTo>
                    <a:pt x="6722" y="12003"/>
                    <a:pt x="6664" y="11772"/>
                    <a:pt x="6645" y="11542"/>
                  </a:cubicBezTo>
                  <a:cubicBezTo>
                    <a:pt x="6568" y="11196"/>
                    <a:pt x="6510" y="10851"/>
                    <a:pt x="6414" y="10505"/>
                  </a:cubicBezTo>
                  <a:cubicBezTo>
                    <a:pt x="6357" y="10332"/>
                    <a:pt x="6318" y="10159"/>
                    <a:pt x="6242" y="9986"/>
                  </a:cubicBezTo>
                  <a:cubicBezTo>
                    <a:pt x="6165" y="9794"/>
                    <a:pt x="6088" y="9622"/>
                    <a:pt x="6030" y="9468"/>
                  </a:cubicBezTo>
                  <a:cubicBezTo>
                    <a:pt x="5493" y="8316"/>
                    <a:pt x="4821" y="7260"/>
                    <a:pt x="4206" y="6146"/>
                  </a:cubicBezTo>
                  <a:cubicBezTo>
                    <a:pt x="4033" y="5877"/>
                    <a:pt x="3880" y="5627"/>
                    <a:pt x="3745" y="5358"/>
                  </a:cubicBezTo>
                  <a:lnTo>
                    <a:pt x="3745" y="5378"/>
                  </a:lnTo>
                  <a:cubicBezTo>
                    <a:pt x="3476" y="4936"/>
                    <a:pt x="3246" y="4456"/>
                    <a:pt x="3015" y="3976"/>
                  </a:cubicBezTo>
                  <a:cubicBezTo>
                    <a:pt x="2804" y="3457"/>
                    <a:pt x="2612" y="2939"/>
                    <a:pt x="2478" y="2401"/>
                  </a:cubicBezTo>
                  <a:lnTo>
                    <a:pt x="2478" y="2439"/>
                  </a:lnTo>
                  <a:cubicBezTo>
                    <a:pt x="2343" y="1979"/>
                    <a:pt x="2266" y="1518"/>
                    <a:pt x="2228" y="1057"/>
                  </a:cubicBezTo>
                  <a:cubicBezTo>
                    <a:pt x="2228" y="1038"/>
                    <a:pt x="2209" y="1018"/>
                    <a:pt x="2190" y="1018"/>
                  </a:cubicBezTo>
                  <a:cubicBezTo>
                    <a:pt x="2151" y="1018"/>
                    <a:pt x="2132" y="1038"/>
                    <a:pt x="2132" y="1095"/>
                  </a:cubicBezTo>
                  <a:cubicBezTo>
                    <a:pt x="2190" y="1671"/>
                    <a:pt x="2305" y="2209"/>
                    <a:pt x="2439" y="2747"/>
                  </a:cubicBezTo>
                  <a:cubicBezTo>
                    <a:pt x="2593" y="3265"/>
                    <a:pt x="2785" y="3784"/>
                    <a:pt x="3015" y="4283"/>
                  </a:cubicBezTo>
                  <a:cubicBezTo>
                    <a:pt x="3457" y="5262"/>
                    <a:pt x="4014" y="6184"/>
                    <a:pt x="4532" y="7106"/>
                  </a:cubicBezTo>
                  <a:cubicBezTo>
                    <a:pt x="4821" y="7644"/>
                    <a:pt x="5109" y="8162"/>
                    <a:pt x="5377" y="8700"/>
                  </a:cubicBezTo>
                  <a:cubicBezTo>
                    <a:pt x="5512" y="8988"/>
                    <a:pt x="5646" y="9276"/>
                    <a:pt x="5761" y="9564"/>
                  </a:cubicBezTo>
                  <a:cubicBezTo>
                    <a:pt x="5838" y="9737"/>
                    <a:pt x="5877" y="9890"/>
                    <a:pt x="5954" y="10063"/>
                  </a:cubicBezTo>
                  <a:cubicBezTo>
                    <a:pt x="5992" y="10217"/>
                    <a:pt x="6050" y="10371"/>
                    <a:pt x="6088" y="10543"/>
                  </a:cubicBezTo>
                  <a:cubicBezTo>
                    <a:pt x="6222" y="11043"/>
                    <a:pt x="6318" y="11580"/>
                    <a:pt x="6376" y="12080"/>
                  </a:cubicBezTo>
                  <a:cubicBezTo>
                    <a:pt x="6414" y="12349"/>
                    <a:pt x="6434" y="12637"/>
                    <a:pt x="6453" y="12905"/>
                  </a:cubicBezTo>
                  <a:cubicBezTo>
                    <a:pt x="6472" y="13059"/>
                    <a:pt x="6472" y="13251"/>
                    <a:pt x="6510" y="13424"/>
                  </a:cubicBezTo>
                  <a:cubicBezTo>
                    <a:pt x="6242" y="14730"/>
                    <a:pt x="6069" y="16016"/>
                    <a:pt x="5954" y="17341"/>
                  </a:cubicBezTo>
                  <a:cubicBezTo>
                    <a:pt x="5877" y="18129"/>
                    <a:pt x="5800" y="18897"/>
                    <a:pt x="5761" y="19684"/>
                  </a:cubicBezTo>
                  <a:cubicBezTo>
                    <a:pt x="5742" y="19646"/>
                    <a:pt x="5704" y="19569"/>
                    <a:pt x="5685" y="19531"/>
                  </a:cubicBezTo>
                  <a:cubicBezTo>
                    <a:pt x="5550" y="19204"/>
                    <a:pt x="5377" y="18916"/>
                    <a:pt x="5205" y="18628"/>
                  </a:cubicBezTo>
                  <a:cubicBezTo>
                    <a:pt x="5013" y="18378"/>
                    <a:pt x="4821" y="18110"/>
                    <a:pt x="4590" y="17860"/>
                  </a:cubicBezTo>
                  <a:cubicBezTo>
                    <a:pt x="4360" y="17649"/>
                    <a:pt x="4148" y="17476"/>
                    <a:pt x="3918" y="17322"/>
                  </a:cubicBezTo>
                  <a:cubicBezTo>
                    <a:pt x="3688" y="17169"/>
                    <a:pt x="3476" y="17053"/>
                    <a:pt x="3265" y="16938"/>
                  </a:cubicBezTo>
                  <a:cubicBezTo>
                    <a:pt x="2785" y="16689"/>
                    <a:pt x="2305" y="16516"/>
                    <a:pt x="1825" y="16304"/>
                  </a:cubicBezTo>
                  <a:cubicBezTo>
                    <a:pt x="1652" y="16228"/>
                    <a:pt x="1517" y="16170"/>
                    <a:pt x="1345" y="16074"/>
                  </a:cubicBezTo>
                  <a:cubicBezTo>
                    <a:pt x="1191" y="15997"/>
                    <a:pt x="1057" y="15901"/>
                    <a:pt x="903" y="15805"/>
                  </a:cubicBezTo>
                  <a:cubicBezTo>
                    <a:pt x="711" y="15652"/>
                    <a:pt x="519" y="15517"/>
                    <a:pt x="384" y="15325"/>
                  </a:cubicBezTo>
                  <a:cubicBezTo>
                    <a:pt x="269" y="15171"/>
                    <a:pt x="173" y="15037"/>
                    <a:pt x="96" y="14883"/>
                  </a:cubicBezTo>
                  <a:cubicBezTo>
                    <a:pt x="96" y="14864"/>
                    <a:pt x="77" y="14864"/>
                    <a:pt x="39" y="14864"/>
                  </a:cubicBezTo>
                  <a:lnTo>
                    <a:pt x="20" y="14864"/>
                  </a:lnTo>
                  <a:cubicBezTo>
                    <a:pt x="0" y="14883"/>
                    <a:pt x="0" y="14903"/>
                    <a:pt x="0" y="14941"/>
                  </a:cubicBezTo>
                  <a:cubicBezTo>
                    <a:pt x="77" y="15075"/>
                    <a:pt x="173" y="15229"/>
                    <a:pt x="269" y="15364"/>
                  </a:cubicBezTo>
                  <a:cubicBezTo>
                    <a:pt x="365" y="15517"/>
                    <a:pt x="481" y="15632"/>
                    <a:pt x="596" y="15748"/>
                  </a:cubicBezTo>
                  <a:cubicBezTo>
                    <a:pt x="865" y="15997"/>
                    <a:pt x="1172" y="16208"/>
                    <a:pt x="1479" y="16381"/>
                  </a:cubicBezTo>
                  <a:cubicBezTo>
                    <a:pt x="1633" y="16477"/>
                    <a:pt x="1806" y="16554"/>
                    <a:pt x="1940" y="16650"/>
                  </a:cubicBezTo>
                  <a:cubicBezTo>
                    <a:pt x="2113" y="16746"/>
                    <a:pt x="2286" y="16804"/>
                    <a:pt x="2439" y="16900"/>
                  </a:cubicBezTo>
                  <a:cubicBezTo>
                    <a:pt x="2766" y="17073"/>
                    <a:pt x="3073" y="17245"/>
                    <a:pt x="3380" y="17437"/>
                  </a:cubicBezTo>
                  <a:cubicBezTo>
                    <a:pt x="3495" y="17514"/>
                    <a:pt x="3630" y="17610"/>
                    <a:pt x="3726" y="17706"/>
                  </a:cubicBezTo>
                  <a:cubicBezTo>
                    <a:pt x="3841" y="17802"/>
                    <a:pt x="3937" y="17918"/>
                    <a:pt x="4033" y="18014"/>
                  </a:cubicBezTo>
                  <a:cubicBezTo>
                    <a:pt x="4225" y="18225"/>
                    <a:pt x="4398" y="18474"/>
                    <a:pt x="4532" y="18724"/>
                  </a:cubicBezTo>
                  <a:cubicBezTo>
                    <a:pt x="4705" y="18993"/>
                    <a:pt x="4840" y="19262"/>
                    <a:pt x="4974" y="19550"/>
                  </a:cubicBezTo>
                  <a:cubicBezTo>
                    <a:pt x="5109" y="19838"/>
                    <a:pt x="5224" y="20126"/>
                    <a:pt x="5320" y="20433"/>
                  </a:cubicBezTo>
                  <a:cubicBezTo>
                    <a:pt x="5397" y="20606"/>
                    <a:pt x="5454" y="20779"/>
                    <a:pt x="5493" y="20933"/>
                  </a:cubicBezTo>
                  <a:cubicBezTo>
                    <a:pt x="5550" y="21086"/>
                    <a:pt x="5569" y="21201"/>
                    <a:pt x="5608" y="21355"/>
                  </a:cubicBezTo>
                  <a:cubicBezTo>
                    <a:pt x="5569" y="21854"/>
                    <a:pt x="5550" y="22354"/>
                    <a:pt x="5493" y="22853"/>
                  </a:cubicBezTo>
                  <a:cubicBezTo>
                    <a:pt x="5301" y="24677"/>
                    <a:pt x="4993" y="26502"/>
                    <a:pt x="4513" y="28307"/>
                  </a:cubicBezTo>
                  <a:cubicBezTo>
                    <a:pt x="4513" y="28326"/>
                    <a:pt x="4494" y="28384"/>
                    <a:pt x="4494" y="28403"/>
                  </a:cubicBezTo>
                  <a:cubicBezTo>
                    <a:pt x="4398" y="28710"/>
                    <a:pt x="4321" y="29036"/>
                    <a:pt x="4225" y="29325"/>
                  </a:cubicBezTo>
                  <a:lnTo>
                    <a:pt x="4206" y="29421"/>
                  </a:lnTo>
                  <a:cubicBezTo>
                    <a:pt x="4206" y="29478"/>
                    <a:pt x="4206" y="29536"/>
                    <a:pt x="4225" y="29574"/>
                  </a:cubicBezTo>
                  <a:cubicBezTo>
                    <a:pt x="4244" y="29670"/>
                    <a:pt x="4321" y="29728"/>
                    <a:pt x="4417" y="29766"/>
                  </a:cubicBezTo>
                  <a:cubicBezTo>
                    <a:pt x="4462" y="29786"/>
                    <a:pt x="4509" y="29796"/>
                    <a:pt x="4556" y="29796"/>
                  </a:cubicBezTo>
                  <a:cubicBezTo>
                    <a:pt x="4690" y="29796"/>
                    <a:pt x="4821" y="29717"/>
                    <a:pt x="4878" y="29574"/>
                  </a:cubicBezTo>
                  <a:cubicBezTo>
                    <a:pt x="5032" y="29152"/>
                    <a:pt x="5166" y="28710"/>
                    <a:pt x="5281" y="28268"/>
                  </a:cubicBezTo>
                  <a:cubicBezTo>
                    <a:pt x="5397" y="27807"/>
                    <a:pt x="5512" y="27347"/>
                    <a:pt x="5608" y="26866"/>
                  </a:cubicBezTo>
                  <a:cubicBezTo>
                    <a:pt x="5800" y="25964"/>
                    <a:pt x="5973" y="25042"/>
                    <a:pt x="6069" y="24140"/>
                  </a:cubicBezTo>
                  <a:cubicBezTo>
                    <a:pt x="6184" y="23218"/>
                    <a:pt x="6261" y="22277"/>
                    <a:pt x="6338" y="21374"/>
                  </a:cubicBezTo>
                  <a:cubicBezTo>
                    <a:pt x="6376" y="20702"/>
                    <a:pt x="6434" y="20049"/>
                    <a:pt x="6472" y="19377"/>
                  </a:cubicBezTo>
                  <a:cubicBezTo>
                    <a:pt x="6530" y="19243"/>
                    <a:pt x="6549" y="19108"/>
                    <a:pt x="6606" y="18974"/>
                  </a:cubicBezTo>
                  <a:cubicBezTo>
                    <a:pt x="6645" y="18801"/>
                    <a:pt x="6702" y="18667"/>
                    <a:pt x="6741" y="18494"/>
                  </a:cubicBezTo>
                  <a:cubicBezTo>
                    <a:pt x="6837" y="18148"/>
                    <a:pt x="6933" y="17841"/>
                    <a:pt x="7029" y="17514"/>
                  </a:cubicBezTo>
                  <a:cubicBezTo>
                    <a:pt x="7221" y="16881"/>
                    <a:pt x="7490" y="16266"/>
                    <a:pt x="7816" y="15709"/>
                  </a:cubicBezTo>
                  <a:cubicBezTo>
                    <a:pt x="8085" y="15267"/>
                    <a:pt x="8392" y="14864"/>
                    <a:pt x="8757" y="14538"/>
                  </a:cubicBezTo>
                  <a:cubicBezTo>
                    <a:pt x="9103" y="14211"/>
                    <a:pt x="9449" y="13904"/>
                    <a:pt x="9833" y="13635"/>
                  </a:cubicBezTo>
                  <a:cubicBezTo>
                    <a:pt x="10217" y="13347"/>
                    <a:pt x="10639" y="13117"/>
                    <a:pt x="11062" y="12867"/>
                  </a:cubicBezTo>
                  <a:cubicBezTo>
                    <a:pt x="11599" y="12579"/>
                    <a:pt x="12137" y="12291"/>
                    <a:pt x="12694" y="12041"/>
                  </a:cubicBezTo>
                  <a:cubicBezTo>
                    <a:pt x="13270" y="11772"/>
                    <a:pt x="13827" y="11504"/>
                    <a:pt x="14384" y="11216"/>
                  </a:cubicBezTo>
                  <a:cubicBezTo>
                    <a:pt x="15478" y="10659"/>
                    <a:pt x="16554" y="10025"/>
                    <a:pt x="17495" y="9180"/>
                  </a:cubicBezTo>
                  <a:cubicBezTo>
                    <a:pt x="17514" y="9161"/>
                    <a:pt x="17552" y="9103"/>
                    <a:pt x="17514" y="9084"/>
                  </a:cubicBezTo>
                  <a:cubicBezTo>
                    <a:pt x="17495" y="9065"/>
                    <a:pt x="17495" y="9065"/>
                    <a:pt x="17476" y="9065"/>
                  </a:cubicBezTo>
                  <a:cubicBezTo>
                    <a:pt x="17456" y="9065"/>
                    <a:pt x="17456" y="9065"/>
                    <a:pt x="17418" y="9084"/>
                  </a:cubicBezTo>
                  <a:cubicBezTo>
                    <a:pt x="16842" y="9602"/>
                    <a:pt x="16170" y="10044"/>
                    <a:pt x="15478" y="10447"/>
                  </a:cubicBezTo>
                  <a:cubicBezTo>
                    <a:pt x="14403" y="11043"/>
                    <a:pt x="13251" y="11523"/>
                    <a:pt x="12118" y="12041"/>
                  </a:cubicBezTo>
                  <a:cubicBezTo>
                    <a:pt x="10985" y="12541"/>
                    <a:pt x="9871" y="13117"/>
                    <a:pt x="8872" y="13866"/>
                  </a:cubicBezTo>
                  <a:cubicBezTo>
                    <a:pt x="8450" y="14173"/>
                    <a:pt x="8066" y="14538"/>
                    <a:pt x="7701" y="14941"/>
                  </a:cubicBezTo>
                  <a:cubicBezTo>
                    <a:pt x="7375" y="15344"/>
                    <a:pt x="7087" y="15805"/>
                    <a:pt x="6856" y="16285"/>
                  </a:cubicBezTo>
                  <a:cubicBezTo>
                    <a:pt x="6818" y="16362"/>
                    <a:pt x="6798" y="16458"/>
                    <a:pt x="6760" y="16516"/>
                  </a:cubicBezTo>
                  <a:cubicBezTo>
                    <a:pt x="6952" y="14864"/>
                    <a:pt x="7221" y="13232"/>
                    <a:pt x="7682" y="11619"/>
                  </a:cubicBezTo>
                  <a:cubicBezTo>
                    <a:pt x="7874" y="10985"/>
                    <a:pt x="8066" y="10332"/>
                    <a:pt x="8335" y="9698"/>
                  </a:cubicBezTo>
                  <a:cubicBezTo>
                    <a:pt x="8450" y="9410"/>
                    <a:pt x="8565" y="9122"/>
                    <a:pt x="8719" y="8834"/>
                  </a:cubicBezTo>
                  <a:lnTo>
                    <a:pt x="9141" y="8047"/>
                  </a:lnTo>
                  <a:cubicBezTo>
                    <a:pt x="9353" y="7682"/>
                    <a:pt x="9602" y="7356"/>
                    <a:pt x="9833" y="7048"/>
                  </a:cubicBezTo>
                  <a:cubicBezTo>
                    <a:pt x="9967" y="6876"/>
                    <a:pt x="10101" y="6703"/>
                    <a:pt x="10255" y="6568"/>
                  </a:cubicBezTo>
                  <a:cubicBezTo>
                    <a:pt x="10390" y="6415"/>
                    <a:pt x="10543" y="6242"/>
                    <a:pt x="10678" y="6107"/>
                  </a:cubicBezTo>
                  <a:cubicBezTo>
                    <a:pt x="11215" y="5570"/>
                    <a:pt x="11811" y="5147"/>
                    <a:pt x="12425" y="4744"/>
                  </a:cubicBezTo>
                  <a:cubicBezTo>
                    <a:pt x="13078" y="4302"/>
                    <a:pt x="13750" y="3918"/>
                    <a:pt x="14403" y="3553"/>
                  </a:cubicBezTo>
                  <a:cubicBezTo>
                    <a:pt x="15075" y="3169"/>
                    <a:pt x="15767" y="2785"/>
                    <a:pt x="16419" y="2382"/>
                  </a:cubicBezTo>
                  <a:cubicBezTo>
                    <a:pt x="17072" y="1979"/>
                    <a:pt x="17706" y="1537"/>
                    <a:pt x="18321" y="1057"/>
                  </a:cubicBezTo>
                  <a:cubicBezTo>
                    <a:pt x="18705" y="750"/>
                    <a:pt x="19031" y="423"/>
                    <a:pt x="19377" y="58"/>
                  </a:cubicBezTo>
                  <a:lnTo>
                    <a:pt x="19377" y="58"/>
                  </a:lnTo>
                  <a:cubicBezTo>
                    <a:pt x="19365" y="70"/>
                    <a:pt x="19357" y="75"/>
                    <a:pt x="19350" y="75"/>
                  </a:cubicBezTo>
                  <a:cubicBezTo>
                    <a:pt x="19337" y="75"/>
                    <a:pt x="19332" y="52"/>
                    <a:pt x="19319" y="39"/>
                  </a:cubicBezTo>
                  <a:lnTo>
                    <a:pt x="1930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704;p68">
              <a:extLst>
                <a:ext uri="{FF2B5EF4-FFF2-40B4-BE49-F238E27FC236}">
                  <a16:creationId xmlns:a16="http://schemas.microsoft.com/office/drawing/2014/main" id="{A22E057A-3375-4A1D-A9B3-759BCE5C236D}"/>
                </a:ext>
              </a:extLst>
            </p:cNvPr>
            <p:cNvSpPr/>
            <p:nvPr/>
          </p:nvSpPr>
          <p:spPr>
            <a:xfrm>
              <a:off x="4453722" y="1295417"/>
              <a:ext cx="20900" cy="20900"/>
            </a:xfrm>
            <a:custGeom>
              <a:avLst/>
              <a:gdLst/>
              <a:ahLst/>
              <a:cxnLst/>
              <a:rect l="l" t="t" r="r" b="b"/>
              <a:pathLst>
                <a:path w="673" h="673" extrusionOk="0">
                  <a:moveTo>
                    <a:pt x="327" y="1"/>
                  </a:moveTo>
                  <a:cubicBezTo>
                    <a:pt x="174" y="1"/>
                    <a:pt x="1" y="174"/>
                    <a:pt x="1" y="346"/>
                  </a:cubicBezTo>
                  <a:cubicBezTo>
                    <a:pt x="1" y="539"/>
                    <a:pt x="155" y="673"/>
                    <a:pt x="327" y="673"/>
                  </a:cubicBezTo>
                  <a:cubicBezTo>
                    <a:pt x="519" y="673"/>
                    <a:pt x="673" y="519"/>
                    <a:pt x="673" y="346"/>
                  </a:cubicBezTo>
                  <a:cubicBezTo>
                    <a:pt x="673" y="135"/>
                    <a:pt x="519" y="1"/>
                    <a:pt x="327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705;p68">
              <a:extLst>
                <a:ext uri="{FF2B5EF4-FFF2-40B4-BE49-F238E27FC236}">
                  <a16:creationId xmlns:a16="http://schemas.microsoft.com/office/drawing/2014/main" id="{3072F5B8-E012-4D74-800C-7FF22699249C}"/>
                </a:ext>
              </a:extLst>
            </p:cNvPr>
            <p:cNvSpPr/>
            <p:nvPr/>
          </p:nvSpPr>
          <p:spPr>
            <a:xfrm>
              <a:off x="4476393" y="1270387"/>
              <a:ext cx="10776" cy="10745"/>
            </a:xfrm>
            <a:custGeom>
              <a:avLst/>
              <a:gdLst/>
              <a:ahLst/>
              <a:cxnLst/>
              <a:rect l="l" t="t" r="r" b="b"/>
              <a:pathLst>
                <a:path w="347" h="346" extrusionOk="0">
                  <a:moveTo>
                    <a:pt x="193" y="0"/>
                  </a:moveTo>
                  <a:cubicBezTo>
                    <a:pt x="97" y="0"/>
                    <a:pt x="1" y="58"/>
                    <a:pt x="1" y="154"/>
                  </a:cubicBezTo>
                  <a:cubicBezTo>
                    <a:pt x="1" y="250"/>
                    <a:pt x="58" y="346"/>
                    <a:pt x="154" y="346"/>
                  </a:cubicBezTo>
                  <a:cubicBezTo>
                    <a:pt x="250" y="346"/>
                    <a:pt x="346" y="288"/>
                    <a:pt x="346" y="192"/>
                  </a:cubicBezTo>
                  <a:cubicBezTo>
                    <a:pt x="346" y="96"/>
                    <a:pt x="269" y="0"/>
                    <a:pt x="193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706;p68">
              <a:extLst>
                <a:ext uri="{FF2B5EF4-FFF2-40B4-BE49-F238E27FC236}">
                  <a16:creationId xmlns:a16="http://schemas.microsoft.com/office/drawing/2014/main" id="{4537BD92-19D3-4296-8E66-CD099CB49B1F}"/>
                </a:ext>
              </a:extLst>
            </p:cNvPr>
            <p:cNvSpPr/>
            <p:nvPr/>
          </p:nvSpPr>
          <p:spPr>
            <a:xfrm>
              <a:off x="4484156" y="1287063"/>
              <a:ext cx="7764" cy="7795"/>
            </a:xfrm>
            <a:custGeom>
              <a:avLst/>
              <a:gdLst/>
              <a:ahLst/>
              <a:cxnLst/>
              <a:rect l="l" t="t" r="r" b="b"/>
              <a:pathLst>
                <a:path w="250" h="251" extrusionOk="0">
                  <a:moveTo>
                    <a:pt x="135" y="1"/>
                  </a:moveTo>
                  <a:cubicBezTo>
                    <a:pt x="58" y="1"/>
                    <a:pt x="0" y="59"/>
                    <a:pt x="0" y="135"/>
                  </a:cubicBezTo>
                  <a:cubicBezTo>
                    <a:pt x="0" y="174"/>
                    <a:pt x="58" y="251"/>
                    <a:pt x="135" y="251"/>
                  </a:cubicBezTo>
                  <a:cubicBezTo>
                    <a:pt x="192" y="251"/>
                    <a:pt x="250" y="193"/>
                    <a:pt x="250" y="135"/>
                  </a:cubicBezTo>
                  <a:cubicBezTo>
                    <a:pt x="250" y="78"/>
                    <a:pt x="192" y="1"/>
                    <a:pt x="13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707;p68">
              <a:extLst>
                <a:ext uri="{FF2B5EF4-FFF2-40B4-BE49-F238E27FC236}">
                  <a16:creationId xmlns:a16="http://schemas.microsoft.com/office/drawing/2014/main" id="{816809A7-DB71-4DC6-AE37-CDE423C41366}"/>
                </a:ext>
              </a:extLst>
            </p:cNvPr>
            <p:cNvSpPr/>
            <p:nvPr/>
          </p:nvSpPr>
          <p:spPr>
            <a:xfrm>
              <a:off x="4502044" y="1254859"/>
              <a:ext cx="5994" cy="6615"/>
            </a:xfrm>
            <a:custGeom>
              <a:avLst/>
              <a:gdLst/>
              <a:ahLst/>
              <a:cxnLst/>
              <a:rect l="l" t="t" r="r" b="b"/>
              <a:pathLst>
                <a:path w="193" h="213" extrusionOk="0">
                  <a:moveTo>
                    <a:pt x="96" y="1"/>
                  </a:moveTo>
                  <a:cubicBezTo>
                    <a:pt x="58" y="1"/>
                    <a:pt x="0" y="59"/>
                    <a:pt x="0" y="116"/>
                  </a:cubicBezTo>
                  <a:cubicBezTo>
                    <a:pt x="0" y="155"/>
                    <a:pt x="58" y="212"/>
                    <a:pt x="96" y="212"/>
                  </a:cubicBezTo>
                  <a:cubicBezTo>
                    <a:pt x="154" y="212"/>
                    <a:pt x="192" y="155"/>
                    <a:pt x="192" y="116"/>
                  </a:cubicBezTo>
                  <a:cubicBezTo>
                    <a:pt x="192" y="59"/>
                    <a:pt x="154" y="1"/>
                    <a:pt x="96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708;p68">
              <a:extLst>
                <a:ext uri="{FF2B5EF4-FFF2-40B4-BE49-F238E27FC236}">
                  <a16:creationId xmlns:a16="http://schemas.microsoft.com/office/drawing/2014/main" id="{B73534E0-F4C0-403A-8725-DEEDCC37C8A8}"/>
                </a:ext>
              </a:extLst>
            </p:cNvPr>
            <p:cNvSpPr/>
            <p:nvPr/>
          </p:nvSpPr>
          <p:spPr>
            <a:xfrm>
              <a:off x="4450151" y="1345509"/>
              <a:ext cx="14937" cy="14969"/>
            </a:xfrm>
            <a:custGeom>
              <a:avLst/>
              <a:gdLst/>
              <a:ahLst/>
              <a:cxnLst/>
              <a:rect l="l" t="t" r="r" b="b"/>
              <a:pathLst>
                <a:path w="481" h="482" extrusionOk="0">
                  <a:moveTo>
                    <a:pt x="231" y="1"/>
                  </a:moveTo>
                  <a:cubicBezTo>
                    <a:pt x="97" y="1"/>
                    <a:pt x="1" y="116"/>
                    <a:pt x="1" y="231"/>
                  </a:cubicBezTo>
                  <a:cubicBezTo>
                    <a:pt x="1" y="366"/>
                    <a:pt x="97" y="481"/>
                    <a:pt x="231" y="481"/>
                  </a:cubicBezTo>
                  <a:cubicBezTo>
                    <a:pt x="385" y="481"/>
                    <a:pt x="481" y="385"/>
                    <a:pt x="481" y="231"/>
                  </a:cubicBezTo>
                  <a:cubicBezTo>
                    <a:pt x="481" y="116"/>
                    <a:pt x="385" y="1"/>
                    <a:pt x="231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709;p68">
              <a:extLst>
                <a:ext uri="{FF2B5EF4-FFF2-40B4-BE49-F238E27FC236}">
                  <a16:creationId xmlns:a16="http://schemas.microsoft.com/office/drawing/2014/main" id="{56F9E6A7-DFAB-4878-8275-D1B412CAB628}"/>
                </a:ext>
              </a:extLst>
            </p:cNvPr>
            <p:cNvSpPr/>
            <p:nvPr/>
          </p:nvSpPr>
          <p:spPr>
            <a:xfrm>
              <a:off x="4412575" y="1331224"/>
              <a:ext cx="11956" cy="11956"/>
            </a:xfrm>
            <a:custGeom>
              <a:avLst/>
              <a:gdLst/>
              <a:ahLst/>
              <a:cxnLst/>
              <a:rect l="l" t="t" r="r" b="b"/>
              <a:pathLst>
                <a:path w="385" h="385" extrusionOk="0">
                  <a:moveTo>
                    <a:pt x="193" y="0"/>
                  </a:moveTo>
                  <a:cubicBezTo>
                    <a:pt x="78" y="0"/>
                    <a:pt x="1" y="96"/>
                    <a:pt x="1" y="192"/>
                  </a:cubicBezTo>
                  <a:cubicBezTo>
                    <a:pt x="1" y="288"/>
                    <a:pt x="78" y="384"/>
                    <a:pt x="193" y="384"/>
                  </a:cubicBezTo>
                  <a:cubicBezTo>
                    <a:pt x="289" y="384"/>
                    <a:pt x="385" y="307"/>
                    <a:pt x="385" y="192"/>
                  </a:cubicBezTo>
                  <a:cubicBezTo>
                    <a:pt x="385" y="96"/>
                    <a:pt x="327" y="0"/>
                    <a:pt x="193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710;p68">
              <a:extLst>
                <a:ext uri="{FF2B5EF4-FFF2-40B4-BE49-F238E27FC236}">
                  <a16:creationId xmlns:a16="http://schemas.microsoft.com/office/drawing/2014/main" id="{D47B7547-52B4-4CFE-B37D-55C704966C60}"/>
                </a:ext>
              </a:extLst>
            </p:cNvPr>
            <p:cNvSpPr/>
            <p:nvPr/>
          </p:nvSpPr>
          <p:spPr>
            <a:xfrm>
              <a:off x="4410214" y="1368769"/>
              <a:ext cx="10745" cy="10186"/>
            </a:xfrm>
            <a:custGeom>
              <a:avLst/>
              <a:gdLst/>
              <a:ahLst/>
              <a:cxnLst/>
              <a:rect l="l" t="t" r="r" b="b"/>
              <a:pathLst>
                <a:path w="346" h="328" extrusionOk="0">
                  <a:moveTo>
                    <a:pt x="173" y="1"/>
                  </a:moveTo>
                  <a:cubicBezTo>
                    <a:pt x="115" y="1"/>
                    <a:pt x="0" y="58"/>
                    <a:pt x="0" y="155"/>
                  </a:cubicBezTo>
                  <a:cubicBezTo>
                    <a:pt x="0" y="251"/>
                    <a:pt x="77" y="327"/>
                    <a:pt x="173" y="327"/>
                  </a:cubicBezTo>
                  <a:cubicBezTo>
                    <a:pt x="269" y="327"/>
                    <a:pt x="346" y="251"/>
                    <a:pt x="346" y="155"/>
                  </a:cubicBezTo>
                  <a:cubicBezTo>
                    <a:pt x="346" y="58"/>
                    <a:pt x="269" y="1"/>
                    <a:pt x="173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11;p68">
              <a:extLst>
                <a:ext uri="{FF2B5EF4-FFF2-40B4-BE49-F238E27FC236}">
                  <a16:creationId xmlns:a16="http://schemas.microsoft.com/office/drawing/2014/main" id="{F9140910-1F11-4D55-B5E4-1CC9244D55A1}"/>
                </a:ext>
              </a:extLst>
            </p:cNvPr>
            <p:cNvSpPr/>
            <p:nvPr/>
          </p:nvSpPr>
          <p:spPr>
            <a:xfrm>
              <a:off x="4440027" y="1369391"/>
              <a:ext cx="5994" cy="5994"/>
            </a:xfrm>
            <a:custGeom>
              <a:avLst/>
              <a:gdLst/>
              <a:ahLst/>
              <a:cxnLst/>
              <a:rect l="l" t="t" r="r" b="b"/>
              <a:pathLst>
                <a:path w="193" h="193" extrusionOk="0">
                  <a:moveTo>
                    <a:pt x="96" y="0"/>
                  </a:moveTo>
                  <a:cubicBezTo>
                    <a:pt x="58" y="0"/>
                    <a:pt x="0" y="38"/>
                    <a:pt x="0" y="96"/>
                  </a:cubicBezTo>
                  <a:cubicBezTo>
                    <a:pt x="0" y="135"/>
                    <a:pt x="58" y="192"/>
                    <a:pt x="96" y="192"/>
                  </a:cubicBezTo>
                  <a:cubicBezTo>
                    <a:pt x="154" y="192"/>
                    <a:pt x="192" y="135"/>
                    <a:pt x="192" y="96"/>
                  </a:cubicBezTo>
                  <a:cubicBezTo>
                    <a:pt x="192" y="38"/>
                    <a:pt x="154" y="0"/>
                    <a:pt x="9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712;p68">
              <a:extLst>
                <a:ext uri="{FF2B5EF4-FFF2-40B4-BE49-F238E27FC236}">
                  <a16:creationId xmlns:a16="http://schemas.microsoft.com/office/drawing/2014/main" id="{A4F41ACC-E89F-4706-BE57-292999393680}"/>
                </a:ext>
              </a:extLst>
            </p:cNvPr>
            <p:cNvSpPr/>
            <p:nvPr/>
          </p:nvSpPr>
          <p:spPr>
            <a:xfrm>
              <a:off x="4384563" y="1405756"/>
              <a:ext cx="8975" cy="8975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35" y="1"/>
                  </a:moveTo>
                  <a:cubicBezTo>
                    <a:pt x="77" y="1"/>
                    <a:pt x="0" y="77"/>
                    <a:pt x="0" y="154"/>
                  </a:cubicBezTo>
                  <a:cubicBezTo>
                    <a:pt x="0" y="212"/>
                    <a:pt x="77" y="289"/>
                    <a:pt x="135" y="289"/>
                  </a:cubicBezTo>
                  <a:cubicBezTo>
                    <a:pt x="231" y="289"/>
                    <a:pt x="288" y="212"/>
                    <a:pt x="288" y="154"/>
                  </a:cubicBezTo>
                  <a:cubicBezTo>
                    <a:pt x="288" y="77"/>
                    <a:pt x="212" y="1"/>
                    <a:pt x="13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713;p68">
              <a:extLst>
                <a:ext uri="{FF2B5EF4-FFF2-40B4-BE49-F238E27FC236}">
                  <a16:creationId xmlns:a16="http://schemas.microsoft.com/office/drawing/2014/main" id="{9FAAAA87-12AF-4B94-B357-FB4CFFC0AD80}"/>
                </a:ext>
              </a:extLst>
            </p:cNvPr>
            <p:cNvSpPr/>
            <p:nvPr/>
          </p:nvSpPr>
          <p:spPr>
            <a:xfrm>
              <a:off x="4358322" y="1375353"/>
              <a:ext cx="13136" cy="13136"/>
            </a:xfrm>
            <a:custGeom>
              <a:avLst/>
              <a:gdLst/>
              <a:ahLst/>
              <a:cxnLst/>
              <a:rect l="l" t="t" r="r" b="b"/>
              <a:pathLst>
                <a:path w="423" h="423" extrusionOk="0">
                  <a:moveTo>
                    <a:pt x="212" y="0"/>
                  </a:moveTo>
                  <a:cubicBezTo>
                    <a:pt x="96" y="19"/>
                    <a:pt x="0" y="96"/>
                    <a:pt x="0" y="211"/>
                  </a:cubicBezTo>
                  <a:cubicBezTo>
                    <a:pt x="0" y="327"/>
                    <a:pt x="96" y="423"/>
                    <a:pt x="212" y="423"/>
                  </a:cubicBezTo>
                  <a:cubicBezTo>
                    <a:pt x="327" y="423"/>
                    <a:pt x="423" y="327"/>
                    <a:pt x="423" y="211"/>
                  </a:cubicBezTo>
                  <a:cubicBezTo>
                    <a:pt x="423" y="96"/>
                    <a:pt x="327" y="0"/>
                    <a:pt x="212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14;p68">
              <a:extLst>
                <a:ext uri="{FF2B5EF4-FFF2-40B4-BE49-F238E27FC236}">
                  <a16:creationId xmlns:a16="http://schemas.microsoft.com/office/drawing/2014/main" id="{6C8977F7-9251-41A9-9C45-49553FB80C46}"/>
                </a:ext>
              </a:extLst>
            </p:cNvPr>
            <p:cNvSpPr/>
            <p:nvPr/>
          </p:nvSpPr>
          <p:spPr>
            <a:xfrm>
              <a:off x="3942651" y="1334702"/>
              <a:ext cx="13136" cy="13819"/>
            </a:xfrm>
            <a:custGeom>
              <a:avLst/>
              <a:gdLst/>
              <a:ahLst/>
              <a:cxnLst/>
              <a:rect l="l" t="t" r="r" b="b"/>
              <a:pathLst>
                <a:path w="423" h="445" extrusionOk="0">
                  <a:moveTo>
                    <a:pt x="183" y="1"/>
                  </a:moveTo>
                  <a:cubicBezTo>
                    <a:pt x="81" y="1"/>
                    <a:pt x="0" y="93"/>
                    <a:pt x="0" y="234"/>
                  </a:cubicBezTo>
                  <a:cubicBezTo>
                    <a:pt x="0" y="349"/>
                    <a:pt x="96" y="445"/>
                    <a:pt x="212" y="445"/>
                  </a:cubicBezTo>
                  <a:cubicBezTo>
                    <a:pt x="327" y="445"/>
                    <a:pt x="423" y="349"/>
                    <a:pt x="423" y="234"/>
                  </a:cubicBezTo>
                  <a:cubicBezTo>
                    <a:pt x="423" y="99"/>
                    <a:pt x="327" y="3"/>
                    <a:pt x="212" y="3"/>
                  </a:cubicBezTo>
                  <a:cubicBezTo>
                    <a:pt x="202" y="2"/>
                    <a:pt x="192" y="1"/>
                    <a:pt x="183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715;p68">
              <a:extLst>
                <a:ext uri="{FF2B5EF4-FFF2-40B4-BE49-F238E27FC236}">
                  <a16:creationId xmlns:a16="http://schemas.microsoft.com/office/drawing/2014/main" id="{645C794B-D47A-4E4D-A436-99CE431389AA}"/>
                </a:ext>
              </a:extLst>
            </p:cNvPr>
            <p:cNvSpPr/>
            <p:nvPr/>
          </p:nvSpPr>
          <p:spPr>
            <a:xfrm>
              <a:off x="3952185" y="1304982"/>
              <a:ext cx="8975" cy="8975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35" y="0"/>
                  </a:moveTo>
                  <a:cubicBezTo>
                    <a:pt x="77" y="0"/>
                    <a:pt x="1" y="77"/>
                    <a:pt x="1" y="154"/>
                  </a:cubicBezTo>
                  <a:cubicBezTo>
                    <a:pt x="1" y="231"/>
                    <a:pt x="77" y="288"/>
                    <a:pt x="135" y="288"/>
                  </a:cubicBezTo>
                  <a:cubicBezTo>
                    <a:pt x="231" y="288"/>
                    <a:pt x="289" y="231"/>
                    <a:pt x="289" y="154"/>
                  </a:cubicBezTo>
                  <a:cubicBezTo>
                    <a:pt x="289" y="77"/>
                    <a:pt x="212" y="0"/>
                    <a:pt x="135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716;p68">
              <a:extLst>
                <a:ext uri="{FF2B5EF4-FFF2-40B4-BE49-F238E27FC236}">
                  <a16:creationId xmlns:a16="http://schemas.microsoft.com/office/drawing/2014/main" id="{9F5969D5-B254-4C9E-8B66-B9CACA5B3693}"/>
                </a:ext>
              </a:extLst>
            </p:cNvPr>
            <p:cNvSpPr/>
            <p:nvPr/>
          </p:nvSpPr>
          <p:spPr>
            <a:xfrm>
              <a:off x="3970663" y="1336565"/>
              <a:ext cx="6025" cy="5994"/>
            </a:xfrm>
            <a:custGeom>
              <a:avLst/>
              <a:gdLst/>
              <a:ahLst/>
              <a:cxnLst/>
              <a:rect l="l" t="t" r="r" b="b"/>
              <a:pathLst>
                <a:path w="194" h="193" extrusionOk="0">
                  <a:moveTo>
                    <a:pt x="97" y="1"/>
                  </a:moveTo>
                  <a:cubicBezTo>
                    <a:pt x="59" y="20"/>
                    <a:pt x="1" y="39"/>
                    <a:pt x="1" y="97"/>
                  </a:cubicBezTo>
                  <a:cubicBezTo>
                    <a:pt x="1" y="135"/>
                    <a:pt x="59" y="193"/>
                    <a:pt x="97" y="193"/>
                  </a:cubicBezTo>
                  <a:cubicBezTo>
                    <a:pt x="155" y="193"/>
                    <a:pt x="193" y="135"/>
                    <a:pt x="193" y="97"/>
                  </a:cubicBezTo>
                  <a:cubicBezTo>
                    <a:pt x="193" y="39"/>
                    <a:pt x="155" y="1"/>
                    <a:pt x="97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717;p68">
              <a:extLst>
                <a:ext uri="{FF2B5EF4-FFF2-40B4-BE49-F238E27FC236}">
                  <a16:creationId xmlns:a16="http://schemas.microsoft.com/office/drawing/2014/main" id="{26A61ED6-82E1-48E2-86D7-A4ED1AB15DEE}"/>
                </a:ext>
              </a:extLst>
            </p:cNvPr>
            <p:cNvSpPr/>
            <p:nvPr/>
          </p:nvSpPr>
          <p:spPr>
            <a:xfrm>
              <a:off x="3957557" y="1381906"/>
              <a:ext cx="14937" cy="14937"/>
            </a:xfrm>
            <a:custGeom>
              <a:avLst/>
              <a:gdLst/>
              <a:ahLst/>
              <a:cxnLst/>
              <a:rect l="l" t="t" r="r" b="b"/>
              <a:pathLst>
                <a:path w="481" h="481" extrusionOk="0">
                  <a:moveTo>
                    <a:pt x="231" y="0"/>
                  </a:moveTo>
                  <a:cubicBezTo>
                    <a:pt x="116" y="0"/>
                    <a:pt x="1" y="96"/>
                    <a:pt x="1" y="231"/>
                  </a:cubicBezTo>
                  <a:cubicBezTo>
                    <a:pt x="1" y="365"/>
                    <a:pt x="97" y="480"/>
                    <a:pt x="231" y="480"/>
                  </a:cubicBezTo>
                  <a:cubicBezTo>
                    <a:pt x="346" y="480"/>
                    <a:pt x="481" y="384"/>
                    <a:pt x="481" y="231"/>
                  </a:cubicBezTo>
                  <a:cubicBezTo>
                    <a:pt x="481" y="116"/>
                    <a:pt x="385" y="0"/>
                    <a:pt x="231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718;p68">
              <a:extLst>
                <a:ext uri="{FF2B5EF4-FFF2-40B4-BE49-F238E27FC236}">
                  <a16:creationId xmlns:a16="http://schemas.microsoft.com/office/drawing/2014/main" id="{6E75C5AA-48BF-4204-816B-B99022B5EE25}"/>
                </a:ext>
              </a:extLst>
            </p:cNvPr>
            <p:cNvSpPr/>
            <p:nvPr/>
          </p:nvSpPr>
          <p:spPr>
            <a:xfrm>
              <a:off x="3930726" y="1377713"/>
              <a:ext cx="10155" cy="10186"/>
            </a:xfrm>
            <a:custGeom>
              <a:avLst/>
              <a:gdLst/>
              <a:ahLst/>
              <a:cxnLst/>
              <a:rect l="l" t="t" r="r" b="b"/>
              <a:pathLst>
                <a:path w="327" h="328" extrusionOk="0">
                  <a:moveTo>
                    <a:pt x="154" y="1"/>
                  </a:moveTo>
                  <a:cubicBezTo>
                    <a:pt x="58" y="1"/>
                    <a:pt x="0" y="97"/>
                    <a:pt x="0" y="155"/>
                  </a:cubicBezTo>
                  <a:cubicBezTo>
                    <a:pt x="0" y="251"/>
                    <a:pt x="58" y="327"/>
                    <a:pt x="154" y="327"/>
                  </a:cubicBezTo>
                  <a:cubicBezTo>
                    <a:pt x="250" y="327"/>
                    <a:pt x="327" y="251"/>
                    <a:pt x="327" y="155"/>
                  </a:cubicBezTo>
                  <a:cubicBezTo>
                    <a:pt x="327" y="59"/>
                    <a:pt x="250" y="1"/>
                    <a:pt x="154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719;p68">
              <a:extLst>
                <a:ext uri="{FF2B5EF4-FFF2-40B4-BE49-F238E27FC236}">
                  <a16:creationId xmlns:a16="http://schemas.microsoft.com/office/drawing/2014/main" id="{ADCA65DC-D42E-49A5-B0D6-C3471F65E384}"/>
                </a:ext>
              </a:extLst>
            </p:cNvPr>
            <p:cNvSpPr/>
            <p:nvPr/>
          </p:nvSpPr>
          <p:spPr>
            <a:xfrm>
              <a:off x="3940260" y="1417681"/>
              <a:ext cx="10186" cy="10186"/>
            </a:xfrm>
            <a:custGeom>
              <a:avLst/>
              <a:gdLst/>
              <a:ahLst/>
              <a:cxnLst/>
              <a:rect l="l" t="t" r="r" b="b"/>
              <a:pathLst>
                <a:path w="328" h="328" extrusionOk="0">
                  <a:moveTo>
                    <a:pt x="173" y="1"/>
                  </a:moveTo>
                  <a:cubicBezTo>
                    <a:pt x="77" y="1"/>
                    <a:pt x="1" y="77"/>
                    <a:pt x="1" y="173"/>
                  </a:cubicBezTo>
                  <a:cubicBezTo>
                    <a:pt x="1" y="269"/>
                    <a:pt x="77" y="327"/>
                    <a:pt x="173" y="327"/>
                  </a:cubicBezTo>
                  <a:cubicBezTo>
                    <a:pt x="269" y="327"/>
                    <a:pt x="327" y="269"/>
                    <a:pt x="327" y="173"/>
                  </a:cubicBezTo>
                  <a:cubicBezTo>
                    <a:pt x="327" y="77"/>
                    <a:pt x="250" y="1"/>
                    <a:pt x="173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720;p68">
              <a:extLst>
                <a:ext uri="{FF2B5EF4-FFF2-40B4-BE49-F238E27FC236}">
                  <a16:creationId xmlns:a16="http://schemas.microsoft.com/office/drawing/2014/main" id="{D1A21716-61FA-4E84-A178-0C7497B906CB}"/>
                </a:ext>
              </a:extLst>
            </p:cNvPr>
            <p:cNvSpPr/>
            <p:nvPr/>
          </p:nvSpPr>
          <p:spPr>
            <a:xfrm>
              <a:off x="3970663" y="1417091"/>
              <a:ext cx="11987" cy="11956"/>
            </a:xfrm>
            <a:custGeom>
              <a:avLst/>
              <a:gdLst/>
              <a:ahLst/>
              <a:cxnLst/>
              <a:rect l="l" t="t" r="r" b="b"/>
              <a:pathLst>
                <a:path w="386" h="385" extrusionOk="0">
                  <a:moveTo>
                    <a:pt x="193" y="0"/>
                  </a:moveTo>
                  <a:cubicBezTo>
                    <a:pt x="78" y="0"/>
                    <a:pt x="1" y="58"/>
                    <a:pt x="1" y="192"/>
                  </a:cubicBezTo>
                  <a:cubicBezTo>
                    <a:pt x="1" y="288"/>
                    <a:pt x="78" y="384"/>
                    <a:pt x="193" y="384"/>
                  </a:cubicBezTo>
                  <a:cubicBezTo>
                    <a:pt x="289" y="384"/>
                    <a:pt x="385" y="308"/>
                    <a:pt x="385" y="192"/>
                  </a:cubicBezTo>
                  <a:cubicBezTo>
                    <a:pt x="385" y="96"/>
                    <a:pt x="308" y="0"/>
                    <a:pt x="193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721;p68">
              <a:extLst>
                <a:ext uri="{FF2B5EF4-FFF2-40B4-BE49-F238E27FC236}">
                  <a16:creationId xmlns:a16="http://schemas.microsoft.com/office/drawing/2014/main" id="{F8961EBE-5761-4B95-8472-EC7E9512443C}"/>
                </a:ext>
              </a:extLst>
            </p:cNvPr>
            <p:cNvSpPr/>
            <p:nvPr/>
          </p:nvSpPr>
          <p:spPr>
            <a:xfrm>
              <a:off x="3993923" y="1442122"/>
              <a:ext cx="8975" cy="8975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35" y="1"/>
                  </a:moveTo>
                  <a:cubicBezTo>
                    <a:pt x="39" y="1"/>
                    <a:pt x="1" y="78"/>
                    <a:pt x="1" y="155"/>
                  </a:cubicBezTo>
                  <a:cubicBezTo>
                    <a:pt x="1" y="231"/>
                    <a:pt x="78" y="289"/>
                    <a:pt x="135" y="289"/>
                  </a:cubicBezTo>
                  <a:cubicBezTo>
                    <a:pt x="212" y="289"/>
                    <a:pt x="289" y="231"/>
                    <a:pt x="289" y="155"/>
                  </a:cubicBezTo>
                  <a:cubicBezTo>
                    <a:pt x="289" y="78"/>
                    <a:pt x="212" y="1"/>
                    <a:pt x="13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722;p68">
              <a:extLst>
                <a:ext uri="{FF2B5EF4-FFF2-40B4-BE49-F238E27FC236}">
                  <a16:creationId xmlns:a16="http://schemas.microsoft.com/office/drawing/2014/main" id="{2FBD5B02-77D1-42B3-BB06-293B5A0EE792}"/>
                </a:ext>
              </a:extLst>
            </p:cNvPr>
            <p:cNvSpPr/>
            <p:nvPr/>
          </p:nvSpPr>
          <p:spPr>
            <a:xfrm>
              <a:off x="3967091" y="1452277"/>
              <a:ext cx="5994" cy="5404"/>
            </a:xfrm>
            <a:custGeom>
              <a:avLst/>
              <a:gdLst/>
              <a:ahLst/>
              <a:cxnLst/>
              <a:rect l="l" t="t" r="r" b="b"/>
              <a:pathLst>
                <a:path w="193" h="174" extrusionOk="0">
                  <a:moveTo>
                    <a:pt x="97" y="0"/>
                  </a:moveTo>
                  <a:cubicBezTo>
                    <a:pt x="39" y="0"/>
                    <a:pt x="1" y="39"/>
                    <a:pt x="1" y="96"/>
                  </a:cubicBezTo>
                  <a:cubicBezTo>
                    <a:pt x="1" y="135"/>
                    <a:pt x="39" y="173"/>
                    <a:pt x="97" y="173"/>
                  </a:cubicBezTo>
                  <a:cubicBezTo>
                    <a:pt x="135" y="173"/>
                    <a:pt x="193" y="135"/>
                    <a:pt x="193" y="96"/>
                  </a:cubicBezTo>
                  <a:cubicBezTo>
                    <a:pt x="193" y="39"/>
                    <a:pt x="135" y="0"/>
                    <a:pt x="9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723;p68">
              <a:extLst>
                <a:ext uri="{FF2B5EF4-FFF2-40B4-BE49-F238E27FC236}">
                  <a16:creationId xmlns:a16="http://schemas.microsoft.com/office/drawing/2014/main" id="{9217D432-EA0E-4F0B-B7B4-BA15F7E4ED08}"/>
                </a:ext>
              </a:extLst>
            </p:cNvPr>
            <p:cNvSpPr/>
            <p:nvPr/>
          </p:nvSpPr>
          <p:spPr>
            <a:xfrm>
              <a:off x="3982619" y="1483891"/>
              <a:ext cx="13726" cy="13726"/>
            </a:xfrm>
            <a:custGeom>
              <a:avLst/>
              <a:gdLst/>
              <a:ahLst/>
              <a:cxnLst/>
              <a:rect l="l" t="t" r="r" b="b"/>
              <a:pathLst>
                <a:path w="442" h="442" extrusionOk="0">
                  <a:moveTo>
                    <a:pt x="211" y="0"/>
                  </a:moveTo>
                  <a:cubicBezTo>
                    <a:pt x="115" y="0"/>
                    <a:pt x="0" y="96"/>
                    <a:pt x="0" y="231"/>
                  </a:cubicBezTo>
                  <a:cubicBezTo>
                    <a:pt x="0" y="346"/>
                    <a:pt x="96" y="442"/>
                    <a:pt x="211" y="442"/>
                  </a:cubicBezTo>
                  <a:cubicBezTo>
                    <a:pt x="346" y="442"/>
                    <a:pt x="442" y="346"/>
                    <a:pt x="442" y="231"/>
                  </a:cubicBezTo>
                  <a:cubicBezTo>
                    <a:pt x="442" y="96"/>
                    <a:pt x="346" y="0"/>
                    <a:pt x="211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724;p68">
              <a:extLst>
                <a:ext uri="{FF2B5EF4-FFF2-40B4-BE49-F238E27FC236}">
                  <a16:creationId xmlns:a16="http://schemas.microsoft.com/office/drawing/2014/main" id="{869B1022-C8F7-4542-8E1B-657AE78DCC9D}"/>
                </a:ext>
              </a:extLst>
            </p:cNvPr>
            <p:cNvSpPr/>
            <p:nvPr/>
          </p:nvSpPr>
          <p:spPr>
            <a:xfrm>
              <a:off x="3990941" y="1397992"/>
              <a:ext cx="4223" cy="4814"/>
            </a:xfrm>
            <a:custGeom>
              <a:avLst/>
              <a:gdLst/>
              <a:ahLst/>
              <a:cxnLst/>
              <a:rect l="l" t="t" r="r" b="b"/>
              <a:pathLst>
                <a:path w="136" h="155" extrusionOk="0">
                  <a:moveTo>
                    <a:pt x="78" y="1"/>
                  </a:moveTo>
                  <a:cubicBezTo>
                    <a:pt x="20" y="20"/>
                    <a:pt x="1" y="39"/>
                    <a:pt x="1" y="78"/>
                  </a:cubicBezTo>
                  <a:cubicBezTo>
                    <a:pt x="1" y="135"/>
                    <a:pt x="20" y="154"/>
                    <a:pt x="78" y="154"/>
                  </a:cubicBezTo>
                  <a:cubicBezTo>
                    <a:pt x="116" y="154"/>
                    <a:pt x="135" y="135"/>
                    <a:pt x="135" y="78"/>
                  </a:cubicBezTo>
                  <a:cubicBezTo>
                    <a:pt x="135" y="39"/>
                    <a:pt x="116" y="1"/>
                    <a:pt x="78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725;p68">
              <a:extLst>
                <a:ext uri="{FF2B5EF4-FFF2-40B4-BE49-F238E27FC236}">
                  <a16:creationId xmlns:a16="http://schemas.microsoft.com/office/drawing/2014/main" id="{23560ECE-67B9-44DC-9A83-2135E9601A1C}"/>
                </a:ext>
              </a:extLst>
            </p:cNvPr>
            <p:cNvSpPr/>
            <p:nvPr/>
          </p:nvSpPr>
          <p:spPr>
            <a:xfrm>
              <a:off x="4289131" y="1653856"/>
              <a:ext cx="20900" cy="20900"/>
            </a:xfrm>
            <a:custGeom>
              <a:avLst/>
              <a:gdLst/>
              <a:ahLst/>
              <a:cxnLst/>
              <a:rect l="l" t="t" r="r" b="b"/>
              <a:pathLst>
                <a:path w="673" h="673" extrusionOk="0">
                  <a:moveTo>
                    <a:pt x="327" y="0"/>
                  </a:moveTo>
                  <a:cubicBezTo>
                    <a:pt x="135" y="39"/>
                    <a:pt x="1" y="173"/>
                    <a:pt x="1" y="346"/>
                  </a:cubicBezTo>
                  <a:cubicBezTo>
                    <a:pt x="1" y="519"/>
                    <a:pt x="135" y="672"/>
                    <a:pt x="327" y="672"/>
                  </a:cubicBezTo>
                  <a:cubicBezTo>
                    <a:pt x="519" y="672"/>
                    <a:pt x="673" y="538"/>
                    <a:pt x="673" y="346"/>
                  </a:cubicBezTo>
                  <a:cubicBezTo>
                    <a:pt x="673" y="173"/>
                    <a:pt x="519" y="0"/>
                    <a:pt x="32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726;p68">
              <a:extLst>
                <a:ext uri="{FF2B5EF4-FFF2-40B4-BE49-F238E27FC236}">
                  <a16:creationId xmlns:a16="http://schemas.microsoft.com/office/drawing/2014/main" id="{83125B84-8E4E-4FA0-8FEB-28200423EA0E}"/>
                </a:ext>
              </a:extLst>
            </p:cNvPr>
            <p:cNvSpPr/>
            <p:nvPr/>
          </p:nvSpPr>
          <p:spPr>
            <a:xfrm>
              <a:off x="4319565" y="1620441"/>
              <a:ext cx="11335" cy="11366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92" y="1"/>
                  </a:moveTo>
                  <a:cubicBezTo>
                    <a:pt x="96" y="1"/>
                    <a:pt x="0" y="78"/>
                    <a:pt x="0" y="174"/>
                  </a:cubicBezTo>
                  <a:cubicBezTo>
                    <a:pt x="0" y="270"/>
                    <a:pt x="77" y="366"/>
                    <a:pt x="173" y="366"/>
                  </a:cubicBezTo>
                  <a:cubicBezTo>
                    <a:pt x="269" y="366"/>
                    <a:pt x="365" y="289"/>
                    <a:pt x="365" y="193"/>
                  </a:cubicBezTo>
                  <a:cubicBezTo>
                    <a:pt x="365" y="97"/>
                    <a:pt x="288" y="1"/>
                    <a:pt x="192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727;p68">
              <a:extLst>
                <a:ext uri="{FF2B5EF4-FFF2-40B4-BE49-F238E27FC236}">
                  <a16:creationId xmlns:a16="http://schemas.microsoft.com/office/drawing/2014/main" id="{CEC8C14F-3F02-462B-9D42-77EA349361F7}"/>
                </a:ext>
              </a:extLst>
            </p:cNvPr>
            <p:cNvSpPr/>
            <p:nvPr/>
          </p:nvSpPr>
          <p:spPr>
            <a:xfrm>
              <a:off x="4329099" y="1649664"/>
              <a:ext cx="7764" cy="7205"/>
            </a:xfrm>
            <a:custGeom>
              <a:avLst/>
              <a:gdLst/>
              <a:ahLst/>
              <a:cxnLst/>
              <a:rect l="l" t="t" r="r" b="b"/>
              <a:pathLst>
                <a:path w="250" h="232" extrusionOk="0">
                  <a:moveTo>
                    <a:pt x="135" y="1"/>
                  </a:moveTo>
                  <a:cubicBezTo>
                    <a:pt x="58" y="1"/>
                    <a:pt x="0" y="39"/>
                    <a:pt x="0" y="116"/>
                  </a:cubicBezTo>
                  <a:cubicBezTo>
                    <a:pt x="0" y="193"/>
                    <a:pt x="58" y="231"/>
                    <a:pt x="135" y="231"/>
                  </a:cubicBezTo>
                  <a:cubicBezTo>
                    <a:pt x="192" y="231"/>
                    <a:pt x="250" y="193"/>
                    <a:pt x="250" y="116"/>
                  </a:cubicBezTo>
                  <a:cubicBezTo>
                    <a:pt x="250" y="39"/>
                    <a:pt x="192" y="1"/>
                    <a:pt x="13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28;p68">
              <a:extLst>
                <a:ext uri="{FF2B5EF4-FFF2-40B4-BE49-F238E27FC236}">
                  <a16:creationId xmlns:a16="http://schemas.microsoft.com/office/drawing/2014/main" id="{32B18D0D-74F8-417A-9722-7436AB0266C9}"/>
                </a:ext>
              </a:extLst>
            </p:cNvPr>
            <p:cNvSpPr/>
            <p:nvPr/>
          </p:nvSpPr>
          <p:spPr>
            <a:xfrm>
              <a:off x="4358912" y="1637149"/>
              <a:ext cx="5994" cy="5404"/>
            </a:xfrm>
            <a:custGeom>
              <a:avLst/>
              <a:gdLst/>
              <a:ahLst/>
              <a:cxnLst/>
              <a:rect l="l" t="t" r="r" b="b"/>
              <a:pathLst>
                <a:path w="193" h="174" extrusionOk="0">
                  <a:moveTo>
                    <a:pt x="97" y="1"/>
                  </a:moveTo>
                  <a:cubicBezTo>
                    <a:pt x="58" y="1"/>
                    <a:pt x="1" y="20"/>
                    <a:pt x="1" y="97"/>
                  </a:cubicBezTo>
                  <a:cubicBezTo>
                    <a:pt x="1" y="135"/>
                    <a:pt x="58" y="173"/>
                    <a:pt x="97" y="173"/>
                  </a:cubicBezTo>
                  <a:cubicBezTo>
                    <a:pt x="154" y="173"/>
                    <a:pt x="193" y="135"/>
                    <a:pt x="193" y="97"/>
                  </a:cubicBezTo>
                  <a:cubicBezTo>
                    <a:pt x="193" y="39"/>
                    <a:pt x="154" y="1"/>
                    <a:pt x="97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29;p68">
              <a:extLst>
                <a:ext uri="{FF2B5EF4-FFF2-40B4-BE49-F238E27FC236}">
                  <a16:creationId xmlns:a16="http://schemas.microsoft.com/office/drawing/2014/main" id="{DD4C0EEA-14BE-43F1-8499-BA17DB322D21}"/>
                </a:ext>
              </a:extLst>
            </p:cNvPr>
            <p:cNvSpPr/>
            <p:nvPr/>
          </p:nvSpPr>
          <p:spPr>
            <a:xfrm>
              <a:off x="4364284" y="1596591"/>
              <a:ext cx="13136" cy="13757"/>
            </a:xfrm>
            <a:custGeom>
              <a:avLst/>
              <a:gdLst/>
              <a:ahLst/>
              <a:cxnLst/>
              <a:rect l="l" t="t" r="r" b="b"/>
              <a:pathLst>
                <a:path w="423" h="443" extrusionOk="0">
                  <a:moveTo>
                    <a:pt x="212" y="1"/>
                  </a:moveTo>
                  <a:cubicBezTo>
                    <a:pt x="96" y="20"/>
                    <a:pt x="0" y="116"/>
                    <a:pt x="0" y="212"/>
                  </a:cubicBezTo>
                  <a:cubicBezTo>
                    <a:pt x="0" y="346"/>
                    <a:pt x="96" y="442"/>
                    <a:pt x="212" y="442"/>
                  </a:cubicBezTo>
                  <a:cubicBezTo>
                    <a:pt x="327" y="442"/>
                    <a:pt x="423" y="346"/>
                    <a:pt x="423" y="212"/>
                  </a:cubicBezTo>
                  <a:cubicBezTo>
                    <a:pt x="423" y="97"/>
                    <a:pt x="327" y="1"/>
                    <a:pt x="212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730;p68">
              <a:extLst>
                <a:ext uri="{FF2B5EF4-FFF2-40B4-BE49-F238E27FC236}">
                  <a16:creationId xmlns:a16="http://schemas.microsoft.com/office/drawing/2014/main" id="{75E7311F-F273-49C7-9EC2-99C4B4BCAD1B}"/>
                </a:ext>
              </a:extLst>
            </p:cNvPr>
            <p:cNvSpPr/>
            <p:nvPr/>
          </p:nvSpPr>
          <p:spPr>
            <a:xfrm>
              <a:off x="4373228" y="1612087"/>
              <a:ext cx="13136" cy="13757"/>
            </a:xfrm>
            <a:custGeom>
              <a:avLst/>
              <a:gdLst/>
              <a:ahLst/>
              <a:cxnLst/>
              <a:rect l="l" t="t" r="r" b="b"/>
              <a:pathLst>
                <a:path w="423" h="443" extrusionOk="0">
                  <a:moveTo>
                    <a:pt x="212" y="1"/>
                  </a:moveTo>
                  <a:cubicBezTo>
                    <a:pt x="96" y="1"/>
                    <a:pt x="0" y="97"/>
                    <a:pt x="0" y="231"/>
                  </a:cubicBezTo>
                  <a:cubicBezTo>
                    <a:pt x="0" y="347"/>
                    <a:pt x="96" y="443"/>
                    <a:pt x="212" y="443"/>
                  </a:cubicBezTo>
                  <a:cubicBezTo>
                    <a:pt x="327" y="443"/>
                    <a:pt x="423" y="347"/>
                    <a:pt x="423" y="231"/>
                  </a:cubicBezTo>
                  <a:cubicBezTo>
                    <a:pt x="423" y="97"/>
                    <a:pt x="327" y="1"/>
                    <a:pt x="212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731;p68">
              <a:extLst>
                <a:ext uri="{FF2B5EF4-FFF2-40B4-BE49-F238E27FC236}">
                  <a16:creationId xmlns:a16="http://schemas.microsoft.com/office/drawing/2014/main" id="{E6433DF2-19FC-4B13-A772-8B5E65964E0B}"/>
                </a:ext>
              </a:extLst>
            </p:cNvPr>
            <p:cNvSpPr/>
            <p:nvPr/>
          </p:nvSpPr>
          <p:spPr>
            <a:xfrm>
              <a:off x="4406612" y="1579293"/>
              <a:ext cx="5994" cy="5994"/>
            </a:xfrm>
            <a:custGeom>
              <a:avLst/>
              <a:gdLst/>
              <a:ahLst/>
              <a:cxnLst/>
              <a:rect l="l" t="t" r="r" b="b"/>
              <a:pathLst>
                <a:path w="193" h="193" extrusionOk="0">
                  <a:moveTo>
                    <a:pt x="97" y="1"/>
                  </a:moveTo>
                  <a:cubicBezTo>
                    <a:pt x="39" y="1"/>
                    <a:pt x="1" y="58"/>
                    <a:pt x="1" y="97"/>
                  </a:cubicBezTo>
                  <a:cubicBezTo>
                    <a:pt x="1" y="154"/>
                    <a:pt x="58" y="193"/>
                    <a:pt x="97" y="193"/>
                  </a:cubicBezTo>
                  <a:cubicBezTo>
                    <a:pt x="154" y="193"/>
                    <a:pt x="193" y="154"/>
                    <a:pt x="193" y="97"/>
                  </a:cubicBezTo>
                  <a:cubicBezTo>
                    <a:pt x="193" y="58"/>
                    <a:pt x="154" y="1"/>
                    <a:pt x="97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732;p68">
              <a:extLst>
                <a:ext uri="{FF2B5EF4-FFF2-40B4-BE49-F238E27FC236}">
                  <a16:creationId xmlns:a16="http://schemas.microsoft.com/office/drawing/2014/main" id="{75773204-B432-46B2-A7C1-879A25BE206A}"/>
                </a:ext>
              </a:extLst>
            </p:cNvPr>
            <p:cNvSpPr/>
            <p:nvPr/>
          </p:nvSpPr>
          <p:spPr>
            <a:xfrm>
              <a:off x="4418537" y="1553051"/>
              <a:ext cx="7795" cy="7795"/>
            </a:xfrm>
            <a:custGeom>
              <a:avLst/>
              <a:gdLst/>
              <a:ahLst/>
              <a:cxnLst/>
              <a:rect l="l" t="t" r="r" b="b"/>
              <a:pathLst>
                <a:path w="251" h="251" extrusionOk="0">
                  <a:moveTo>
                    <a:pt x="135" y="1"/>
                  </a:moveTo>
                  <a:cubicBezTo>
                    <a:pt x="78" y="1"/>
                    <a:pt x="1" y="58"/>
                    <a:pt x="1" y="135"/>
                  </a:cubicBezTo>
                  <a:cubicBezTo>
                    <a:pt x="1" y="212"/>
                    <a:pt x="58" y="250"/>
                    <a:pt x="135" y="250"/>
                  </a:cubicBezTo>
                  <a:cubicBezTo>
                    <a:pt x="193" y="250"/>
                    <a:pt x="251" y="212"/>
                    <a:pt x="251" y="135"/>
                  </a:cubicBezTo>
                  <a:cubicBezTo>
                    <a:pt x="251" y="58"/>
                    <a:pt x="193" y="1"/>
                    <a:pt x="13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733;p68">
              <a:extLst>
                <a:ext uri="{FF2B5EF4-FFF2-40B4-BE49-F238E27FC236}">
                  <a16:creationId xmlns:a16="http://schemas.microsoft.com/office/drawing/2014/main" id="{1A650FA7-8D82-4377-BDAB-BD6AC7E23794}"/>
                </a:ext>
              </a:extLst>
            </p:cNvPr>
            <p:cNvSpPr/>
            <p:nvPr/>
          </p:nvSpPr>
          <p:spPr>
            <a:xfrm>
              <a:off x="4209227" y="1372372"/>
              <a:ext cx="9565" cy="9565"/>
            </a:xfrm>
            <a:custGeom>
              <a:avLst/>
              <a:gdLst/>
              <a:ahLst/>
              <a:cxnLst/>
              <a:rect l="l" t="t" r="r" b="b"/>
              <a:pathLst>
                <a:path w="308" h="308" extrusionOk="0">
                  <a:moveTo>
                    <a:pt x="154" y="0"/>
                  </a:moveTo>
                  <a:cubicBezTo>
                    <a:pt x="77" y="0"/>
                    <a:pt x="0" y="96"/>
                    <a:pt x="0" y="173"/>
                  </a:cubicBezTo>
                  <a:cubicBezTo>
                    <a:pt x="0" y="269"/>
                    <a:pt x="96" y="307"/>
                    <a:pt x="173" y="307"/>
                  </a:cubicBezTo>
                  <a:cubicBezTo>
                    <a:pt x="231" y="307"/>
                    <a:pt x="308" y="211"/>
                    <a:pt x="308" y="135"/>
                  </a:cubicBezTo>
                  <a:cubicBezTo>
                    <a:pt x="308" y="39"/>
                    <a:pt x="212" y="0"/>
                    <a:pt x="154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734;p68">
              <a:extLst>
                <a:ext uri="{FF2B5EF4-FFF2-40B4-BE49-F238E27FC236}">
                  <a16:creationId xmlns:a16="http://schemas.microsoft.com/office/drawing/2014/main" id="{121B9430-B47F-493E-B71A-58953D1D00E6}"/>
                </a:ext>
              </a:extLst>
            </p:cNvPr>
            <p:cNvSpPr/>
            <p:nvPr/>
          </p:nvSpPr>
          <p:spPr>
            <a:xfrm>
              <a:off x="4232487" y="1336565"/>
              <a:ext cx="9565" cy="9596"/>
            </a:xfrm>
            <a:custGeom>
              <a:avLst/>
              <a:gdLst/>
              <a:ahLst/>
              <a:cxnLst/>
              <a:rect l="l" t="t" r="r" b="b"/>
              <a:pathLst>
                <a:path w="308" h="309" extrusionOk="0">
                  <a:moveTo>
                    <a:pt x="135" y="1"/>
                  </a:moveTo>
                  <a:cubicBezTo>
                    <a:pt x="39" y="1"/>
                    <a:pt x="0" y="97"/>
                    <a:pt x="0" y="174"/>
                  </a:cubicBezTo>
                  <a:cubicBezTo>
                    <a:pt x="0" y="251"/>
                    <a:pt x="77" y="308"/>
                    <a:pt x="173" y="308"/>
                  </a:cubicBezTo>
                  <a:cubicBezTo>
                    <a:pt x="250" y="308"/>
                    <a:pt x="308" y="231"/>
                    <a:pt x="308" y="135"/>
                  </a:cubicBezTo>
                  <a:cubicBezTo>
                    <a:pt x="308" y="39"/>
                    <a:pt x="231" y="1"/>
                    <a:pt x="13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735;p68">
              <a:extLst>
                <a:ext uri="{FF2B5EF4-FFF2-40B4-BE49-F238E27FC236}">
                  <a16:creationId xmlns:a16="http://schemas.microsoft.com/office/drawing/2014/main" id="{D677A9AB-FA7D-44C0-99C1-D721F46D883D}"/>
                </a:ext>
              </a:extLst>
            </p:cNvPr>
            <p:cNvSpPr/>
            <p:nvPr/>
          </p:nvSpPr>
          <p:spPr>
            <a:xfrm>
              <a:off x="4241431" y="1358055"/>
              <a:ext cx="6584" cy="6584"/>
            </a:xfrm>
            <a:custGeom>
              <a:avLst/>
              <a:gdLst/>
              <a:ahLst/>
              <a:cxnLst/>
              <a:rect l="l" t="t" r="r" b="b"/>
              <a:pathLst>
                <a:path w="212" h="212" extrusionOk="0">
                  <a:moveTo>
                    <a:pt x="96" y="0"/>
                  </a:moveTo>
                  <a:cubicBezTo>
                    <a:pt x="39" y="0"/>
                    <a:pt x="0" y="77"/>
                    <a:pt x="0" y="115"/>
                  </a:cubicBezTo>
                  <a:cubicBezTo>
                    <a:pt x="0" y="173"/>
                    <a:pt x="39" y="211"/>
                    <a:pt x="116" y="211"/>
                  </a:cubicBezTo>
                  <a:cubicBezTo>
                    <a:pt x="154" y="211"/>
                    <a:pt x="212" y="173"/>
                    <a:pt x="212" y="96"/>
                  </a:cubicBezTo>
                  <a:cubicBezTo>
                    <a:pt x="212" y="39"/>
                    <a:pt x="154" y="0"/>
                    <a:pt x="9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736;p68">
              <a:extLst>
                <a:ext uri="{FF2B5EF4-FFF2-40B4-BE49-F238E27FC236}">
                  <a16:creationId xmlns:a16="http://schemas.microsoft.com/office/drawing/2014/main" id="{39D025EC-795F-4404-B7E9-4EE99DE1A22F}"/>
                </a:ext>
              </a:extLst>
            </p:cNvPr>
            <p:cNvSpPr/>
            <p:nvPr/>
          </p:nvSpPr>
          <p:spPr>
            <a:xfrm>
              <a:off x="4254536" y="1316286"/>
              <a:ext cx="11366" cy="9596"/>
            </a:xfrm>
            <a:custGeom>
              <a:avLst/>
              <a:gdLst/>
              <a:ahLst/>
              <a:cxnLst/>
              <a:rect l="l" t="t" r="r" b="b"/>
              <a:pathLst>
                <a:path w="366" h="309" extrusionOk="0">
                  <a:moveTo>
                    <a:pt x="174" y="1"/>
                  </a:moveTo>
                  <a:cubicBezTo>
                    <a:pt x="78" y="1"/>
                    <a:pt x="1" y="97"/>
                    <a:pt x="39" y="174"/>
                  </a:cubicBezTo>
                  <a:cubicBezTo>
                    <a:pt x="39" y="270"/>
                    <a:pt x="135" y="308"/>
                    <a:pt x="193" y="308"/>
                  </a:cubicBezTo>
                  <a:cubicBezTo>
                    <a:pt x="270" y="308"/>
                    <a:pt x="366" y="212"/>
                    <a:pt x="347" y="155"/>
                  </a:cubicBezTo>
                  <a:cubicBezTo>
                    <a:pt x="347" y="59"/>
                    <a:pt x="251" y="1"/>
                    <a:pt x="174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737;p68">
              <a:extLst>
                <a:ext uri="{FF2B5EF4-FFF2-40B4-BE49-F238E27FC236}">
                  <a16:creationId xmlns:a16="http://schemas.microsoft.com/office/drawing/2014/main" id="{5C3DC34D-12B0-4175-859C-515513492230}"/>
                </a:ext>
              </a:extLst>
            </p:cNvPr>
            <p:cNvSpPr/>
            <p:nvPr/>
          </p:nvSpPr>
          <p:spPr>
            <a:xfrm>
              <a:off x="4287361" y="1306752"/>
              <a:ext cx="10745" cy="9565"/>
            </a:xfrm>
            <a:custGeom>
              <a:avLst/>
              <a:gdLst/>
              <a:ahLst/>
              <a:cxnLst/>
              <a:rect l="l" t="t" r="r" b="b"/>
              <a:pathLst>
                <a:path w="346" h="308" extrusionOk="0">
                  <a:moveTo>
                    <a:pt x="154" y="1"/>
                  </a:moveTo>
                  <a:cubicBezTo>
                    <a:pt x="77" y="1"/>
                    <a:pt x="0" y="78"/>
                    <a:pt x="0" y="174"/>
                  </a:cubicBezTo>
                  <a:cubicBezTo>
                    <a:pt x="0" y="250"/>
                    <a:pt x="96" y="308"/>
                    <a:pt x="173" y="308"/>
                  </a:cubicBezTo>
                  <a:cubicBezTo>
                    <a:pt x="250" y="308"/>
                    <a:pt x="346" y="212"/>
                    <a:pt x="327" y="135"/>
                  </a:cubicBezTo>
                  <a:cubicBezTo>
                    <a:pt x="327" y="39"/>
                    <a:pt x="231" y="1"/>
                    <a:pt x="154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738;p68">
              <a:extLst>
                <a:ext uri="{FF2B5EF4-FFF2-40B4-BE49-F238E27FC236}">
                  <a16:creationId xmlns:a16="http://schemas.microsoft.com/office/drawing/2014/main" id="{79C949B8-7EFC-4349-AE4A-65D5F1D5D4A8}"/>
                </a:ext>
              </a:extLst>
            </p:cNvPr>
            <p:cNvSpPr/>
            <p:nvPr/>
          </p:nvSpPr>
          <p:spPr>
            <a:xfrm>
              <a:off x="4269442" y="1332994"/>
              <a:ext cx="7795" cy="6584"/>
            </a:xfrm>
            <a:custGeom>
              <a:avLst/>
              <a:gdLst/>
              <a:ahLst/>
              <a:cxnLst/>
              <a:rect l="l" t="t" r="r" b="b"/>
              <a:pathLst>
                <a:path w="251" h="212" extrusionOk="0">
                  <a:moveTo>
                    <a:pt x="135" y="1"/>
                  </a:moveTo>
                  <a:cubicBezTo>
                    <a:pt x="59" y="1"/>
                    <a:pt x="1" y="58"/>
                    <a:pt x="39" y="116"/>
                  </a:cubicBezTo>
                  <a:cubicBezTo>
                    <a:pt x="39" y="193"/>
                    <a:pt x="78" y="212"/>
                    <a:pt x="155" y="212"/>
                  </a:cubicBezTo>
                  <a:cubicBezTo>
                    <a:pt x="193" y="212"/>
                    <a:pt x="251" y="154"/>
                    <a:pt x="251" y="97"/>
                  </a:cubicBezTo>
                  <a:cubicBezTo>
                    <a:pt x="251" y="20"/>
                    <a:pt x="193" y="1"/>
                    <a:pt x="13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739;p68">
              <a:extLst>
                <a:ext uri="{FF2B5EF4-FFF2-40B4-BE49-F238E27FC236}">
                  <a16:creationId xmlns:a16="http://schemas.microsoft.com/office/drawing/2014/main" id="{D76C9EA5-47E3-4D72-B076-97CC095869C7}"/>
                </a:ext>
              </a:extLst>
            </p:cNvPr>
            <p:cNvSpPr/>
            <p:nvPr/>
          </p:nvSpPr>
          <p:spPr>
            <a:xfrm>
              <a:off x="2693869" y="1709321"/>
              <a:ext cx="2123075" cy="777679"/>
            </a:xfrm>
            <a:custGeom>
              <a:avLst/>
              <a:gdLst/>
              <a:ahLst/>
              <a:cxnLst/>
              <a:rect l="l" t="t" r="r" b="b"/>
              <a:pathLst>
                <a:path w="68365" h="25042" extrusionOk="0">
                  <a:moveTo>
                    <a:pt x="27288" y="0"/>
                  </a:moveTo>
                  <a:cubicBezTo>
                    <a:pt x="26885" y="19"/>
                    <a:pt x="26463" y="135"/>
                    <a:pt x="26040" y="365"/>
                  </a:cubicBezTo>
                  <a:cubicBezTo>
                    <a:pt x="25656" y="557"/>
                    <a:pt x="25272" y="788"/>
                    <a:pt x="24869" y="1152"/>
                  </a:cubicBezTo>
                  <a:cubicBezTo>
                    <a:pt x="24504" y="1460"/>
                    <a:pt x="24139" y="1824"/>
                    <a:pt x="23774" y="2247"/>
                  </a:cubicBezTo>
                  <a:cubicBezTo>
                    <a:pt x="23083" y="3073"/>
                    <a:pt x="22488" y="4014"/>
                    <a:pt x="21988" y="5032"/>
                  </a:cubicBezTo>
                  <a:cubicBezTo>
                    <a:pt x="21662" y="5684"/>
                    <a:pt x="21412" y="6318"/>
                    <a:pt x="21220" y="6913"/>
                  </a:cubicBezTo>
                  <a:cubicBezTo>
                    <a:pt x="21162" y="7048"/>
                    <a:pt x="21124" y="7202"/>
                    <a:pt x="21105" y="7374"/>
                  </a:cubicBezTo>
                  <a:cubicBezTo>
                    <a:pt x="21028" y="7182"/>
                    <a:pt x="20951" y="6952"/>
                    <a:pt x="20855" y="6798"/>
                  </a:cubicBezTo>
                  <a:cubicBezTo>
                    <a:pt x="20625" y="6261"/>
                    <a:pt x="20279" y="5780"/>
                    <a:pt x="19876" y="5320"/>
                  </a:cubicBezTo>
                  <a:cubicBezTo>
                    <a:pt x="19127" y="4494"/>
                    <a:pt x="18148" y="3860"/>
                    <a:pt x="17091" y="3591"/>
                  </a:cubicBezTo>
                  <a:cubicBezTo>
                    <a:pt x="16688" y="3495"/>
                    <a:pt x="16266" y="3438"/>
                    <a:pt x="15843" y="3438"/>
                  </a:cubicBezTo>
                  <a:cubicBezTo>
                    <a:pt x="15728" y="3438"/>
                    <a:pt x="15593" y="3438"/>
                    <a:pt x="15497" y="3457"/>
                  </a:cubicBezTo>
                  <a:cubicBezTo>
                    <a:pt x="14979" y="3495"/>
                    <a:pt x="14441" y="3630"/>
                    <a:pt x="13923" y="3860"/>
                  </a:cubicBezTo>
                  <a:cubicBezTo>
                    <a:pt x="13423" y="4071"/>
                    <a:pt x="12963" y="4417"/>
                    <a:pt x="12521" y="4878"/>
                  </a:cubicBezTo>
                  <a:cubicBezTo>
                    <a:pt x="12041" y="5358"/>
                    <a:pt x="11657" y="5953"/>
                    <a:pt x="11311" y="6702"/>
                  </a:cubicBezTo>
                  <a:cubicBezTo>
                    <a:pt x="11157" y="7029"/>
                    <a:pt x="11023" y="7394"/>
                    <a:pt x="10889" y="7758"/>
                  </a:cubicBezTo>
                  <a:cubicBezTo>
                    <a:pt x="10793" y="8066"/>
                    <a:pt x="10735" y="8392"/>
                    <a:pt x="10658" y="8815"/>
                  </a:cubicBezTo>
                  <a:cubicBezTo>
                    <a:pt x="10543" y="9448"/>
                    <a:pt x="10505" y="10178"/>
                    <a:pt x="10562" y="10965"/>
                  </a:cubicBezTo>
                  <a:cubicBezTo>
                    <a:pt x="10601" y="11753"/>
                    <a:pt x="10735" y="12617"/>
                    <a:pt x="10965" y="13654"/>
                  </a:cubicBezTo>
                  <a:cubicBezTo>
                    <a:pt x="10773" y="13289"/>
                    <a:pt x="10581" y="12982"/>
                    <a:pt x="10389" y="12675"/>
                  </a:cubicBezTo>
                  <a:cubicBezTo>
                    <a:pt x="10063" y="12137"/>
                    <a:pt x="9717" y="11695"/>
                    <a:pt x="9410" y="11311"/>
                  </a:cubicBezTo>
                  <a:cubicBezTo>
                    <a:pt x="9045" y="10869"/>
                    <a:pt x="8680" y="10505"/>
                    <a:pt x="8296" y="10216"/>
                  </a:cubicBezTo>
                  <a:cubicBezTo>
                    <a:pt x="8104" y="10082"/>
                    <a:pt x="7912" y="9967"/>
                    <a:pt x="7701" y="9871"/>
                  </a:cubicBezTo>
                  <a:cubicBezTo>
                    <a:pt x="7509" y="9775"/>
                    <a:pt x="7317" y="9717"/>
                    <a:pt x="7105" y="9679"/>
                  </a:cubicBezTo>
                  <a:cubicBezTo>
                    <a:pt x="7009" y="9640"/>
                    <a:pt x="6913" y="9640"/>
                    <a:pt x="6817" y="9640"/>
                  </a:cubicBezTo>
                  <a:cubicBezTo>
                    <a:pt x="6606" y="9640"/>
                    <a:pt x="6433" y="9698"/>
                    <a:pt x="6318" y="9813"/>
                  </a:cubicBezTo>
                  <a:cubicBezTo>
                    <a:pt x="6241" y="9890"/>
                    <a:pt x="6165" y="10005"/>
                    <a:pt x="6145" y="10120"/>
                  </a:cubicBezTo>
                  <a:cubicBezTo>
                    <a:pt x="6126" y="10274"/>
                    <a:pt x="6126" y="10409"/>
                    <a:pt x="6126" y="10543"/>
                  </a:cubicBezTo>
                  <a:cubicBezTo>
                    <a:pt x="6145" y="10697"/>
                    <a:pt x="6165" y="10850"/>
                    <a:pt x="6184" y="10965"/>
                  </a:cubicBezTo>
                  <a:cubicBezTo>
                    <a:pt x="6241" y="11119"/>
                    <a:pt x="6280" y="11273"/>
                    <a:pt x="6357" y="11465"/>
                  </a:cubicBezTo>
                  <a:cubicBezTo>
                    <a:pt x="6510" y="11849"/>
                    <a:pt x="6702" y="12271"/>
                    <a:pt x="6933" y="12751"/>
                  </a:cubicBezTo>
                  <a:cubicBezTo>
                    <a:pt x="6856" y="12694"/>
                    <a:pt x="6760" y="12655"/>
                    <a:pt x="6702" y="12598"/>
                  </a:cubicBezTo>
                  <a:cubicBezTo>
                    <a:pt x="6606" y="12559"/>
                    <a:pt x="6510" y="12521"/>
                    <a:pt x="6376" y="12502"/>
                  </a:cubicBezTo>
                  <a:lnTo>
                    <a:pt x="6222" y="12502"/>
                  </a:lnTo>
                  <a:cubicBezTo>
                    <a:pt x="6145" y="12502"/>
                    <a:pt x="6088" y="12521"/>
                    <a:pt x="6030" y="12559"/>
                  </a:cubicBezTo>
                  <a:cubicBezTo>
                    <a:pt x="5972" y="12579"/>
                    <a:pt x="5934" y="12598"/>
                    <a:pt x="5876" y="12655"/>
                  </a:cubicBezTo>
                  <a:cubicBezTo>
                    <a:pt x="5838" y="12675"/>
                    <a:pt x="5780" y="12713"/>
                    <a:pt x="5742" y="12771"/>
                  </a:cubicBezTo>
                  <a:cubicBezTo>
                    <a:pt x="5684" y="12809"/>
                    <a:pt x="5665" y="12867"/>
                    <a:pt x="5608" y="12905"/>
                  </a:cubicBezTo>
                  <a:lnTo>
                    <a:pt x="5550" y="13059"/>
                  </a:lnTo>
                  <a:cubicBezTo>
                    <a:pt x="5492" y="13135"/>
                    <a:pt x="5492" y="13231"/>
                    <a:pt x="5473" y="13327"/>
                  </a:cubicBezTo>
                  <a:cubicBezTo>
                    <a:pt x="5454" y="13385"/>
                    <a:pt x="5454" y="13481"/>
                    <a:pt x="5454" y="13616"/>
                  </a:cubicBezTo>
                  <a:cubicBezTo>
                    <a:pt x="5454" y="13808"/>
                    <a:pt x="5492" y="14019"/>
                    <a:pt x="5550" y="14230"/>
                  </a:cubicBezTo>
                  <a:cubicBezTo>
                    <a:pt x="5588" y="14422"/>
                    <a:pt x="5665" y="14633"/>
                    <a:pt x="5780" y="14902"/>
                  </a:cubicBezTo>
                  <a:cubicBezTo>
                    <a:pt x="5800" y="14979"/>
                    <a:pt x="5857" y="15056"/>
                    <a:pt x="5876" y="15152"/>
                  </a:cubicBezTo>
                  <a:cubicBezTo>
                    <a:pt x="5569" y="14787"/>
                    <a:pt x="5224" y="14422"/>
                    <a:pt x="4839" y="14057"/>
                  </a:cubicBezTo>
                  <a:cubicBezTo>
                    <a:pt x="3918" y="13174"/>
                    <a:pt x="2881" y="12502"/>
                    <a:pt x="1767" y="12041"/>
                  </a:cubicBezTo>
                  <a:cubicBezTo>
                    <a:pt x="1632" y="12002"/>
                    <a:pt x="1517" y="11945"/>
                    <a:pt x="1364" y="11906"/>
                  </a:cubicBezTo>
                  <a:cubicBezTo>
                    <a:pt x="1364" y="11849"/>
                    <a:pt x="1344" y="11791"/>
                    <a:pt x="1325" y="11734"/>
                  </a:cubicBezTo>
                  <a:cubicBezTo>
                    <a:pt x="1268" y="11657"/>
                    <a:pt x="1191" y="11618"/>
                    <a:pt x="1095" y="11599"/>
                  </a:cubicBezTo>
                  <a:lnTo>
                    <a:pt x="1037" y="11599"/>
                  </a:lnTo>
                  <a:cubicBezTo>
                    <a:pt x="960" y="11599"/>
                    <a:pt x="884" y="11618"/>
                    <a:pt x="845" y="11638"/>
                  </a:cubicBezTo>
                  <a:cubicBezTo>
                    <a:pt x="768" y="11695"/>
                    <a:pt x="691" y="11753"/>
                    <a:pt x="691" y="11849"/>
                  </a:cubicBezTo>
                  <a:cubicBezTo>
                    <a:pt x="672" y="11983"/>
                    <a:pt x="653" y="12118"/>
                    <a:pt x="615" y="12233"/>
                  </a:cubicBezTo>
                  <a:cubicBezTo>
                    <a:pt x="595" y="12329"/>
                    <a:pt x="595" y="12425"/>
                    <a:pt x="576" y="12521"/>
                  </a:cubicBezTo>
                  <a:lnTo>
                    <a:pt x="557" y="12655"/>
                  </a:lnTo>
                  <a:cubicBezTo>
                    <a:pt x="519" y="12867"/>
                    <a:pt x="499" y="13097"/>
                    <a:pt x="480" y="13327"/>
                  </a:cubicBezTo>
                  <a:lnTo>
                    <a:pt x="480" y="13385"/>
                  </a:lnTo>
                  <a:cubicBezTo>
                    <a:pt x="423" y="13923"/>
                    <a:pt x="384" y="14480"/>
                    <a:pt x="327" y="15094"/>
                  </a:cubicBezTo>
                  <a:cubicBezTo>
                    <a:pt x="288" y="16016"/>
                    <a:pt x="231" y="16919"/>
                    <a:pt x="192" y="17802"/>
                  </a:cubicBezTo>
                  <a:lnTo>
                    <a:pt x="173" y="18378"/>
                  </a:lnTo>
                  <a:cubicBezTo>
                    <a:pt x="135" y="18743"/>
                    <a:pt x="115" y="19127"/>
                    <a:pt x="96" y="19492"/>
                  </a:cubicBezTo>
                  <a:cubicBezTo>
                    <a:pt x="77" y="19799"/>
                    <a:pt x="39" y="20106"/>
                    <a:pt x="19" y="20452"/>
                  </a:cubicBezTo>
                  <a:cubicBezTo>
                    <a:pt x="0" y="20817"/>
                    <a:pt x="0" y="21163"/>
                    <a:pt x="0" y="21508"/>
                  </a:cubicBezTo>
                  <a:cubicBezTo>
                    <a:pt x="0" y="21873"/>
                    <a:pt x="39" y="22219"/>
                    <a:pt x="115" y="22603"/>
                  </a:cubicBezTo>
                  <a:cubicBezTo>
                    <a:pt x="269" y="23313"/>
                    <a:pt x="576" y="23909"/>
                    <a:pt x="1037" y="24274"/>
                  </a:cubicBezTo>
                  <a:cubicBezTo>
                    <a:pt x="1229" y="24408"/>
                    <a:pt x="1440" y="24562"/>
                    <a:pt x="1748" y="24658"/>
                  </a:cubicBezTo>
                  <a:cubicBezTo>
                    <a:pt x="2017" y="24754"/>
                    <a:pt x="2324" y="24811"/>
                    <a:pt x="2689" y="24888"/>
                  </a:cubicBezTo>
                  <a:cubicBezTo>
                    <a:pt x="3169" y="24965"/>
                    <a:pt x="3687" y="25003"/>
                    <a:pt x="4359" y="25003"/>
                  </a:cubicBezTo>
                  <a:lnTo>
                    <a:pt x="4878" y="25003"/>
                  </a:lnTo>
                  <a:cubicBezTo>
                    <a:pt x="5588" y="24984"/>
                    <a:pt x="6318" y="24946"/>
                    <a:pt x="7009" y="24888"/>
                  </a:cubicBezTo>
                  <a:lnTo>
                    <a:pt x="7048" y="24888"/>
                  </a:lnTo>
                  <a:cubicBezTo>
                    <a:pt x="7336" y="24869"/>
                    <a:pt x="7662" y="24850"/>
                    <a:pt x="7950" y="24811"/>
                  </a:cubicBezTo>
                  <a:cubicBezTo>
                    <a:pt x="8277" y="24792"/>
                    <a:pt x="8623" y="24792"/>
                    <a:pt x="8930" y="24792"/>
                  </a:cubicBezTo>
                  <a:lnTo>
                    <a:pt x="9026" y="24792"/>
                  </a:lnTo>
                  <a:cubicBezTo>
                    <a:pt x="10178" y="24773"/>
                    <a:pt x="11311" y="24773"/>
                    <a:pt x="12425" y="24754"/>
                  </a:cubicBezTo>
                  <a:lnTo>
                    <a:pt x="19281" y="24677"/>
                  </a:lnTo>
                  <a:cubicBezTo>
                    <a:pt x="23429" y="24619"/>
                    <a:pt x="27884" y="24600"/>
                    <a:pt x="32953" y="24581"/>
                  </a:cubicBezTo>
                  <a:cubicBezTo>
                    <a:pt x="35239" y="24581"/>
                    <a:pt x="37524" y="24562"/>
                    <a:pt x="39790" y="24562"/>
                  </a:cubicBezTo>
                  <a:cubicBezTo>
                    <a:pt x="40942" y="24562"/>
                    <a:pt x="42075" y="24562"/>
                    <a:pt x="43227" y="24523"/>
                  </a:cubicBezTo>
                  <a:lnTo>
                    <a:pt x="46396" y="24523"/>
                  </a:lnTo>
                  <a:cubicBezTo>
                    <a:pt x="46838" y="24523"/>
                    <a:pt x="47260" y="24562"/>
                    <a:pt x="47663" y="24581"/>
                  </a:cubicBezTo>
                  <a:lnTo>
                    <a:pt x="47951" y="24600"/>
                  </a:lnTo>
                  <a:lnTo>
                    <a:pt x="49257" y="24677"/>
                  </a:lnTo>
                  <a:lnTo>
                    <a:pt x="50544" y="24754"/>
                  </a:lnTo>
                  <a:cubicBezTo>
                    <a:pt x="52426" y="24869"/>
                    <a:pt x="54865" y="24984"/>
                    <a:pt x="57400" y="25042"/>
                  </a:cubicBezTo>
                  <a:lnTo>
                    <a:pt x="58667" y="25042"/>
                  </a:lnTo>
                  <a:cubicBezTo>
                    <a:pt x="59454" y="25042"/>
                    <a:pt x="60223" y="25003"/>
                    <a:pt x="60952" y="24984"/>
                  </a:cubicBezTo>
                  <a:cubicBezTo>
                    <a:pt x="62143" y="24946"/>
                    <a:pt x="63180" y="24869"/>
                    <a:pt x="64121" y="24754"/>
                  </a:cubicBezTo>
                  <a:cubicBezTo>
                    <a:pt x="64563" y="24696"/>
                    <a:pt x="65043" y="24600"/>
                    <a:pt x="65484" y="24523"/>
                  </a:cubicBezTo>
                  <a:cubicBezTo>
                    <a:pt x="65888" y="24466"/>
                    <a:pt x="66252" y="24370"/>
                    <a:pt x="66579" y="24235"/>
                  </a:cubicBezTo>
                  <a:cubicBezTo>
                    <a:pt x="66925" y="24120"/>
                    <a:pt x="67213" y="24005"/>
                    <a:pt x="67481" y="23832"/>
                  </a:cubicBezTo>
                  <a:cubicBezTo>
                    <a:pt x="67712" y="23697"/>
                    <a:pt x="67923" y="23525"/>
                    <a:pt x="68058" y="23333"/>
                  </a:cubicBezTo>
                  <a:cubicBezTo>
                    <a:pt x="68115" y="23217"/>
                    <a:pt x="68192" y="23121"/>
                    <a:pt x="68211" y="23025"/>
                  </a:cubicBezTo>
                  <a:cubicBezTo>
                    <a:pt x="68250" y="22948"/>
                    <a:pt x="68269" y="22891"/>
                    <a:pt x="68288" y="22833"/>
                  </a:cubicBezTo>
                  <a:cubicBezTo>
                    <a:pt x="68307" y="22756"/>
                    <a:pt x="68307" y="22680"/>
                    <a:pt x="68307" y="22603"/>
                  </a:cubicBezTo>
                  <a:cubicBezTo>
                    <a:pt x="68365" y="22104"/>
                    <a:pt x="68211" y="21585"/>
                    <a:pt x="67962" y="21124"/>
                  </a:cubicBezTo>
                  <a:cubicBezTo>
                    <a:pt x="67827" y="20951"/>
                    <a:pt x="67693" y="20759"/>
                    <a:pt x="67501" y="20567"/>
                  </a:cubicBezTo>
                  <a:cubicBezTo>
                    <a:pt x="67328" y="20394"/>
                    <a:pt x="67136" y="20260"/>
                    <a:pt x="66848" y="20087"/>
                  </a:cubicBezTo>
                  <a:cubicBezTo>
                    <a:pt x="66291" y="19761"/>
                    <a:pt x="65696" y="19530"/>
                    <a:pt x="65292" y="19415"/>
                  </a:cubicBezTo>
                  <a:cubicBezTo>
                    <a:pt x="64831" y="19281"/>
                    <a:pt x="64351" y="19185"/>
                    <a:pt x="63794" y="19089"/>
                  </a:cubicBezTo>
                  <a:lnTo>
                    <a:pt x="63506" y="19012"/>
                  </a:lnTo>
                  <a:cubicBezTo>
                    <a:pt x="63122" y="18935"/>
                    <a:pt x="62719" y="18897"/>
                    <a:pt x="62239" y="18897"/>
                  </a:cubicBezTo>
                  <a:lnTo>
                    <a:pt x="62143" y="18897"/>
                  </a:lnTo>
                  <a:cubicBezTo>
                    <a:pt x="61970" y="18897"/>
                    <a:pt x="61836" y="18858"/>
                    <a:pt x="61663" y="18858"/>
                  </a:cubicBezTo>
                  <a:cubicBezTo>
                    <a:pt x="61855" y="18628"/>
                    <a:pt x="62028" y="18378"/>
                    <a:pt x="62143" y="18167"/>
                  </a:cubicBezTo>
                  <a:cubicBezTo>
                    <a:pt x="62220" y="18032"/>
                    <a:pt x="62297" y="17898"/>
                    <a:pt x="62335" y="17764"/>
                  </a:cubicBezTo>
                  <a:cubicBezTo>
                    <a:pt x="62393" y="17591"/>
                    <a:pt x="62431" y="17456"/>
                    <a:pt x="62450" y="17303"/>
                  </a:cubicBezTo>
                  <a:cubicBezTo>
                    <a:pt x="62508" y="17034"/>
                    <a:pt x="62450" y="16746"/>
                    <a:pt x="62335" y="16496"/>
                  </a:cubicBezTo>
                  <a:cubicBezTo>
                    <a:pt x="62297" y="16362"/>
                    <a:pt x="62201" y="16246"/>
                    <a:pt x="62066" y="16131"/>
                  </a:cubicBezTo>
                  <a:cubicBezTo>
                    <a:pt x="61970" y="16035"/>
                    <a:pt x="61855" y="15939"/>
                    <a:pt x="61720" y="15843"/>
                  </a:cubicBezTo>
                  <a:cubicBezTo>
                    <a:pt x="61490" y="15728"/>
                    <a:pt x="61260" y="15632"/>
                    <a:pt x="60971" y="15574"/>
                  </a:cubicBezTo>
                  <a:cubicBezTo>
                    <a:pt x="60895" y="15574"/>
                    <a:pt x="60799" y="15555"/>
                    <a:pt x="60703" y="15555"/>
                  </a:cubicBezTo>
                  <a:cubicBezTo>
                    <a:pt x="60568" y="15555"/>
                    <a:pt x="60395" y="15574"/>
                    <a:pt x="60203" y="15593"/>
                  </a:cubicBezTo>
                  <a:cubicBezTo>
                    <a:pt x="59915" y="15651"/>
                    <a:pt x="59627" y="15747"/>
                    <a:pt x="59416" y="15843"/>
                  </a:cubicBezTo>
                  <a:cubicBezTo>
                    <a:pt x="58955" y="16016"/>
                    <a:pt x="58494" y="16266"/>
                    <a:pt x="57937" y="16630"/>
                  </a:cubicBezTo>
                  <a:cubicBezTo>
                    <a:pt x="57880" y="16688"/>
                    <a:pt x="57822" y="16727"/>
                    <a:pt x="57745" y="16746"/>
                  </a:cubicBezTo>
                  <a:cubicBezTo>
                    <a:pt x="57803" y="16630"/>
                    <a:pt x="57803" y="16515"/>
                    <a:pt x="57822" y="16400"/>
                  </a:cubicBezTo>
                  <a:cubicBezTo>
                    <a:pt x="57841" y="16035"/>
                    <a:pt x="57707" y="15690"/>
                    <a:pt x="57419" y="15555"/>
                  </a:cubicBezTo>
                  <a:cubicBezTo>
                    <a:pt x="57265" y="15478"/>
                    <a:pt x="57112" y="15440"/>
                    <a:pt x="56920" y="15440"/>
                  </a:cubicBezTo>
                  <a:cubicBezTo>
                    <a:pt x="56766" y="15440"/>
                    <a:pt x="56593" y="15459"/>
                    <a:pt x="56439" y="15497"/>
                  </a:cubicBezTo>
                  <a:cubicBezTo>
                    <a:pt x="56228" y="15555"/>
                    <a:pt x="56036" y="15651"/>
                    <a:pt x="55825" y="15747"/>
                  </a:cubicBezTo>
                  <a:lnTo>
                    <a:pt x="56113" y="15248"/>
                  </a:lnTo>
                  <a:cubicBezTo>
                    <a:pt x="56382" y="14729"/>
                    <a:pt x="56593" y="14288"/>
                    <a:pt x="56766" y="13846"/>
                  </a:cubicBezTo>
                  <a:cubicBezTo>
                    <a:pt x="56958" y="13347"/>
                    <a:pt x="57054" y="12905"/>
                    <a:pt x="57073" y="12502"/>
                  </a:cubicBezTo>
                  <a:cubicBezTo>
                    <a:pt x="57112" y="12194"/>
                    <a:pt x="57073" y="11753"/>
                    <a:pt x="56843" y="11369"/>
                  </a:cubicBezTo>
                  <a:cubicBezTo>
                    <a:pt x="56631" y="11061"/>
                    <a:pt x="56286" y="10793"/>
                    <a:pt x="55844" y="10658"/>
                  </a:cubicBezTo>
                  <a:cubicBezTo>
                    <a:pt x="55690" y="10601"/>
                    <a:pt x="55518" y="10581"/>
                    <a:pt x="55326" y="10581"/>
                  </a:cubicBezTo>
                  <a:cubicBezTo>
                    <a:pt x="55134" y="10581"/>
                    <a:pt x="54942" y="10601"/>
                    <a:pt x="54750" y="10677"/>
                  </a:cubicBezTo>
                  <a:cubicBezTo>
                    <a:pt x="54423" y="10773"/>
                    <a:pt x="54058" y="10985"/>
                    <a:pt x="53693" y="11273"/>
                  </a:cubicBezTo>
                  <a:cubicBezTo>
                    <a:pt x="53386" y="11522"/>
                    <a:pt x="53098" y="11830"/>
                    <a:pt x="52752" y="12271"/>
                  </a:cubicBezTo>
                  <a:cubicBezTo>
                    <a:pt x="52464" y="12598"/>
                    <a:pt x="52215" y="12982"/>
                    <a:pt x="51946" y="13443"/>
                  </a:cubicBezTo>
                  <a:cubicBezTo>
                    <a:pt x="51600" y="13961"/>
                    <a:pt x="51312" y="14518"/>
                    <a:pt x="51024" y="15113"/>
                  </a:cubicBezTo>
                  <a:cubicBezTo>
                    <a:pt x="50986" y="14979"/>
                    <a:pt x="50909" y="14864"/>
                    <a:pt x="50832" y="14768"/>
                  </a:cubicBezTo>
                  <a:cubicBezTo>
                    <a:pt x="50736" y="14633"/>
                    <a:pt x="50582" y="14537"/>
                    <a:pt x="50410" y="14499"/>
                  </a:cubicBezTo>
                  <a:cubicBezTo>
                    <a:pt x="50333" y="14480"/>
                    <a:pt x="50256" y="14480"/>
                    <a:pt x="50198" y="14480"/>
                  </a:cubicBezTo>
                  <a:cubicBezTo>
                    <a:pt x="50102" y="14480"/>
                    <a:pt x="49968" y="14499"/>
                    <a:pt x="49872" y="14518"/>
                  </a:cubicBezTo>
                  <a:cubicBezTo>
                    <a:pt x="49469" y="14633"/>
                    <a:pt x="49104" y="14902"/>
                    <a:pt x="48873" y="15113"/>
                  </a:cubicBezTo>
                  <a:cubicBezTo>
                    <a:pt x="48777" y="15209"/>
                    <a:pt x="48662" y="15305"/>
                    <a:pt x="48566" y="15401"/>
                  </a:cubicBezTo>
                  <a:cubicBezTo>
                    <a:pt x="48566" y="15094"/>
                    <a:pt x="48528" y="14806"/>
                    <a:pt x="48470" y="14537"/>
                  </a:cubicBezTo>
                  <a:cubicBezTo>
                    <a:pt x="48336" y="14134"/>
                    <a:pt x="48124" y="13827"/>
                    <a:pt x="47836" y="13654"/>
                  </a:cubicBezTo>
                  <a:cubicBezTo>
                    <a:pt x="47663" y="13558"/>
                    <a:pt x="47452" y="13520"/>
                    <a:pt x="47241" y="13520"/>
                  </a:cubicBezTo>
                  <a:cubicBezTo>
                    <a:pt x="47087" y="13520"/>
                    <a:pt x="46972" y="13539"/>
                    <a:pt x="46838" y="13558"/>
                  </a:cubicBezTo>
                  <a:cubicBezTo>
                    <a:pt x="46473" y="13654"/>
                    <a:pt x="46108" y="13865"/>
                    <a:pt x="45743" y="14211"/>
                  </a:cubicBezTo>
                  <a:lnTo>
                    <a:pt x="45609" y="14345"/>
                  </a:lnTo>
                  <a:cubicBezTo>
                    <a:pt x="45724" y="13846"/>
                    <a:pt x="45820" y="13423"/>
                    <a:pt x="45877" y="12982"/>
                  </a:cubicBezTo>
                  <a:cubicBezTo>
                    <a:pt x="45973" y="12425"/>
                    <a:pt x="46012" y="11945"/>
                    <a:pt x="46012" y="11503"/>
                  </a:cubicBezTo>
                  <a:cubicBezTo>
                    <a:pt x="46031" y="10965"/>
                    <a:pt x="45993" y="10543"/>
                    <a:pt x="45877" y="10159"/>
                  </a:cubicBezTo>
                  <a:cubicBezTo>
                    <a:pt x="45743" y="9736"/>
                    <a:pt x="45532" y="9429"/>
                    <a:pt x="45244" y="9218"/>
                  </a:cubicBezTo>
                  <a:cubicBezTo>
                    <a:pt x="45109" y="9122"/>
                    <a:pt x="44937" y="9045"/>
                    <a:pt x="44764" y="9026"/>
                  </a:cubicBezTo>
                  <a:cubicBezTo>
                    <a:pt x="44668" y="8987"/>
                    <a:pt x="44572" y="8987"/>
                    <a:pt x="44456" y="8987"/>
                  </a:cubicBezTo>
                  <a:cubicBezTo>
                    <a:pt x="44380" y="8987"/>
                    <a:pt x="44303" y="8987"/>
                    <a:pt x="44245" y="9026"/>
                  </a:cubicBezTo>
                  <a:cubicBezTo>
                    <a:pt x="43919" y="9064"/>
                    <a:pt x="43631" y="9199"/>
                    <a:pt x="43285" y="9448"/>
                  </a:cubicBezTo>
                  <a:cubicBezTo>
                    <a:pt x="42920" y="9717"/>
                    <a:pt x="42632" y="10082"/>
                    <a:pt x="42421" y="10351"/>
                  </a:cubicBezTo>
                  <a:cubicBezTo>
                    <a:pt x="42152" y="10677"/>
                    <a:pt x="41902" y="11042"/>
                    <a:pt x="41653" y="11503"/>
                  </a:cubicBezTo>
                  <a:cubicBezTo>
                    <a:pt x="41422" y="11887"/>
                    <a:pt x="41211" y="12290"/>
                    <a:pt x="41000" y="12771"/>
                  </a:cubicBezTo>
                  <a:cubicBezTo>
                    <a:pt x="40808" y="13174"/>
                    <a:pt x="40654" y="13558"/>
                    <a:pt x="40520" y="13942"/>
                  </a:cubicBezTo>
                  <a:lnTo>
                    <a:pt x="40462" y="14096"/>
                  </a:lnTo>
                  <a:cubicBezTo>
                    <a:pt x="40443" y="13865"/>
                    <a:pt x="40366" y="13673"/>
                    <a:pt x="40270" y="13481"/>
                  </a:cubicBezTo>
                  <a:cubicBezTo>
                    <a:pt x="40232" y="13366"/>
                    <a:pt x="40136" y="13193"/>
                    <a:pt x="39982" y="13078"/>
                  </a:cubicBezTo>
                  <a:lnTo>
                    <a:pt x="39771" y="12943"/>
                  </a:lnTo>
                  <a:cubicBezTo>
                    <a:pt x="39732" y="12905"/>
                    <a:pt x="39656" y="12886"/>
                    <a:pt x="39560" y="12886"/>
                  </a:cubicBezTo>
                  <a:lnTo>
                    <a:pt x="39502" y="12886"/>
                  </a:lnTo>
                  <a:cubicBezTo>
                    <a:pt x="39444" y="12886"/>
                    <a:pt x="39367" y="12905"/>
                    <a:pt x="39291" y="12943"/>
                  </a:cubicBezTo>
                  <a:cubicBezTo>
                    <a:pt x="39387" y="12559"/>
                    <a:pt x="39463" y="12175"/>
                    <a:pt x="39502" y="11810"/>
                  </a:cubicBezTo>
                  <a:cubicBezTo>
                    <a:pt x="39579" y="11349"/>
                    <a:pt x="39656" y="10735"/>
                    <a:pt x="39579" y="10101"/>
                  </a:cubicBezTo>
                  <a:cubicBezTo>
                    <a:pt x="39560" y="9871"/>
                    <a:pt x="39483" y="9640"/>
                    <a:pt x="39387" y="9448"/>
                  </a:cubicBezTo>
                  <a:cubicBezTo>
                    <a:pt x="39291" y="9256"/>
                    <a:pt x="39156" y="9122"/>
                    <a:pt x="38964" y="9007"/>
                  </a:cubicBezTo>
                  <a:cubicBezTo>
                    <a:pt x="38811" y="8911"/>
                    <a:pt x="38676" y="8853"/>
                    <a:pt x="38503" y="8853"/>
                  </a:cubicBezTo>
                  <a:lnTo>
                    <a:pt x="38426" y="8853"/>
                  </a:lnTo>
                  <a:cubicBezTo>
                    <a:pt x="38330" y="8853"/>
                    <a:pt x="38234" y="8872"/>
                    <a:pt x="38138" y="8930"/>
                  </a:cubicBezTo>
                  <a:cubicBezTo>
                    <a:pt x="38042" y="8968"/>
                    <a:pt x="37966" y="9026"/>
                    <a:pt x="37908" y="9064"/>
                  </a:cubicBezTo>
                  <a:cubicBezTo>
                    <a:pt x="37735" y="9199"/>
                    <a:pt x="37620" y="9352"/>
                    <a:pt x="37486" y="9525"/>
                  </a:cubicBezTo>
                  <a:cubicBezTo>
                    <a:pt x="37370" y="9698"/>
                    <a:pt x="37274" y="9871"/>
                    <a:pt x="37159" y="10120"/>
                  </a:cubicBezTo>
                  <a:cubicBezTo>
                    <a:pt x="37101" y="10216"/>
                    <a:pt x="37063" y="10351"/>
                    <a:pt x="37005" y="10447"/>
                  </a:cubicBezTo>
                  <a:cubicBezTo>
                    <a:pt x="37005" y="10313"/>
                    <a:pt x="37044" y="10197"/>
                    <a:pt x="37044" y="10063"/>
                  </a:cubicBezTo>
                  <a:cubicBezTo>
                    <a:pt x="37044" y="9794"/>
                    <a:pt x="37044" y="9544"/>
                    <a:pt x="37005" y="9314"/>
                  </a:cubicBezTo>
                  <a:cubicBezTo>
                    <a:pt x="36986" y="9026"/>
                    <a:pt x="36948" y="8795"/>
                    <a:pt x="36890" y="8623"/>
                  </a:cubicBezTo>
                  <a:cubicBezTo>
                    <a:pt x="36794" y="8277"/>
                    <a:pt x="36621" y="7854"/>
                    <a:pt x="36237" y="7624"/>
                  </a:cubicBezTo>
                  <a:cubicBezTo>
                    <a:pt x="36084" y="7528"/>
                    <a:pt x="35911" y="7490"/>
                    <a:pt x="35719" y="7490"/>
                  </a:cubicBezTo>
                  <a:lnTo>
                    <a:pt x="35642" y="7490"/>
                  </a:lnTo>
                  <a:cubicBezTo>
                    <a:pt x="35431" y="7490"/>
                    <a:pt x="35239" y="7547"/>
                    <a:pt x="35066" y="7682"/>
                  </a:cubicBezTo>
                  <a:cubicBezTo>
                    <a:pt x="34855" y="7816"/>
                    <a:pt x="34682" y="8008"/>
                    <a:pt x="34567" y="8162"/>
                  </a:cubicBezTo>
                  <a:cubicBezTo>
                    <a:pt x="34451" y="8315"/>
                    <a:pt x="34298" y="8507"/>
                    <a:pt x="34183" y="8776"/>
                  </a:cubicBezTo>
                  <a:cubicBezTo>
                    <a:pt x="33933" y="9237"/>
                    <a:pt x="33741" y="9736"/>
                    <a:pt x="33587" y="10389"/>
                  </a:cubicBezTo>
                  <a:cubicBezTo>
                    <a:pt x="33453" y="10793"/>
                    <a:pt x="33338" y="11253"/>
                    <a:pt x="33242" y="11753"/>
                  </a:cubicBezTo>
                  <a:cubicBezTo>
                    <a:pt x="33165" y="11599"/>
                    <a:pt x="33049" y="11426"/>
                    <a:pt x="32934" y="11273"/>
                  </a:cubicBezTo>
                  <a:cubicBezTo>
                    <a:pt x="32761" y="11119"/>
                    <a:pt x="32569" y="10946"/>
                    <a:pt x="32358" y="10850"/>
                  </a:cubicBezTo>
                  <a:cubicBezTo>
                    <a:pt x="32147" y="10754"/>
                    <a:pt x="31897" y="10677"/>
                    <a:pt x="31667" y="10658"/>
                  </a:cubicBezTo>
                  <a:lnTo>
                    <a:pt x="31532" y="10658"/>
                  </a:lnTo>
                  <a:cubicBezTo>
                    <a:pt x="31340" y="10658"/>
                    <a:pt x="31148" y="10677"/>
                    <a:pt x="30995" y="10754"/>
                  </a:cubicBezTo>
                  <a:cubicBezTo>
                    <a:pt x="30764" y="10812"/>
                    <a:pt x="30572" y="10908"/>
                    <a:pt x="30361" y="11061"/>
                  </a:cubicBezTo>
                  <a:cubicBezTo>
                    <a:pt x="30630" y="10101"/>
                    <a:pt x="30918" y="8968"/>
                    <a:pt x="31091" y="7739"/>
                  </a:cubicBezTo>
                  <a:cubicBezTo>
                    <a:pt x="31225" y="6817"/>
                    <a:pt x="31244" y="5953"/>
                    <a:pt x="31187" y="5128"/>
                  </a:cubicBezTo>
                  <a:cubicBezTo>
                    <a:pt x="31129" y="4667"/>
                    <a:pt x="31052" y="4244"/>
                    <a:pt x="30956" y="3841"/>
                  </a:cubicBezTo>
                  <a:cubicBezTo>
                    <a:pt x="30860" y="3438"/>
                    <a:pt x="30726" y="3015"/>
                    <a:pt x="30534" y="2593"/>
                  </a:cubicBezTo>
                  <a:cubicBezTo>
                    <a:pt x="30246" y="1959"/>
                    <a:pt x="29939" y="1460"/>
                    <a:pt x="29574" y="1018"/>
                  </a:cubicBezTo>
                  <a:cubicBezTo>
                    <a:pt x="29401" y="826"/>
                    <a:pt x="29228" y="672"/>
                    <a:pt x="29017" y="519"/>
                  </a:cubicBezTo>
                  <a:cubicBezTo>
                    <a:pt x="28844" y="403"/>
                    <a:pt x="28690" y="288"/>
                    <a:pt x="28441" y="192"/>
                  </a:cubicBezTo>
                  <a:cubicBezTo>
                    <a:pt x="28172" y="77"/>
                    <a:pt x="27826" y="0"/>
                    <a:pt x="274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740;p68">
              <a:extLst>
                <a:ext uri="{FF2B5EF4-FFF2-40B4-BE49-F238E27FC236}">
                  <a16:creationId xmlns:a16="http://schemas.microsoft.com/office/drawing/2014/main" id="{D7E9E1A2-F952-4113-A311-641E33E3ECAA}"/>
                </a:ext>
              </a:extLst>
            </p:cNvPr>
            <p:cNvSpPr/>
            <p:nvPr/>
          </p:nvSpPr>
          <p:spPr>
            <a:xfrm>
              <a:off x="3993923" y="2039686"/>
              <a:ext cx="172386" cy="242757"/>
            </a:xfrm>
            <a:custGeom>
              <a:avLst/>
              <a:gdLst/>
              <a:ahLst/>
              <a:cxnLst/>
              <a:rect l="l" t="t" r="r" b="b"/>
              <a:pathLst>
                <a:path w="5551" h="7817" extrusionOk="0">
                  <a:moveTo>
                    <a:pt x="4437" y="1"/>
                  </a:moveTo>
                  <a:cubicBezTo>
                    <a:pt x="4303" y="1"/>
                    <a:pt x="4149" y="20"/>
                    <a:pt x="4014" y="39"/>
                  </a:cubicBezTo>
                  <a:cubicBezTo>
                    <a:pt x="3784" y="116"/>
                    <a:pt x="3573" y="212"/>
                    <a:pt x="3304" y="347"/>
                  </a:cubicBezTo>
                  <a:cubicBezTo>
                    <a:pt x="3112" y="481"/>
                    <a:pt x="2920" y="615"/>
                    <a:pt x="2747" y="788"/>
                  </a:cubicBezTo>
                  <a:cubicBezTo>
                    <a:pt x="2728" y="808"/>
                    <a:pt x="2689" y="865"/>
                    <a:pt x="2689" y="904"/>
                  </a:cubicBezTo>
                  <a:lnTo>
                    <a:pt x="2689" y="923"/>
                  </a:lnTo>
                  <a:cubicBezTo>
                    <a:pt x="2440" y="1153"/>
                    <a:pt x="2209" y="1364"/>
                    <a:pt x="1979" y="1576"/>
                  </a:cubicBezTo>
                  <a:cubicBezTo>
                    <a:pt x="1499" y="2056"/>
                    <a:pt x="1115" y="2555"/>
                    <a:pt x="788" y="3035"/>
                  </a:cubicBezTo>
                  <a:cubicBezTo>
                    <a:pt x="615" y="3304"/>
                    <a:pt x="481" y="3592"/>
                    <a:pt x="347" y="3861"/>
                  </a:cubicBezTo>
                  <a:cubicBezTo>
                    <a:pt x="231" y="4130"/>
                    <a:pt x="135" y="4418"/>
                    <a:pt x="97" y="4725"/>
                  </a:cubicBezTo>
                  <a:cubicBezTo>
                    <a:pt x="20" y="5013"/>
                    <a:pt x="1" y="5320"/>
                    <a:pt x="20" y="5608"/>
                  </a:cubicBezTo>
                  <a:cubicBezTo>
                    <a:pt x="20" y="5858"/>
                    <a:pt x="59" y="6089"/>
                    <a:pt x="155" y="6300"/>
                  </a:cubicBezTo>
                  <a:cubicBezTo>
                    <a:pt x="308" y="6722"/>
                    <a:pt x="596" y="7068"/>
                    <a:pt x="961" y="7356"/>
                  </a:cubicBezTo>
                  <a:cubicBezTo>
                    <a:pt x="1288" y="7625"/>
                    <a:pt x="1729" y="7778"/>
                    <a:pt x="2152" y="7817"/>
                  </a:cubicBezTo>
                  <a:lnTo>
                    <a:pt x="2363" y="7817"/>
                  </a:lnTo>
                  <a:cubicBezTo>
                    <a:pt x="2728" y="7817"/>
                    <a:pt x="3112" y="7721"/>
                    <a:pt x="3419" y="7548"/>
                  </a:cubicBezTo>
                  <a:cubicBezTo>
                    <a:pt x="3650" y="7452"/>
                    <a:pt x="3803" y="7318"/>
                    <a:pt x="3976" y="7145"/>
                  </a:cubicBezTo>
                  <a:cubicBezTo>
                    <a:pt x="4072" y="7049"/>
                    <a:pt x="4149" y="6953"/>
                    <a:pt x="4245" y="6837"/>
                  </a:cubicBezTo>
                  <a:cubicBezTo>
                    <a:pt x="4322" y="6741"/>
                    <a:pt x="4379" y="6588"/>
                    <a:pt x="4456" y="6453"/>
                  </a:cubicBezTo>
                  <a:cubicBezTo>
                    <a:pt x="4571" y="6204"/>
                    <a:pt x="4648" y="5916"/>
                    <a:pt x="4706" y="5551"/>
                  </a:cubicBezTo>
                  <a:cubicBezTo>
                    <a:pt x="4744" y="5244"/>
                    <a:pt x="4763" y="4917"/>
                    <a:pt x="4763" y="4629"/>
                  </a:cubicBezTo>
                  <a:lnTo>
                    <a:pt x="4763" y="4283"/>
                  </a:lnTo>
                  <a:cubicBezTo>
                    <a:pt x="4802" y="3784"/>
                    <a:pt x="4802" y="3266"/>
                    <a:pt x="4917" y="2785"/>
                  </a:cubicBezTo>
                  <a:lnTo>
                    <a:pt x="4917" y="2747"/>
                  </a:lnTo>
                  <a:cubicBezTo>
                    <a:pt x="4955" y="2555"/>
                    <a:pt x="5032" y="2363"/>
                    <a:pt x="5128" y="2171"/>
                  </a:cubicBezTo>
                  <a:lnTo>
                    <a:pt x="5205" y="2017"/>
                  </a:lnTo>
                  <a:cubicBezTo>
                    <a:pt x="5282" y="1864"/>
                    <a:pt x="5320" y="1729"/>
                    <a:pt x="5397" y="1595"/>
                  </a:cubicBezTo>
                  <a:cubicBezTo>
                    <a:pt x="5493" y="1364"/>
                    <a:pt x="5551" y="1172"/>
                    <a:pt x="5551" y="980"/>
                  </a:cubicBezTo>
                  <a:cubicBezTo>
                    <a:pt x="5551" y="923"/>
                    <a:pt x="5551" y="884"/>
                    <a:pt x="5512" y="827"/>
                  </a:cubicBezTo>
                  <a:cubicBezTo>
                    <a:pt x="5512" y="788"/>
                    <a:pt x="5493" y="731"/>
                    <a:pt x="5493" y="711"/>
                  </a:cubicBezTo>
                  <a:cubicBezTo>
                    <a:pt x="5474" y="596"/>
                    <a:pt x="5397" y="500"/>
                    <a:pt x="5320" y="404"/>
                  </a:cubicBezTo>
                  <a:cubicBezTo>
                    <a:pt x="5263" y="327"/>
                    <a:pt x="5167" y="231"/>
                    <a:pt x="5032" y="155"/>
                  </a:cubicBezTo>
                  <a:cubicBezTo>
                    <a:pt x="4936" y="78"/>
                    <a:pt x="4821" y="39"/>
                    <a:pt x="4687" y="20"/>
                  </a:cubicBezTo>
                  <a:cubicBezTo>
                    <a:pt x="4629" y="1"/>
                    <a:pt x="4533" y="1"/>
                    <a:pt x="4437" y="1"/>
                  </a:cubicBezTo>
                  <a:close/>
                </a:path>
              </a:pathLst>
            </a:custGeom>
            <a:solidFill>
              <a:srgbClr val="FC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741;p68">
              <a:extLst>
                <a:ext uri="{FF2B5EF4-FFF2-40B4-BE49-F238E27FC236}">
                  <a16:creationId xmlns:a16="http://schemas.microsoft.com/office/drawing/2014/main" id="{C69C262D-E90C-4A7C-B09A-F979A74FD357}"/>
                </a:ext>
              </a:extLst>
            </p:cNvPr>
            <p:cNvSpPr/>
            <p:nvPr/>
          </p:nvSpPr>
          <p:spPr>
            <a:xfrm>
              <a:off x="4016003" y="2039904"/>
              <a:ext cx="150896" cy="244341"/>
            </a:xfrm>
            <a:custGeom>
              <a:avLst/>
              <a:gdLst/>
              <a:ahLst/>
              <a:cxnLst/>
              <a:rect l="l" t="t" r="r" b="b"/>
              <a:pathLst>
                <a:path w="4859" h="7868" extrusionOk="0">
                  <a:moveTo>
                    <a:pt x="0" y="7195"/>
                  </a:moveTo>
                  <a:cubicBezTo>
                    <a:pt x="2" y="7197"/>
                    <a:pt x="5" y="7199"/>
                    <a:pt x="8" y="7201"/>
                  </a:cubicBezTo>
                  <a:lnTo>
                    <a:pt x="8" y="7201"/>
                  </a:lnTo>
                  <a:cubicBezTo>
                    <a:pt x="5" y="7199"/>
                    <a:pt x="3" y="7197"/>
                    <a:pt x="0" y="7195"/>
                  </a:cubicBezTo>
                  <a:close/>
                  <a:moveTo>
                    <a:pt x="3566" y="1"/>
                  </a:moveTo>
                  <a:cubicBezTo>
                    <a:pt x="3483" y="1"/>
                    <a:pt x="3393" y="10"/>
                    <a:pt x="3303" y="32"/>
                  </a:cubicBezTo>
                  <a:cubicBezTo>
                    <a:pt x="3073" y="109"/>
                    <a:pt x="2843" y="205"/>
                    <a:pt x="2593" y="340"/>
                  </a:cubicBezTo>
                  <a:cubicBezTo>
                    <a:pt x="2401" y="474"/>
                    <a:pt x="2209" y="608"/>
                    <a:pt x="2036" y="781"/>
                  </a:cubicBezTo>
                  <a:cubicBezTo>
                    <a:pt x="2017" y="801"/>
                    <a:pt x="1978" y="858"/>
                    <a:pt x="1978" y="897"/>
                  </a:cubicBezTo>
                  <a:lnTo>
                    <a:pt x="1978" y="916"/>
                  </a:lnTo>
                  <a:cubicBezTo>
                    <a:pt x="1729" y="1108"/>
                    <a:pt x="1518" y="1338"/>
                    <a:pt x="1306" y="1549"/>
                  </a:cubicBezTo>
                  <a:cubicBezTo>
                    <a:pt x="1402" y="1645"/>
                    <a:pt x="1498" y="1722"/>
                    <a:pt x="1614" y="1780"/>
                  </a:cubicBezTo>
                  <a:cubicBezTo>
                    <a:pt x="1729" y="1857"/>
                    <a:pt x="1825" y="1934"/>
                    <a:pt x="1940" y="2010"/>
                  </a:cubicBezTo>
                  <a:lnTo>
                    <a:pt x="2228" y="2145"/>
                  </a:lnTo>
                  <a:cubicBezTo>
                    <a:pt x="2305" y="2164"/>
                    <a:pt x="2401" y="2202"/>
                    <a:pt x="2478" y="2222"/>
                  </a:cubicBezTo>
                  <a:cubicBezTo>
                    <a:pt x="2574" y="2241"/>
                    <a:pt x="2651" y="2260"/>
                    <a:pt x="2747" y="2298"/>
                  </a:cubicBezTo>
                  <a:lnTo>
                    <a:pt x="2958" y="2356"/>
                  </a:lnTo>
                  <a:cubicBezTo>
                    <a:pt x="3035" y="2394"/>
                    <a:pt x="3092" y="2433"/>
                    <a:pt x="3169" y="2490"/>
                  </a:cubicBezTo>
                  <a:cubicBezTo>
                    <a:pt x="3246" y="2529"/>
                    <a:pt x="3284" y="2586"/>
                    <a:pt x="3342" y="2644"/>
                  </a:cubicBezTo>
                  <a:cubicBezTo>
                    <a:pt x="3380" y="2702"/>
                    <a:pt x="3419" y="2778"/>
                    <a:pt x="3438" y="2836"/>
                  </a:cubicBezTo>
                  <a:cubicBezTo>
                    <a:pt x="3457" y="2913"/>
                    <a:pt x="3476" y="2971"/>
                    <a:pt x="3476" y="3028"/>
                  </a:cubicBezTo>
                  <a:cubicBezTo>
                    <a:pt x="3515" y="3201"/>
                    <a:pt x="3534" y="3374"/>
                    <a:pt x="3534" y="3547"/>
                  </a:cubicBezTo>
                  <a:cubicBezTo>
                    <a:pt x="3534" y="3700"/>
                    <a:pt x="3515" y="3873"/>
                    <a:pt x="3476" y="4046"/>
                  </a:cubicBezTo>
                  <a:cubicBezTo>
                    <a:pt x="3476" y="4123"/>
                    <a:pt x="3457" y="4219"/>
                    <a:pt x="3457" y="4276"/>
                  </a:cubicBezTo>
                  <a:cubicBezTo>
                    <a:pt x="3457" y="4353"/>
                    <a:pt x="3438" y="4430"/>
                    <a:pt x="3438" y="4507"/>
                  </a:cubicBezTo>
                  <a:cubicBezTo>
                    <a:pt x="3419" y="4641"/>
                    <a:pt x="3380" y="4814"/>
                    <a:pt x="3361" y="4948"/>
                  </a:cubicBezTo>
                  <a:cubicBezTo>
                    <a:pt x="3323" y="5217"/>
                    <a:pt x="3227" y="5486"/>
                    <a:pt x="3131" y="5717"/>
                  </a:cubicBezTo>
                  <a:cubicBezTo>
                    <a:pt x="3035" y="5966"/>
                    <a:pt x="2900" y="6197"/>
                    <a:pt x="2747" y="6427"/>
                  </a:cubicBezTo>
                  <a:cubicBezTo>
                    <a:pt x="2593" y="6638"/>
                    <a:pt x="2420" y="6830"/>
                    <a:pt x="2209" y="7003"/>
                  </a:cubicBezTo>
                  <a:cubicBezTo>
                    <a:pt x="2017" y="7138"/>
                    <a:pt x="1806" y="7253"/>
                    <a:pt x="1556" y="7330"/>
                  </a:cubicBezTo>
                  <a:cubicBezTo>
                    <a:pt x="1380" y="7388"/>
                    <a:pt x="1193" y="7413"/>
                    <a:pt x="1011" y="7413"/>
                  </a:cubicBezTo>
                  <a:cubicBezTo>
                    <a:pt x="955" y="7413"/>
                    <a:pt x="900" y="7411"/>
                    <a:pt x="845" y="7407"/>
                  </a:cubicBezTo>
                  <a:cubicBezTo>
                    <a:pt x="577" y="7387"/>
                    <a:pt x="346" y="7330"/>
                    <a:pt x="96" y="7234"/>
                  </a:cubicBezTo>
                  <a:cubicBezTo>
                    <a:pt x="79" y="7217"/>
                    <a:pt x="31" y="7215"/>
                    <a:pt x="8" y="7201"/>
                  </a:cubicBezTo>
                  <a:lnTo>
                    <a:pt x="8" y="7201"/>
                  </a:lnTo>
                  <a:cubicBezTo>
                    <a:pt x="82" y="7258"/>
                    <a:pt x="157" y="7332"/>
                    <a:pt x="250" y="7387"/>
                  </a:cubicBezTo>
                  <a:cubicBezTo>
                    <a:pt x="577" y="7637"/>
                    <a:pt x="1018" y="7791"/>
                    <a:pt x="1460" y="7829"/>
                  </a:cubicBezTo>
                  <a:cubicBezTo>
                    <a:pt x="1537" y="7829"/>
                    <a:pt x="1614" y="7867"/>
                    <a:pt x="1690" y="7867"/>
                  </a:cubicBezTo>
                  <a:cubicBezTo>
                    <a:pt x="2036" y="7867"/>
                    <a:pt x="2420" y="7771"/>
                    <a:pt x="2747" y="7599"/>
                  </a:cubicBezTo>
                  <a:cubicBezTo>
                    <a:pt x="2958" y="7503"/>
                    <a:pt x="3131" y="7349"/>
                    <a:pt x="3303" y="7195"/>
                  </a:cubicBezTo>
                  <a:cubicBezTo>
                    <a:pt x="3399" y="7099"/>
                    <a:pt x="3457" y="7003"/>
                    <a:pt x="3553" y="6869"/>
                  </a:cubicBezTo>
                  <a:cubicBezTo>
                    <a:pt x="3630" y="6773"/>
                    <a:pt x="3707" y="6638"/>
                    <a:pt x="3784" y="6485"/>
                  </a:cubicBezTo>
                  <a:cubicBezTo>
                    <a:pt x="3899" y="6254"/>
                    <a:pt x="3976" y="5966"/>
                    <a:pt x="4014" y="5601"/>
                  </a:cubicBezTo>
                  <a:cubicBezTo>
                    <a:pt x="4052" y="5294"/>
                    <a:pt x="4091" y="4948"/>
                    <a:pt x="4091" y="4660"/>
                  </a:cubicBezTo>
                  <a:lnTo>
                    <a:pt x="4091" y="4334"/>
                  </a:lnTo>
                  <a:cubicBezTo>
                    <a:pt x="4110" y="3835"/>
                    <a:pt x="4110" y="3297"/>
                    <a:pt x="4225" y="2817"/>
                  </a:cubicBezTo>
                  <a:lnTo>
                    <a:pt x="4225" y="2798"/>
                  </a:lnTo>
                  <a:cubicBezTo>
                    <a:pt x="4283" y="2606"/>
                    <a:pt x="4360" y="2414"/>
                    <a:pt x="4456" y="2222"/>
                  </a:cubicBezTo>
                  <a:lnTo>
                    <a:pt x="4513" y="2049"/>
                  </a:lnTo>
                  <a:cubicBezTo>
                    <a:pt x="4590" y="1914"/>
                    <a:pt x="4667" y="1761"/>
                    <a:pt x="4705" y="1645"/>
                  </a:cubicBezTo>
                  <a:cubicBezTo>
                    <a:pt x="4801" y="1396"/>
                    <a:pt x="4859" y="1204"/>
                    <a:pt x="4859" y="1012"/>
                  </a:cubicBezTo>
                  <a:cubicBezTo>
                    <a:pt x="4859" y="973"/>
                    <a:pt x="4859" y="916"/>
                    <a:pt x="4840" y="877"/>
                  </a:cubicBezTo>
                  <a:cubicBezTo>
                    <a:pt x="4840" y="820"/>
                    <a:pt x="4801" y="801"/>
                    <a:pt x="4801" y="762"/>
                  </a:cubicBezTo>
                  <a:cubicBezTo>
                    <a:pt x="4782" y="628"/>
                    <a:pt x="4705" y="532"/>
                    <a:pt x="4648" y="416"/>
                  </a:cubicBezTo>
                  <a:cubicBezTo>
                    <a:pt x="4571" y="340"/>
                    <a:pt x="4475" y="244"/>
                    <a:pt x="4360" y="186"/>
                  </a:cubicBezTo>
                  <a:cubicBezTo>
                    <a:pt x="4225" y="109"/>
                    <a:pt x="4129" y="52"/>
                    <a:pt x="3995" y="32"/>
                  </a:cubicBezTo>
                  <a:cubicBezTo>
                    <a:pt x="3899" y="13"/>
                    <a:pt x="3803" y="13"/>
                    <a:pt x="3726" y="13"/>
                  </a:cubicBezTo>
                  <a:cubicBezTo>
                    <a:pt x="3678" y="5"/>
                    <a:pt x="3624" y="1"/>
                    <a:pt x="3566" y="1"/>
                  </a:cubicBezTo>
                  <a:close/>
                </a:path>
              </a:pathLst>
            </a:custGeom>
            <a:solidFill>
              <a:srgbClr val="ECDB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742;p68">
              <a:extLst>
                <a:ext uri="{FF2B5EF4-FFF2-40B4-BE49-F238E27FC236}">
                  <a16:creationId xmlns:a16="http://schemas.microsoft.com/office/drawing/2014/main" id="{6E291F7F-35DA-4C8D-8663-E12FB56EECEA}"/>
                </a:ext>
              </a:extLst>
            </p:cNvPr>
            <p:cNvSpPr/>
            <p:nvPr/>
          </p:nvSpPr>
          <p:spPr>
            <a:xfrm>
              <a:off x="4056561" y="2088598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ECDB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743;p68">
              <a:extLst>
                <a:ext uri="{FF2B5EF4-FFF2-40B4-BE49-F238E27FC236}">
                  <a16:creationId xmlns:a16="http://schemas.microsoft.com/office/drawing/2014/main" id="{5C1744C2-ACB2-48A0-BA06-17437B1BE9A7}"/>
                </a:ext>
              </a:extLst>
            </p:cNvPr>
            <p:cNvSpPr/>
            <p:nvPr/>
          </p:nvSpPr>
          <p:spPr>
            <a:xfrm>
              <a:off x="3971284" y="1772518"/>
              <a:ext cx="341139" cy="332816"/>
            </a:xfrm>
            <a:custGeom>
              <a:avLst/>
              <a:gdLst/>
              <a:ahLst/>
              <a:cxnLst/>
              <a:rect l="l" t="t" r="r" b="b"/>
              <a:pathLst>
                <a:path w="10985" h="10717" extrusionOk="0">
                  <a:moveTo>
                    <a:pt x="7566" y="1"/>
                  </a:moveTo>
                  <a:cubicBezTo>
                    <a:pt x="7355" y="78"/>
                    <a:pt x="7144" y="97"/>
                    <a:pt x="6913" y="116"/>
                  </a:cubicBezTo>
                  <a:cubicBezTo>
                    <a:pt x="6683" y="174"/>
                    <a:pt x="6433" y="212"/>
                    <a:pt x="6184" y="308"/>
                  </a:cubicBezTo>
                  <a:cubicBezTo>
                    <a:pt x="5320" y="596"/>
                    <a:pt x="4475" y="1134"/>
                    <a:pt x="3514" y="1979"/>
                  </a:cubicBezTo>
                  <a:cubicBezTo>
                    <a:pt x="2766" y="2612"/>
                    <a:pt x="2055" y="3419"/>
                    <a:pt x="1306" y="4398"/>
                  </a:cubicBezTo>
                  <a:cubicBezTo>
                    <a:pt x="922" y="4898"/>
                    <a:pt x="557" y="5455"/>
                    <a:pt x="173" y="6069"/>
                  </a:cubicBezTo>
                  <a:cubicBezTo>
                    <a:pt x="173" y="6107"/>
                    <a:pt x="154" y="6107"/>
                    <a:pt x="154" y="6127"/>
                  </a:cubicBezTo>
                  <a:cubicBezTo>
                    <a:pt x="135" y="6165"/>
                    <a:pt x="96" y="6223"/>
                    <a:pt x="58" y="6261"/>
                  </a:cubicBezTo>
                  <a:cubicBezTo>
                    <a:pt x="39" y="6300"/>
                    <a:pt x="39" y="6338"/>
                    <a:pt x="0" y="6357"/>
                  </a:cubicBezTo>
                  <a:cubicBezTo>
                    <a:pt x="39" y="6434"/>
                    <a:pt x="77" y="6511"/>
                    <a:pt x="96" y="6549"/>
                  </a:cubicBezTo>
                  <a:cubicBezTo>
                    <a:pt x="135" y="6607"/>
                    <a:pt x="154" y="6626"/>
                    <a:pt x="154" y="6684"/>
                  </a:cubicBezTo>
                  <a:cubicBezTo>
                    <a:pt x="173" y="6722"/>
                    <a:pt x="192" y="6780"/>
                    <a:pt x="231" y="6799"/>
                  </a:cubicBezTo>
                  <a:cubicBezTo>
                    <a:pt x="461" y="7183"/>
                    <a:pt x="749" y="7509"/>
                    <a:pt x="1037" y="7855"/>
                  </a:cubicBezTo>
                  <a:cubicBezTo>
                    <a:pt x="1421" y="8278"/>
                    <a:pt x="1863" y="8662"/>
                    <a:pt x="2305" y="9026"/>
                  </a:cubicBezTo>
                  <a:cubicBezTo>
                    <a:pt x="3226" y="9699"/>
                    <a:pt x="4283" y="10198"/>
                    <a:pt x="5377" y="10486"/>
                  </a:cubicBezTo>
                  <a:cubicBezTo>
                    <a:pt x="5953" y="10640"/>
                    <a:pt x="6529" y="10716"/>
                    <a:pt x="7144" y="10716"/>
                  </a:cubicBezTo>
                  <a:cubicBezTo>
                    <a:pt x="7451" y="10716"/>
                    <a:pt x="7758" y="10678"/>
                    <a:pt x="8066" y="10640"/>
                  </a:cubicBezTo>
                  <a:cubicBezTo>
                    <a:pt x="8354" y="10582"/>
                    <a:pt x="8623" y="10544"/>
                    <a:pt x="8891" y="10467"/>
                  </a:cubicBezTo>
                  <a:lnTo>
                    <a:pt x="8930" y="10467"/>
                  </a:lnTo>
                  <a:cubicBezTo>
                    <a:pt x="9122" y="10428"/>
                    <a:pt x="9314" y="10371"/>
                    <a:pt x="9487" y="10294"/>
                  </a:cubicBezTo>
                  <a:cubicBezTo>
                    <a:pt x="9583" y="10275"/>
                    <a:pt x="9679" y="10236"/>
                    <a:pt x="9775" y="10179"/>
                  </a:cubicBezTo>
                  <a:cubicBezTo>
                    <a:pt x="9794" y="10179"/>
                    <a:pt x="9794" y="10159"/>
                    <a:pt x="9832" y="10159"/>
                  </a:cubicBezTo>
                  <a:lnTo>
                    <a:pt x="9967" y="10083"/>
                  </a:lnTo>
                  <a:lnTo>
                    <a:pt x="10024" y="10063"/>
                  </a:lnTo>
                  <a:cubicBezTo>
                    <a:pt x="10044" y="10025"/>
                    <a:pt x="10063" y="10025"/>
                    <a:pt x="10120" y="10006"/>
                  </a:cubicBezTo>
                  <a:cubicBezTo>
                    <a:pt x="10140" y="9987"/>
                    <a:pt x="10159" y="9987"/>
                    <a:pt x="10178" y="9967"/>
                  </a:cubicBezTo>
                  <a:lnTo>
                    <a:pt x="10332" y="9891"/>
                  </a:lnTo>
                  <a:lnTo>
                    <a:pt x="10370" y="9871"/>
                  </a:lnTo>
                  <a:cubicBezTo>
                    <a:pt x="10409" y="9871"/>
                    <a:pt x="10409" y="9833"/>
                    <a:pt x="10409" y="9833"/>
                  </a:cubicBezTo>
                  <a:lnTo>
                    <a:pt x="10428" y="9833"/>
                  </a:lnTo>
                  <a:cubicBezTo>
                    <a:pt x="10466" y="9814"/>
                    <a:pt x="10524" y="9775"/>
                    <a:pt x="10543" y="9737"/>
                  </a:cubicBezTo>
                  <a:cubicBezTo>
                    <a:pt x="10601" y="9699"/>
                    <a:pt x="10658" y="9641"/>
                    <a:pt x="10716" y="9603"/>
                  </a:cubicBezTo>
                  <a:lnTo>
                    <a:pt x="10793" y="9526"/>
                  </a:lnTo>
                  <a:cubicBezTo>
                    <a:pt x="10831" y="9487"/>
                    <a:pt x="10889" y="9411"/>
                    <a:pt x="10927" y="9353"/>
                  </a:cubicBezTo>
                  <a:lnTo>
                    <a:pt x="10946" y="9334"/>
                  </a:lnTo>
                  <a:lnTo>
                    <a:pt x="10946" y="9046"/>
                  </a:lnTo>
                  <a:cubicBezTo>
                    <a:pt x="10927" y="8930"/>
                    <a:pt x="10927" y="8834"/>
                    <a:pt x="10908" y="8719"/>
                  </a:cubicBezTo>
                  <a:lnTo>
                    <a:pt x="10908" y="8623"/>
                  </a:lnTo>
                  <a:cubicBezTo>
                    <a:pt x="10889" y="8527"/>
                    <a:pt x="10889" y="8431"/>
                    <a:pt x="10889" y="8335"/>
                  </a:cubicBezTo>
                  <a:cubicBezTo>
                    <a:pt x="10850" y="8162"/>
                    <a:pt x="10850" y="7970"/>
                    <a:pt x="10850" y="7759"/>
                  </a:cubicBezTo>
                  <a:cubicBezTo>
                    <a:pt x="10850" y="7241"/>
                    <a:pt x="10889" y="6722"/>
                    <a:pt x="10908" y="6223"/>
                  </a:cubicBezTo>
                  <a:cubicBezTo>
                    <a:pt x="10927" y="5839"/>
                    <a:pt x="10946" y="5474"/>
                    <a:pt x="10946" y="5090"/>
                  </a:cubicBezTo>
                  <a:cubicBezTo>
                    <a:pt x="10985" y="4187"/>
                    <a:pt x="10946" y="3189"/>
                    <a:pt x="10697" y="2286"/>
                  </a:cubicBezTo>
                  <a:cubicBezTo>
                    <a:pt x="10562" y="1883"/>
                    <a:pt x="10370" y="1499"/>
                    <a:pt x="10120" y="1153"/>
                  </a:cubicBezTo>
                  <a:cubicBezTo>
                    <a:pt x="9852" y="826"/>
                    <a:pt x="9506" y="558"/>
                    <a:pt x="9083" y="346"/>
                  </a:cubicBezTo>
                  <a:cubicBezTo>
                    <a:pt x="8891" y="250"/>
                    <a:pt x="8642" y="174"/>
                    <a:pt x="8354" y="97"/>
                  </a:cubicBezTo>
                  <a:cubicBezTo>
                    <a:pt x="8143" y="58"/>
                    <a:pt x="7912" y="20"/>
                    <a:pt x="7662" y="1"/>
                  </a:cubicBezTo>
                  <a:close/>
                </a:path>
              </a:pathLst>
            </a:custGeom>
            <a:solidFill>
              <a:srgbClr val="FDA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744;p68">
              <a:extLst>
                <a:ext uri="{FF2B5EF4-FFF2-40B4-BE49-F238E27FC236}">
                  <a16:creationId xmlns:a16="http://schemas.microsoft.com/office/drawing/2014/main" id="{C4E48F91-8846-442C-8E3A-18F5F67A6006}"/>
                </a:ext>
              </a:extLst>
            </p:cNvPr>
            <p:cNvSpPr/>
            <p:nvPr/>
          </p:nvSpPr>
          <p:spPr>
            <a:xfrm>
              <a:off x="4064914" y="1786835"/>
              <a:ext cx="245738" cy="318500"/>
            </a:xfrm>
            <a:custGeom>
              <a:avLst/>
              <a:gdLst/>
              <a:ahLst/>
              <a:cxnLst/>
              <a:rect l="l" t="t" r="r" b="b"/>
              <a:pathLst>
                <a:path w="7913" h="10256" extrusionOk="0">
                  <a:moveTo>
                    <a:pt x="0" y="9065"/>
                  </a:moveTo>
                  <a:cubicBezTo>
                    <a:pt x="9" y="9070"/>
                    <a:pt x="17" y="9075"/>
                    <a:pt x="25" y="9080"/>
                  </a:cubicBezTo>
                  <a:lnTo>
                    <a:pt x="25" y="9080"/>
                  </a:lnTo>
                  <a:cubicBezTo>
                    <a:pt x="17" y="9072"/>
                    <a:pt x="9" y="9065"/>
                    <a:pt x="0" y="9065"/>
                  </a:cubicBezTo>
                  <a:close/>
                  <a:moveTo>
                    <a:pt x="25" y="9080"/>
                  </a:moveTo>
                  <a:cubicBezTo>
                    <a:pt x="36" y="9091"/>
                    <a:pt x="47" y="9103"/>
                    <a:pt x="58" y="9103"/>
                  </a:cubicBezTo>
                  <a:cubicBezTo>
                    <a:pt x="63" y="9105"/>
                    <a:pt x="68" y="9107"/>
                    <a:pt x="73" y="9110"/>
                  </a:cubicBezTo>
                  <a:lnTo>
                    <a:pt x="73" y="9110"/>
                  </a:lnTo>
                  <a:cubicBezTo>
                    <a:pt x="57" y="9100"/>
                    <a:pt x="41" y="9090"/>
                    <a:pt x="25" y="9080"/>
                  </a:cubicBezTo>
                  <a:close/>
                  <a:moveTo>
                    <a:pt x="6280" y="1"/>
                  </a:moveTo>
                  <a:lnTo>
                    <a:pt x="6280" y="1"/>
                  </a:lnTo>
                  <a:cubicBezTo>
                    <a:pt x="6453" y="212"/>
                    <a:pt x="6549" y="365"/>
                    <a:pt x="6587" y="519"/>
                  </a:cubicBezTo>
                  <a:cubicBezTo>
                    <a:pt x="6683" y="730"/>
                    <a:pt x="6741" y="961"/>
                    <a:pt x="6779" y="1172"/>
                  </a:cubicBezTo>
                  <a:cubicBezTo>
                    <a:pt x="6875" y="1633"/>
                    <a:pt x="6875" y="2094"/>
                    <a:pt x="6875" y="2574"/>
                  </a:cubicBezTo>
                  <a:lnTo>
                    <a:pt x="6875" y="2920"/>
                  </a:lnTo>
                  <a:cubicBezTo>
                    <a:pt x="6875" y="3016"/>
                    <a:pt x="6875" y="3131"/>
                    <a:pt x="6856" y="3246"/>
                  </a:cubicBezTo>
                  <a:lnTo>
                    <a:pt x="6856" y="3918"/>
                  </a:lnTo>
                  <a:cubicBezTo>
                    <a:pt x="6856" y="4033"/>
                    <a:pt x="6856" y="4168"/>
                    <a:pt x="6875" y="4302"/>
                  </a:cubicBezTo>
                  <a:lnTo>
                    <a:pt x="6875" y="4321"/>
                  </a:lnTo>
                  <a:lnTo>
                    <a:pt x="6875" y="4341"/>
                  </a:lnTo>
                  <a:lnTo>
                    <a:pt x="6875" y="4513"/>
                  </a:lnTo>
                  <a:lnTo>
                    <a:pt x="6875" y="4533"/>
                  </a:lnTo>
                  <a:lnTo>
                    <a:pt x="6875" y="4725"/>
                  </a:lnTo>
                  <a:cubicBezTo>
                    <a:pt x="6913" y="5282"/>
                    <a:pt x="6933" y="5839"/>
                    <a:pt x="6875" y="6357"/>
                  </a:cubicBezTo>
                  <a:cubicBezTo>
                    <a:pt x="6856" y="6626"/>
                    <a:pt x="6837" y="6895"/>
                    <a:pt x="6779" y="7125"/>
                  </a:cubicBezTo>
                  <a:cubicBezTo>
                    <a:pt x="6741" y="7336"/>
                    <a:pt x="6664" y="7586"/>
                    <a:pt x="6568" y="7797"/>
                  </a:cubicBezTo>
                  <a:lnTo>
                    <a:pt x="6433" y="8085"/>
                  </a:lnTo>
                  <a:cubicBezTo>
                    <a:pt x="6376" y="8181"/>
                    <a:pt x="6299" y="8258"/>
                    <a:pt x="6241" y="8335"/>
                  </a:cubicBezTo>
                  <a:cubicBezTo>
                    <a:pt x="6088" y="8489"/>
                    <a:pt x="5896" y="8661"/>
                    <a:pt x="5704" y="8777"/>
                  </a:cubicBezTo>
                  <a:cubicBezTo>
                    <a:pt x="5512" y="8930"/>
                    <a:pt x="5320" y="9046"/>
                    <a:pt x="5108" y="9142"/>
                  </a:cubicBezTo>
                  <a:cubicBezTo>
                    <a:pt x="4897" y="9238"/>
                    <a:pt x="4667" y="9334"/>
                    <a:pt x="4455" y="9410"/>
                  </a:cubicBezTo>
                  <a:cubicBezTo>
                    <a:pt x="3994" y="9545"/>
                    <a:pt x="3514" y="9622"/>
                    <a:pt x="3015" y="9641"/>
                  </a:cubicBezTo>
                  <a:cubicBezTo>
                    <a:pt x="2908" y="9649"/>
                    <a:pt x="2802" y="9653"/>
                    <a:pt x="2695" y="9653"/>
                  </a:cubicBezTo>
                  <a:cubicBezTo>
                    <a:pt x="2302" y="9653"/>
                    <a:pt x="1906" y="9601"/>
                    <a:pt x="1498" y="9526"/>
                  </a:cubicBezTo>
                  <a:cubicBezTo>
                    <a:pt x="1004" y="9431"/>
                    <a:pt x="529" y="9298"/>
                    <a:pt x="73" y="9110"/>
                  </a:cubicBezTo>
                  <a:lnTo>
                    <a:pt x="73" y="9110"/>
                  </a:lnTo>
                  <a:cubicBezTo>
                    <a:pt x="764" y="9529"/>
                    <a:pt x="1526" y="9839"/>
                    <a:pt x="2324" y="10025"/>
                  </a:cubicBezTo>
                  <a:cubicBezTo>
                    <a:pt x="2900" y="10179"/>
                    <a:pt x="3476" y="10255"/>
                    <a:pt x="4071" y="10255"/>
                  </a:cubicBezTo>
                  <a:cubicBezTo>
                    <a:pt x="4379" y="10255"/>
                    <a:pt x="4705" y="10217"/>
                    <a:pt x="5012" y="10179"/>
                  </a:cubicBezTo>
                  <a:cubicBezTo>
                    <a:pt x="5300" y="10121"/>
                    <a:pt x="5569" y="10083"/>
                    <a:pt x="5819" y="10006"/>
                  </a:cubicBezTo>
                  <a:lnTo>
                    <a:pt x="5876" y="10006"/>
                  </a:lnTo>
                  <a:cubicBezTo>
                    <a:pt x="6068" y="9967"/>
                    <a:pt x="6261" y="9910"/>
                    <a:pt x="6414" y="9833"/>
                  </a:cubicBezTo>
                  <a:cubicBezTo>
                    <a:pt x="6510" y="9814"/>
                    <a:pt x="6606" y="9775"/>
                    <a:pt x="6702" y="9718"/>
                  </a:cubicBezTo>
                  <a:cubicBezTo>
                    <a:pt x="6741" y="9718"/>
                    <a:pt x="6741" y="9698"/>
                    <a:pt x="6760" y="9698"/>
                  </a:cubicBezTo>
                  <a:lnTo>
                    <a:pt x="6894" y="9622"/>
                  </a:lnTo>
                  <a:lnTo>
                    <a:pt x="6952" y="9602"/>
                  </a:lnTo>
                  <a:cubicBezTo>
                    <a:pt x="6971" y="9583"/>
                    <a:pt x="6990" y="9583"/>
                    <a:pt x="7048" y="9545"/>
                  </a:cubicBezTo>
                  <a:cubicBezTo>
                    <a:pt x="7067" y="9526"/>
                    <a:pt x="7086" y="9526"/>
                    <a:pt x="7125" y="9506"/>
                  </a:cubicBezTo>
                  <a:lnTo>
                    <a:pt x="7259" y="9430"/>
                  </a:lnTo>
                  <a:lnTo>
                    <a:pt x="7317" y="9410"/>
                  </a:lnTo>
                  <a:lnTo>
                    <a:pt x="7336" y="9372"/>
                  </a:lnTo>
                  <a:cubicBezTo>
                    <a:pt x="7374" y="9334"/>
                    <a:pt x="7432" y="9314"/>
                    <a:pt x="7490" y="9295"/>
                  </a:cubicBezTo>
                  <a:lnTo>
                    <a:pt x="7528" y="9238"/>
                  </a:lnTo>
                  <a:lnTo>
                    <a:pt x="7566" y="9199"/>
                  </a:lnTo>
                  <a:lnTo>
                    <a:pt x="7643" y="9142"/>
                  </a:lnTo>
                  <a:lnTo>
                    <a:pt x="7720" y="9065"/>
                  </a:lnTo>
                  <a:cubicBezTo>
                    <a:pt x="7758" y="9026"/>
                    <a:pt x="7816" y="8950"/>
                    <a:pt x="7874" y="8911"/>
                  </a:cubicBezTo>
                  <a:lnTo>
                    <a:pt x="7893" y="8873"/>
                  </a:lnTo>
                  <a:lnTo>
                    <a:pt x="7893" y="8565"/>
                  </a:lnTo>
                  <a:cubicBezTo>
                    <a:pt x="7874" y="8450"/>
                    <a:pt x="7874" y="8354"/>
                    <a:pt x="7835" y="8239"/>
                  </a:cubicBezTo>
                  <a:lnTo>
                    <a:pt x="7835" y="8181"/>
                  </a:lnTo>
                  <a:lnTo>
                    <a:pt x="7835" y="8143"/>
                  </a:lnTo>
                  <a:cubicBezTo>
                    <a:pt x="7816" y="8047"/>
                    <a:pt x="7816" y="7951"/>
                    <a:pt x="7816" y="7855"/>
                  </a:cubicBezTo>
                  <a:cubicBezTo>
                    <a:pt x="7797" y="7682"/>
                    <a:pt x="7797" y="7509"/>
                    <a:pt x="7797" y="7279"/>
                  </a:cubicBezTo>
                  <a:cubicBezTo>
                    <a:pt x="7797" y="6760"/>
                    <a:pt x="7816" y="6223"/>
                    <a:pt x="7835" y="5781"/>
                  </a:cubicBezTo>
                  <a:lnTo>
                    <a:pt x="7835" y="5743"/>
                  </a:lnTo>
                  <a:cubicBezTo>
                    <a:pt x="7874" y="5320"/>
                    <a:pt x="7893" y="4974"/>
                    <a:pt x="7893" y="4609"/>
                  </a:cubicBezTo>
                  <a:cubicBezTo>
                    <a:pt x="7912" y="3688"/>
                    <a:pt x="7893" y="2708"/>
                    <a:pt x="7624" y="1806"/>
                  </a:cubicBezTo>
                  <a:cubicBezTo>
                    <a:pt x="7509" y="1383"/>
                    <a:pt x="7317" y="999"/>
                    <a:pt x="7048" y="673"/>
                  </a:cubicBezTo>
                  <a:cubicBezTo>
                    <a:pt x="6856" y="404"/>
                    <a:pt x="6587" y="193"/>
                    <a:pt x="6280" y="1"/>
                  </a:cubicBezTo>
                  <a:close/>
                </a:path>
              </a:pathLst>
            </a:custGeom>
            <a:solidFill>
              <a:srgbClr val="FD9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745;p68">
              <a:extLst>
                <a:ext uri="{FF2B5EF4-FFF2-40B4-BE49-F238E27FC236}">
                  <a16:creationId xmlns:a16="http://schemas.microsoft.com/office/drawing/2014/main" id="{BB618E42-B748-47D5-8039-9ED88BD070A4}"/>
                </a:ext>
              </a:extLst>
            </p:cNvPr>
            <p:cNvSpPr/>
            <p:nvPr/>
          </p:nvSpPr>
          <p:spPr>
            <a:xfrm>
              <a:off x="3994544" y="1783854"/>
              <a:ext cx="209870" cy="201019"/>
            </a:xfrm>
            <a:custGeom>
              <a:avLst/>
              <a:gdLst/>
              <a:ahLst/>
              <a:cxnLst/>
              <a:rect l="l" t="t" r="r" b="b"/>
              <a:pathLst>
                <a:path w="6758" h="6473" extrusionOk="0">
                  <a:moveTo>
                    <a:pt x="6702" y="1"/>
                  </a:moveTo>
                  <a:cubicBezTo>
                    <a:pt x="6145" y="135"/>
                    <a:pt x="5627" y="385"/>
                    <a:pt x="5147" y="654"/>
                  </a:cubicBezTo>
                  <a:cubicBezTo>
                    <a:pt x="4609" y="942"/>
                    <a:pt x="4110" y="1287"/>
                    <a:pt x="3630" y="1710"/>
                  </a:cubicBezTo>
                  <a:cubicBezTo>
                    <a:pt x="3130" y="2113"/>
                    <a:pt x="2669" y="2574"/>
                    <a:pt x="2228" y="3016"/>
                  </a:cubicBezTo>
                  <a:cubicBezTo>
                    <a:pt x="1805" y="3496"/>
                    <a:pt x="1383" y="3976"/>
                    <a:pt x="1037" y="4513"/>
                  </a:cubicBezTo>
                  <a:cubicBezTo>
                    <a:pt x="845" y="4802"/>
                    <a:pt x="653" y="5090"/>
                    <a:pt x="461" y="5397"/>
                  </a:cubicBezTo>
                  <a:cubicBezTo>
                    <a:pt x="365" y="5550"/>
                    <a:pt x="288" y="5704"/>
                    <a:pt x="211" y="5858"/>
                  </a:cubicBezTo>
                  <a:cubicBezTo>
                    <a:pt x="192" y="5915"/>
                    <a:pt x="135" y="5992"/>
                    <a:pt x="115" y="6069"/>
                  </a:cubicBezTo>
                  <a:cubicBezTo>
                    <a:pt x="96" y="6146"/>
                    <a:pt x="39" y="6242"/>
                    <a:pt x="19" y="6299"/>
                  </a:cubicBezTo>
                  <a:cubicBezTo>
                    <a:pt x="0" y="6338"/>
                    <a:pt x="19" y="6376"/>
                    <a:pt x="19" y="6395"/>
                  </a:cubicBezTo>
                  <a:lnTo>
                    <a:pt x="96" y="6472"/>
                  </a:lnTo>
                  <a:lnTo>
                    <a:pt x="192" y="6472"/>
                  </a:lnTo>
                  <a:lnTo>
                    <a:pt x="211" y="6453"/>
                  </a:lnTo>
                  <a:cubicBezTo>
                    <a:pt x="231" y="6434"/>
                    <a:pt x="231" y="6395"/>
                    <a:pt x="269" y="6376"/>
                  </a:cubicBezTo>
                  <a:lnTo>
                    <a:pt x="269" y="6357"/>
                  </a:lnTo>
                  <a:cubicBezTo>
                    <a:pt x="307" y="6242"/>
                    <a:pt x="384" y="6146"/>
                    <a:pt x="423" y="6011"/>
                  </a:cubicBezTo>
                  <a:cubicBezTo>
                    <a:pt x="499" y="5896"/>
                    <a:pt x="557" y="5781"/>
                    <a:pt x="615" y="5666"/>
                  </a:cubicBezTo>
                  <a:cubicBezTo>
                    <a:pt x="768" y="5397"/>
                    <a:pt x="903" y="5128"/>
                    <a:pt x="1076" y="4898"/>
                  </a:cubicBezTo>
                  <a:cubicBezTo>
                    <a:pt x="1421" y="4360"/>
                    <a:pt x="1767" y="3861"/>
                    <a:pt x="2151" y="3380"/>
                  </a:cubicBezTo>
                  <a:cubicBezTo>
                    <a:pt x="2516" y="2939"/>
                    <a:pt x="2881" y="2555"/>
                    <a:pt x="3284" y="2171"/>
                  </a:cubicBezTo>
                  <a:cubicBezTo>
                    <a:pt x="3687" y="1787"/>
                    <a:pt x="4129" y="1460"/>
                    <a:pt x="4551" y="1114"/>
                  </a:cubicBezTo>
                  <a:lnTo>
                    <a:pt x="4590" y="1114"/>
                  </a:lnTo>
                  <a:cubicBezTo>
                    <a:pt x="5127" y="730"/>
                    <a:pt x="5704" y="404"/>
                    <a:pt x="6337" y="193"/>
                  </a:cubicBezTo>
                  <a:lnTo>
                    <a:pt x="6318" y="193"/>
                  </a:lnTo>
                  <a:cubicBezTo>
                    <a:pt x="6433" y="135"/>
                    <a:pt x="6568" y="97"/>
                    <a:pt x="6702" y="58"/>
                  </a:cubicBezTo>
                  <a:cubicBezTo>
                    <a:pt x="6720" y="58"/>
                    <a:pt x="6738" y="26"/>
                    <a:pt x="6740" y="5"/>
                  </a:cubicBezTo>
                  <a:lnTo>
                    <a:pt x="6740" y="5"/>
                  </a:lnTo>
                  <a:cubicBezTo>
                    <a:pt x="6749" y="7"/>
                    <a:pt x="6755" y="9"/>
                    <a:pt x="6756" y="9"/>
                  </a:cubicBezTo>
                  <a:cubicBezTo>
                    <a:pt x="6758" y="9"/>
                    <a:pt x="6753" y="7"/>
                    <a:pt x="6741" y="1"/>
                  </a:cubicBezTo>
                  <a:cubicBezTo>
                    <a:pt x="6741" y="2"/>
                    <a:pt x="6740" y="4"/>
                    <a:pt x="6740" y="5"/>
                  </a:cubicBezTo>
                  <a:lnTo>
                    <a:pt x="6740" y="5"/>
                  </a:lnTo>
                  <a:cubicBezTo>
                    <a:pt x="6730" y="3"/>
                    <a:pt x="6716" y="1"/>
                    <a:pt x="6702" y="1"/>
                  </a:cubicBezTo>
                  <a:close/>
                </a:path>
              </a:pathLst>
            </a:custGeom>
            <a:solidFill>
              <a:srgbClr val="FDC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746;p68">
              <a:extLst>
                <a:ext uri="{FF2B5EF4-FFF2-40B4-BE49-F238E27FC236}">
                  <a16:creationId xmlns:a16="http://schemas.microsoft.com/office/drawing/2014/main" id="{D136C661-2008-4BC9-836B-2344538398D1}"/>
                </a:ext>
              </a:extLst>
            </p:cNvPr>
            <p:cNvSpPr/>
            <p:nvPr/>
          </p:nvSpPr>
          <p:spPr>
            <a:xfrm>
              <a:off x="4045225" y="1793729"/>
              <a:ext cx="182510" cy="241484"/>
            </a:xfrm>
            <a:custGeom>
              <a:avLst/>
              <a:gdLst/>
              <a:ahLst/>
              <a:cxnLst/>
              <a:rect l="l" t="t" r="r" b="b"/>
              <a:pathLst>
                <a:path w="5877" h="7776" extrusionOk="0">
                  <a:moveTo>
                    <a:pt x="865" y="6404"/>
                  </a:moveTo>
                  <a:lnTo>
                    <a:pt x="858" y="6419"/>
                  </a:lnTo>
                  <a:lnTo>
                    <a:pt x="858" y="6419"/>
                  </a:lnTo>
                  <a:cubicBezTo>
                    <a:pt x="865" y="6414"/>
                    <a:pt x="865" y="6404"/>
                    <a:pt x="865" y="6404"/>
                  </a:cubicBezTo>
                  <a:close/>
                  <a:moveTo>
                    <a:pt x="5809" y="1"/>
                  </a:moveTo>
                  <a:cubicBezTo>
                    <a:pt x="5798" y="1"/>
                    <a:pt x="5781" y="9"/>
                    <a:pt x="5781" y="9"/>
                  </a:cubicBezTo>
                  <a:cubicBezTo>
                    <a:pt x="4725" y="816"/>
                    <a:pt x="3764" y="1737"/>
                    <a:pt x="2900" y="2774"/>
                  </a:cubicBezTo>
                  <a:cubicBezTo>
                    <a:pt x="2478" y="3312"/>
                    <a:pt x="2074" y="3850"/>
                    <a:pt x="1690" y="4426"/>
                  </a:cubicBezTo>
                  <a:cubicBezTo>
                    <a:pt x="1306" y="5002"/>
                    <a:pt x="961" y="5578"/>
                    <a:pt x="653" y="6193"/>
                  </a:cubicBezTo>
                  <a:cubicBezTo>
                    <a:pt x="538" y="6404"/>
                    <a:pt x="442" y="6634"/>
                    <a:pt x="308" y="6865"/>
                  </a:cubicBezTo>
                  <a:cubicBezTo>
                    <a:pt x="212" y="7076"/>
                    <a:pt x="96" y="7306"/>
                    <a:pt x="20" y="7556"/>
                  </a:cubicBezTo>
                  <a:cubicBezTo>
                    <a:pt x="0" y="7595"/>
                    <a:pt x="20" y="7652"/>
                    <a:pt x="20" y="7671"/>
                  </a:cubicBezTo>
                  <a:cubicBezTo>
                    <a:pt x="58" y="7710"/>
                    <a:pt x="77" y="7748"/>
                    <a:pt x="116" y="7767"/>
                  </a:cubicBezTo>
                  <a:cubicBezTo>
                    <a:pt x="135" y="7774"/>
                    <a:pt x="152" y="7776"/>
                    <a:pt x="168" y="7776"/>
                  </a:cubicBezTo>
                  <a:cubicBezTo>
                    <a:pt x="199" y="7776"/>
                    <a:pt x="224" y="7767"/>
                    <a:pt x="250" y="7767"/>
                  </a:cubicBezTo>
                  <a:cubicBezTo>
                    <a:pt x="288" y="7748"/>
                    <a:pt x="308" y="7710"/>
                    <a:pt x="346" y="7671"/>
                  </a:cubicBezTo>
                  <a:cubicBezTo>
                    <a:pt x="404" y="7460"/>
                    <a:pt x="481" y="7268"/>
                    <a:pt x="577" y="7038"/>
                  </a:cubicBezTo>
                  <a:lnTo>
                    <a:pt x="858" y="6419"/>
                  </a:lnTo>
                  <a:lnTo>
                    <a:pt x="858" y="6419"/>
                  </a:lnTo>
                  <a:cubicBezTo>
                    <a:pt x="855" y="6422"/>
                    <a:pt x="851" y="6423"/>
                    <a:pt x="845" y="6423"/>
                  </a:cubicBezTo>
                  <a:cubicBezTo>
                    <a:pt x="1153" y="5751"/>
                    <a:pt x="1498" y="5098"/>
                    <a:pt x="1902" y="4503"/>
                  </a:cubicBezTo>
                  <a:cubicBezTo>
                    <a:pt x="2305" y="3869"/>
                    <a:pt x="2747" y="3254"/>
                    <a:pt x="3227" y="2678"/>
                  </a:cubicBezTo>
                  <a:cubicBezTo>
                    <a:pt x="4014" y="1737"/>
                    <a:pt x="4878" y="873"/>
                    <a:pt x="5858" y="124"/>
                  </a:cubicBezTo>
                  <a:cubicBezTo>
                    <a:pt x="5877" y="105"/>
                    <a:pt x="5877" y="67"/>
                    <a:pt x="5858" y="28"/>
                  </a:cubicBezTo>
                  <a:cubicBezTo>
                    <a:pt x="5838" y="9"/>
                    <a:pt x="5838" y="9"/>
                    <a:pt x="5819" y="9"/>
                  </a:cubicBezTo>
                  <a:cubicBezTo>
                    <a:pt x="5819" y="3"/>
                    <a:pt x="5815" y="1"/>
                    <a:pt x="5809" y="1"/>
                  </a:cubicBezTo>
                  <a:close/>
                </a:path>
              </a:pathLst>
            </a:custGeom>
            <a:solidFill>
              <a:srgbClr val="FDC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747;p68">
              <a:extLst>
                <a:ext uri="{FF2B5EF4-FFF2-40B4-BE49-F238E27FC236}">
                  <a16:creationId xmlns:a16="http://schemas.microsoft.com/office/drawing/2014/main" id="{6F87BDC6-13B3-4724-A920-519208740955}"/>
                </a:ext>
              </a:extLst>
            </p:cNvPr>
            <p:cNvSpPr/>
            <p:nvPr/>
          </p:nvSpPr>
          <p:spPr>
            <a:xfrm>
              <a:off x="4108453" y="1804474"/>
              <a:ext cx="138381" cy="274309"/>
            </a:xfrm>
            <a:custGeom>
              <a:avLst/>
              <a:gdLst/>
              <a:ahLst/>
              <a:cxnLst/>
              <a:rect l="l" t="t" r="r" b="b"/>
              <a:pathLst>
                <a:path w="4456" h="8833" extrusionOk="0">
                  <a:moveTo>
                    <a:pt x="4393" y="1"/>
                  </a:moveTo>
                  <a:cubicBezTo>
                    <a:pt x="4386" y="1"/>
                    <a:pt x="4373" y="14"/>
                    <a:pt x="4359" y="28"/>
                  </a:cubicBezTo>
                  <a:cubicBezTo>
                    <a:pt x="4225" y="374"/>
                    <a:pt x="4110" y="700"/>
                    <a:pt x="3956" y="1046"/>
                  </a:cubicBezTo>
                  <a:cubicBezTo>
                    <a:pt x="3822" y="1391"/>
                    <a:pt x="3687" y="1737"/>
                    <a:pt x="3514" y="2064"/>
                  </a:cubicBezTo>
                  <a:cubicBezTo>
                    <a:pt x="3341" y="2409"/>
                    <a:pt x="3169" y="2774"/>
                    <a:pt x="3015" y="3101"/>
                  </a:cubicBezTo>
                  <a:cubicBezTo>
                    <a:pt x="2919" y="3273"/>
                    <a:pt x="2842" y="3446"/>
                    <a:pt x="2746" y="3600"/>
                  </a:cubicBezTo>
                  <a:cubicBezTo>
                    <a:pt x="2650" y="3773"/>
                    <a:pt x="2554" y="3945"/>
                    <a:pt x="2477" y="4118"/>
                  </a:cubicBezTo>
                  <a:lnTo>
                    <a:pt x="2496" y="4080"/>
                  </a:lnTo>
                  <a:lnTo>
                    <a:pt x="2496" y="4080"/>
                  </a:lnTo>
                  <a:cubicBezTo>
                    <a:pt x="2458" y="4157"/>
                    <a:pt x="2439" y="4234"/>
                    <a:pt x="2381" y="4310"/>
                  </a:cubicBezTo>
                  <a:lnTo>
                    <a:pt x="2093" y="4810"/>
                  </a:lnTo>
                  <a:cubicBezTo>
                    <a:pt x="2055" y="4906"/>
                    <a:pt x="1997" y="4982"/>
                    <a:pt x="1920" y="5078"/>
                  </a:cubicBezTo>
                  <a:cubicBezTo>
                    <a:pt x="1882" y="5175"/>
                    <a:pt x="1824" y="5232"/>
                    <a:pt x="1786" y="5328"/>
                  </a:cubicBezTo>
                  <a:cubicBezTo>
                    <a:pt x="1690" y="5501"/>
                    <a:pt x="1575" y="5693"/>
                    <a:pt x="1479" y="5866"/>
                  </a:cubicBezTo>
                  <a:cubicBezTo>
                    <a:pt x="1383" y="6039"/>
                    <a:pt x="1248" y="6231"/>
                    <a:pt x="1152" y="6384"/>
                  </a:cubicBezTo>
                  <a:cubicBezTo>
                    <a:pt x="941" y="6749"/>
                    <a:pt x="749" y="7114"/>
                    <a:pt x="557" y="7479"/>
                  </a:cubicBezTo>
                  <a:cubicBezTo>
                    <a:pt x="461" y="7633"/>
                    <a:pt x="365" y="7825"/>
                    <a:pt x="269" y="7997"/>
                  </a:cubicBezTo>
                  <a:cubicBezTo>
                    <a:pt x="173" y="8170"/>
                    <a:pt x="96" y="8362"/>
                    <a:pt x="38" y="8554"/>
                  </a:cubicBezTo>
                  <a:cubicBezTo>
                    <a:pt x="0" y="8650"/>
                    <a:pt x="38" y="8746"/>
                    <a:pt x="96" y="8785"/>
                  </a:cubicBezTo>
                  <a:cubicBezTo>
                    <a:pt x="136" y="8817"/>
                    <a:pt x="183" y="8832"/>
                    <a:pt x="228" y="8832"/>
                  </a:cubicBezTo>
                  <a:cubicBezTo>
                    <a:pt x="291" y="8832"/>
                    <a:pt x="351" y="8802"/>
                    <a:pt x="384" y="8746"/>
                  </a:cubicBezTo>
                  <a:cubicBezTo>
                    <a:pt x="480" y="8593"/>
                    <a:pt x="576" y="8439"/>
                    <a:pt x="653" y="8285"/>
                  </a:cubicBezTo>
                  <a:cubicBezTo>
                    <a:pt x="749" y="8113"/>
                    <a:pt x="845" y="7959"/>
                    <a:pt x="922" y="7786"/>
                  </a:cubicBezTo>
                  <a:cubicBezTo>
                    <a:pt x="1095" y="7479"/>
                    <a:pt x="1248" y="7133"/>
                    <a:pt x="1421" y="6826"/>
                  </a:cubicBezTo>
                  <a:cubicBezTo>
                    <a:pt x="1498" y="6672"/>
                    <a:pt x="1594" y="6519"/>
                    <a:pt x="1671" y="6365"/>
                  </a:cubicBezTo>
                  <a:cubicBezTo>
                    <a:pt x="1767" y="6192"/>
                    <a:pt x="1824" y="6039"/>
                    <a:pt x="1920" y="5866"/>
                  </a:cubicBezTo>
                  <a:cubicBezTo>
                    <a:pt x="1997" y="5693"/>
                    <a:pt x="2074" y="5559"/>
                    <a:pt x="2170" y="5386"/>
                  </a:cubicBezTo>
                  <a:cubicBezTo>
                    <a:pt x="2266" y="5213"/>
                    <a:pt x="2343" y="5040"/>
                    <a:pt x="2400" y="4886"/>
                  </a:cubicBezTo>
                  <a:cubicBezTo>
                    <a:pt x="2727" y="4234"/>
                    <a:pt x="3053" y="3561"/>
                    <a:pt x="3361" y="2908"/>
                  </a:cubicBezTo>
                  <a:lnTo>
                    <a:pt x="3802" y="1910"/>
                  </a:lnTo>
                  <a:cubicBezTo>
                    <a:pt x="3937" y="1564"/>
                    <a:pt x="4071" y="1238"/>
                    <a:pt x="4186" y="892"/>
                  </a:cubicBezTo>
                  <a:cubicBezTo>
                    <a:pt x="4282" y="623"/>
                    <a:pt x="4378" y="335"/>
                    <a:pt x="4455" y="86"/>
                  </a:cubicBezTo>
                  <a:cubicBezTo>
                    <a:pt x="4455" y="47"/>
                    <a:pt x="4455" y="9"/>
                    <a:pt x="4417" y="9"/>
                  </a:cubicBezTo>
                  <a:lnTo>
                    <a:pt x="4398" y="9"/>
                  </a:lnTo>
                  <a:cubicBezTo>
                    <a:pt x="4398" y="3"/>
                    <a:pt x="4396" y="1"/>
                    <a:pt x="4393" y="1"/>
                  </a:cubicBezTo>
                  <a:close/>
                </a:path>
              </a:pathLst>
            </a:custGeom>
            <a:solidFill>
              <a:srgbClr val="FDC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748;p68">
              <a:extLst>
                <a:ext uri="{FF2B5EF4-FFF2-40B4-BE49-F238E27FC236}">
                  <a16:creationId xmlns:a16="http://schemas.microsoft.com/office/drawing/2014/main" id="{B43E7CC3-6E56-41AA-B7B5-5D5ABFFBA627}"/>
                </a:ext>
              </a:extLst>
            </p:cNvPr>
            <p:cNvSpPr/>
            <p:nvPr/>
          </p:nvSpPr>
          <p:spPr>
            <a:xfrm>
              <a:off x="4218761" y="1814257"/>
              <a:ext cx="48943" cy="276452"/>
            </a:xfrm>
            <a:custGeom>
              <a:avLst/>
              <a:gdLst/>
              <a:ahLst/>
              <a:cxnLst/>
              <a:rect l="l" t="t" r="r" b="b"/>
              <a:pathLst>
                <a:path w="1576" h="8902" extrusionOk="0">
                  <a:moveTo>
                    <a:pt x="1364" y="1"/>
                  </a:moveTo>
                  <a:cubicBezTo>
                    <a:pt x="1345" y="1"/>
                    <a:pt x="1326" y="59"/>
                    <a:pt x="1326" y="78"/>
                  </a:cubicBezTo>
                  <a:cubicBezTo>
                    <a:pt x="1345" y="347"/>
                    <a:pt x="1364" y="635"/>
                    <a:pt x="1403" y="884"/>
                  </a:cubicBezTo>
                  <a:lnTo>
                    <a:pt x="1403" y="1019"/>
                  </a:lnTo>
                  <a:cubicBezTo>
                    <a:pt x="1403" y="1403"/>
                    <a:pt x="1403" y="1806"/>
                    <a:pt x="1364" y="2190"/>
                  </a:cubicBezTo>
                  <a:cubicBezTo>
                    <a:pt x="1364" y="2382"/>
                    <a:pt x="1345" y="2574"/>
                    <a:pt x="1326" y="2766"/>
                  </a:cubicBezTo>
                  <a:cubicBezTo>
                    <a:pt x="1307" y="2978"/>
                    <a:pt x="1287" y="3170"/>
                    <a:pt x="1249" y="3381"/>
                  </a:cubicBezTo>
                  <a:cubicBezTo>
                    <a:pt x="1153" y="4168"/>
                    <a:pt x="1018" y="4975"/>
                    <a:pt x="826" y="5743"/>
                  </a:cubicBezTo>
                  <a:cubicBezTo>
                    <a:pt x="692" y="6223"/>
                    <a:pt x="577" y="6703"/>
                    <a:pt x="442" y="7145"/>
                  </a:cubicBezTo>
                  <a:lnTo>
                    <a:pt x="212" y="7874"/>
                  </a:lnTo>
                  <a:cubicBezTo>
                    <a:pt x="154" y="8143"/>
                    <a:pt x="77" y="8374"/>
                    <a:pt x="1" y="8643"/>
                  </a:cubicBezTo>
                  <a:cubicBezTo>
                    <a:pt x="1" y="8681"/>
                    <a:pt x="1" y="8719"/>
                    <a:pt x="39" y="8758"/>
                  </a:cubicBezTo>
                  <a:cubicBezTo>
                    <a:pt x="58" y="8815"/>
                    <a:pt x="97" y="8854"/>
                    <a:pt x="154" y="8873"/>
                  </a:cubicBezTo>
                  <a:cubicBezTo>
                    <a:pt x="174" y="8892"/>
                    <a:pt x="202" y="8902"/>
                    <a:pt x="236" y="8902"/>
                  </a:cubicBezTo>
                  <a:cubicBezTo>
                    <a:pt x="270" y="8902"/>
                    <a:pt x="308" y="8892"/>
                    <a:pt x="346" y="8873"/>
                  </a:cubicBezTo>
                  <a:cubicBezTo>
                    <a:pt x="385" y="8854"/>
                    <a:pt x="442" y="8815"/>
                    <a:pt x="462" y="8758"/>
                  </a:cubicBezTo>
                  <a:cubicBezTo>
                    <a:pt x="538" y="8585"/>
                    <a:pt x="577" y="8451"/>
                    <a:pt x="634" y="8278"/>
                  </a:cubicBezTo>
                  <a:cubicBezTo>
                    <a:pt x="673" y="8086"/>
                    <a:pt x="750" y="7913"/>
                    <a:pt x="807" y="7721"/>
                  </a:cubicBezTo>
                  <a:cubicBezTo>
                    <a:pt x="884" y="7375"/>
                    <a:pt x="961" y="7010"/>
                    <a:pt x="1057" y="6626"/>
                  </a:cubicBezTo>
                  <a:lnTo>
                    <a:pt x="1287" y="5551"/>
                  </a:lnTo>
                  <a:cubicBezTo>
                    <a:pt x="1345" y="5186"/>
                    <a:pt x="1403" y="4802"/>
                    <a:pt x="1441" y="4437"/>
                  </a:cubicBezTo>
                  <a:cubicBezTo>
                    <a:pt x="1499" y="4072"/>
                    <a:pt x="1518" y="3688"/>
                    <a:pt x="1537" y="3342"/>
                  </a:cubicBezTo>
                  <a:cubicBezTo>
                    <a:pt x="1575" y="2978"/>
                    <a:pt x="1575" y="2593"/>
                    <a:pt x="1575" y="2229"/>
                  </a:cubicBezTo>
                  <a:cubicBezTo>
                    <a:pt x="1575" y="1864"/>
                    <a:pt x="1537" y="1518"/>
                    <a:pt x="1518" y="1153"/>
                  </a:cubicBezTo>
                  <a:cubicBezTo>
                    <a:pt x="1499" y="788"/>
                    <a:pt x="1441" y="423"/>
                    <a:pt x="1403" y="78"/>
                  </a:cubicBezTo>
                  <a:cubicBezTo>
                    <a:pt x="1441" y="20"/>
                    <a:pt x="1403" y="1"/>
                    <a:pt x="1364" y="1"/>
                  </a:cubicBezTo>
                  <a:close/>
                </a:path>
              </a:pathLst>
            </a:custGeom>
            <a:solidFill>
              <a:srgbClr val="FDC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749;p68">
              <a:extLst>
                <a:ext uri="{FF2B5EF4-FFF2-40B4-BE49-F238E27FC236}">
                  <a16:creationId xmlns:a16="http://schemas.microsoft.com/office/drawing/2014/main" id="{4303F6D8-E663-49DE-B218-45495E472374}"/>
                </a:ext>
              </a:extLst>
            </p:cNvPr>
            <p:cNvSpPr/>
            <p:nvPr/>
          </p:nvSpPr>
          <p:spPr>
            <a:xfrm>
              <a:off x="4092926" y="1795189"/>
              <a:ext cx="85308" cy="64284"/>
            </a:xfrm>
            <a:custGeom>
              <a:avLst/>
              <a:gdLst/>
              <a:ahLst/>
              <a:cxnLst/>
              <a:rect l="l" t="t" r="r" b="b"/>
              <a:pathLst>
                <a:path w="2747" h="2070" extrusionOk="0">
                  <a:moveTo>
                    <a:pt x="2209" y="0"/>
                  </a:moveTo>
                  <a:cubicBezTo>
                    <a:pt x="2132" y="0"/>
                    <a:pt x="2075" y="20"/>
                    <a:pt x="1998" y="20"/>
                  </a:cubicBezTo>
                  <a:cubicBezTo>
                    <a:pt x="1787" y="58"/>
                    <a:pt x="1556" y="154"/>
                    <a:pt x="1364" y="289"/>
                  </a:cubicBezTo>
                  <a:cubicBezTo>
                    <a:pt x="1307" y="327"/>
                    <a:pt x="1249" y="346"/>
                    <a:pt x="1172" y="404"/>
                  </a:cubicBezTo>
                  <a:cubicBezTo>
                    <a:pt x="1095" y="442"/>
                    <a:pt x="1038" y="481"/>
                    <a:pt x="980" y="519"/>
                  </a:cubicBezTo>
                  <a:cubicBezTo>
                    <a:pt x="730" y="692"/>
                    <a:pt x="481" y="903"/>
                    <a:pt x="270" y="1172"/>
                  </a:cubicBezTo>
                  <a:cubicBezTo>
                    <a:pt x="193" y="1268"/>
                    <a:pt x="116" y="1364"/>
                    <a:pt x="78" y="1479"/>
                  </a:cubicBezTo>
                  <a:cubicBezTo>
                    <a:pt x="20" y="1556"/>
                    <a:pt x="1" y="1633"/>
                    <a:pt x="1" y="1729"/>
                  </a:cubicBezTo>
                  <a:cubicBezTo>
                    <a:pt x="1" y="1825"/>
                    <a:pt x="20" y="1863"/>
                    <a:pt x="78" y="1940"/>
                  </a:cubicBezTo>
                  <a:cubicBezTo>
                    <a:pt x="116" y="2017"/>
                    <a:pt x="193" y="2036"/>
                    <a:pt x="289" y="2055"/>
                  </a:cubicBezTo>
                  <a:cubicBezTo>
                    <a:pt x="327" y="2065"/>
                    <a:pt x="361" y="2070"/>
                    <a:pt x="392" y="2070"/>
                  </a:cubicBezTo>
                  <a:cubicBezTo>
                    <a:pt x="423" y="2070"/>
                    <a:pt x="452" y="2065"/>
                    <a:pt x="481" y="2055"/>
                  </a:cubicBezTo>
                  <a:cubicBezTo>
                    <a:pt x="558" y="2055"/>
                    <a:pt x="654" y="2036"/>
                    <a:pt x="730" y="2017"/>
                  </a:cubicBezTo>
                  <a:cubicBezTo>
                    <a:pt x="884" y="1959"/>
                    <a:pt x="1076" y="1882"/>
                    <a:pt x="1249" y="1825"/>
                  </a:cubicBezTo>
                  <a:lnTo>
                    <a:pt x="1691" y="1594"/>
                  </a:lnTo>
                  <a:cubicBezTo>
                    <a:pt x="1844" y="1498"/>
                    <a:pt x="2017" y="1383"/>
                    <a:pt x="2190" y="1268"/>
                  </a:cubicBezTo>
                  <a:cubicBezTo>
                    <a:pt x="2382" y="1114"/>
                    <a:pt x="2574" y="961"/>
                    <a:pt x="2670" y="769"/>
                  </a:cubicBezTo>
                  <a:cubicBezTo>
                    <a:pt x="2708" y="673"/>
                    <a:pt x="2747" y="577"/>
                    <a:pt x="2747" y="481"/>
                  </a:cubicBezTo>
                  <a:cubicBezTo>
                    <a:pt x="2747" y="346"/>
                    <a:pt x="2689" y="250"/>
                    <a:pt x="2612" y="154"/>
                  </a:cubicBezTo>
                  <a:cubicBezTo>
                    <a:pt x="2516" y="39"/>
                    <a:pt x="2363" y="0"/>
                    <a:pt x="2209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750;p68">
              <a:extLst>
                <a:ext uri="{FF2B5EF4-FFF2-40B4-BE49-F238E27FC236}">
                  <a16:creationId xmlns:a16="http://schemas.microsoft.com/office/drawing/2014/main" id="{A3A72EB4-518C-4059-A839-C7EE9C68EB7D}"/>
                </a:ext>
              </a:extLst>
            </p:cNvPr>
            <p:cNvSpPr/>
            <p:nvPr/>
          </p:nvSpPr>
          <p:spPr>
            <a:xfrm>
              <a:off x="4059542" y="1857796"/>
              <a:ext cx="30434" cy="31303"/>
            </a:xfrm>
            <a:custGeom>
              <a:avLst/>
              <a:gdLst/>
              <a:ahLst/>
              <a:cxnLst/>
              <a:rect l="l" t="t" r="r" b="b"/>
              <a:pathLst>
                <a:path w="980" h="1008" extrusionOk="0">
                  <a:moveTo>
                    <a:pt x="711" y="1"/>
                  </a:moveTo>
                  <a:cubicBezTo>
                    <a:pt x="672" y="39"/>
                    <a:pt x="596" y="39"/>
                    <a:pt x="557" y="58"/>
                  </a:cubicBezTo>
                  <a:cubicBezTo>
                    <a:pt x="519" y="58"/>
                    <a:pt x="519" y="58"/>
                    <a:pt x="519" y="97"/>
                  </a:cubicBezTo>
                  <a:cubicBezTo>
                    <a:pt x="327" y="193"/>
                    <a:pt x="135" y="308"/>
                    <a:pt x="39" y="500"/>
                  </a:cubicBezTo>
                  <a:cubicBezTo>
                    <a:pt x="0" y="577"/>
                    <a:pt x="0" y="635"/>
                    <a:pt x="0" y="711"/>
                  </a:cubicBezTo>
                  <a:lnTo>
                    <a:pt x="0" y="731"/>
                  </a:lnTo>
                  <a:cubicBezTo>
                    <a:pt x="0" y="788"/>
                    <a:pt x="0" y="827"/>
                    <a:pt x="20" y="884"/>
                  </a:cubicBezTo>
                  <a:cubicBezTo>
                    <a:pt x="39" y="903"/>
                    <a:pt x="77" y="923"/>
                    <a:pt x="96" y="923"/>
                  </a:cubicBezTo>
                  <a:cubicBezTo>
                    <a:pt x="135" y="980"/>
                    <a:pt x="192" y="999"/>
                    <a:pt x="269" y="999"/>
                  </a:cubicBezTo>
                  <a:cubicBezTo>
                    <a:pt x="286" y="1005"/>
                    <a:pt x="305" y="1007"/>
                    <a:pt x="324" y="1007"/>
                  </a:cubicBezTo>
                  <a:cubicBezTo>
                    <a:pt x="372" y="1007"/>
                    <a:pt x="426" y="994"/>
                    <a:pt x="480" y="980"/>
                  </a:cubicBezTo>
                  <a:cubicBezTo>
                    <a:pt x="557" y="961"/>
                    <a:pt x="615" y="903"/>
                    <a:pt x="672" y="865"/>
                  </a:cubicBezTo>
                  <a:cubicBezTo>
                    <a:pt x="768" y="788"/>
                    <a:pt x="807" y="692"/>
                    <a:pt x="864" y="596"/>
                  </a:cubicBezTo>
                  <a:cubicBezTo>
                    <a:pt x="903" y="500"/>
                    <a:pt x="941" y="423"/>
                    <a:pt x="961" y="327"/>
                  </a:cubicBezTo>
                  <a:cubicBezTo>
                    <a:pt x="980" y="251"/>
                    <a:pt x="961" y="154"/>
                    <a:pt x="903" y="97"/>
                  </a:cubicBezTo>
                  <a:cubicBezTo>
                    <a:pt x="864" y="20"/>
                    <a:pt x="788" y="1"/>
                    <a:pt x="711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751;p68">
              <a:extLst>
                <a:ext uri="{FF2B5EF4-FFF2-40B4-BE49-F238E27FC236}">
                  <a16:creationId xmlns:a16="http://schemas.microsoft.com/office/drawing/2014/main" id="{645A8881-DD06-44E4-9836-98F6598236D4}"/>
                </a:ext>
              </a:extLst>
            </p:cNvPr>
            <p:cNvSpPr/>
            <p:nvPr/>
          </p:nvSpPr>
          <p:spPr>
            <a:xfrm>
              <a:off x="2890664" y="1187469"/>
              <a:ext cx="1152203" cy="879695"/>
            </a:xfrm>
            <a:custGeom>
              <a:avLst/>
              <a:gdLst/>
              <a:ahLst/>
              <a:cxnLst/>
              <a:rect l="l" t="t" r="r" b="b"/>
              <a:pathLst>
                <a:path w="37102" h="28327" extrusionOk="0">
                  <a:moveTo>
                    <a:pt x="13712" y="1"/>
                  </a:moveTo>
                  <a:cubicBezTo>
                    <a:pt x="13539" y="1"/>
                    <a:pt x="13366" y="1"/>
                    <a:pt x="13193" y="20"/>
                  </a:cubicBezTo>
                  <a:cubicBezTo>
                    <a:pt x="12771" y="78"/>
                    <a:pt x="12329" y="193"/>
                    <a:pt x="11887" y="385"/>
                  </a:cubicBezTo>
                  <a:cubicBezTo>
                    <a:pt x="11465" y="558"/>
                    <a:pt x="11119" y="788"/>
                    <a:pt x="10774" y="1057"/>
                  </a:cubicBezTo>
                  <a:cubicBezTo>
                    <a:pt x="10485" y="1288"/>
                    <a:pt x="10217" y="1576"/>
                    <a:pt x="9986" y="1941"/>
                  </a:cubicBezTo>
                  <a:cubicBezTo>
                    <a:pt x="9775" y="2248"/>
                    <a:pt x="9583" y="2593"/>
                    <a:pt x="9352" y="3016"/>
                  </a:cubicBezTo>
                  <a:cubicBezTo>
                    <a:pt x="9199" y="3381"/>
                    <a:pt x="9026" y="3765"/>
                    <a:pt x="8853" y="4245"/>
                  </a:cubicBezTo>
                  <a:cubicBezTo>
                    <a:pt x="8642" y="4879"/>
                    <a:pt x="8450" y="5512"/>
                    <a:pt x="8258" y="6146"/>
                  </a:cubicBezTo>
                  <a:cubicBezTo>
                    <a:pt x="8200" y="6338"/>
                    <a:pt x="8143" y="6549"/>
                    <a:pt x="8085" y="6741"/>
                  </a:cubicBezTo>
                  <a:cubicBezTo>
                    <a:pt x="7989" y="7068"/>
                    <a:pt x="7874" y="7452"/>
                    <a:pt x="7720" y="7874"/>
                  </a:cubicBezTo>
                  <a:cubicBezTo>
                    <a:pt x="7567" y="8316"/>
                    <a:pt x="7375" y="8777"/>
                    <a:pt x="7125" y="9334"/>
                  </a:cubicBezTo>
                  <a:cubicBezTo>
                    <a:pt x="6798" y="10064"/>
                    <a:pt x="6434" y="10774"/>
                    <a:pt x="6030" y="11466"/>
                  </a:cubicBezTo>
                  <a:lnTo>
                    <a:pt x="5992" y="11504"/>
                  </a:lnTo>
                  <a:cubicBezTo>
                    <a:pt x="5493" y="12311"/>
                    <a:pt x="4916" y="13175"/>
                    <a:pt x="4244" y="13981"/>
                  </a:cubicBezTo>
                  <a:cubicBezTo>
                    <a:pt x="3937" y="14384"/>
                    <a:pt x="3591" y="14788"/>
                    <a:pt x="3188" y="15229"/>
                  </a:cubicBezTo>
                  <a:cubicBezTo>
                    <a:pt x="2862" y="15614"/>
                    <a:pt x="2574" y="15959"/>
                    <a:pt x="2305" y="16324"/>
                  </a:cubicBezTo>
                  <a:cubicBezTo>
                    <a:pt x="1709" y="17111"/>
                    <a:pt x="1191" y="17918"/>
                    <a:pt x="807" y="18763"/>
                  </a:cubicBezTo>
                  <a:cubicBezTo>
                    <a:pt x="384" y="19685"/>
                    <a:pt x="135" y="20568"/>
                    <a:pt x="39" y="21432"/>
                  </a:cubicBezTo>
                  <a:cubicBezTo>
                    <a:pt x="0" y="21893"/>
                    <a:pt x="20" y="22316"/>
                    <a:pt x="96" y="22757"/>
                  </a:cubicBezTo>
                  <a:cubicBezTo>
                    <a:pt x="173" y="23180"/>
                    <a:pt x="308" y="23621"/>
                    <a:pt x="500" y="24025"/>
                  </a:cubicBezTo>
                  <a:cubicBezTo>
                    <a:pt x="865" y="24774"/>
                    <a:pt x="1479" y="25484"/>
                    <a:pt x="2382" y="26195"/>
                  </a:cubicBezTo>
                  <a:cubicBezTo>
                    <a:pt x="3054" y="26713"/>
                    <a:pt x="3841" y="27155"/>
                    <a:pt x="4686" y="27462"/>
                  </a:cubicBezTo>
                  <a:cubicBezTo>
                    <a:pt x="4916" y="27558"/>
                    <a:pt x="5166" y="27635"/>
                    <a:pt x="5397" y="27693"/>
                  </a:cubicBezTo>
                  <a:cubicBezTo>
                    <a:pt x="6165" y="27961"/>
                    <a:pt x="6990" y="28134"/>
                    <a:pt x="7855" y="28230"/>
                  </a:cubicBezTo>
                  <a:cubicBezTo>
                    <a:pt x="8354" y="28269"/>
                    <a:pt x="8872" y="28326"/>
                    <a:pt x="9410" y="28326"/>
                  </a:cubicBezTo>
                  <a:cubicBezTo>
                    <a:pt x="9641" y="28326"/>
                    <a:pt x="9890" y="28326"/>
                    <a:pt x="10159" y="28288"/>
                  </a:cubicBezTo>
                  <a:cubicBezTo>
                    <a:pt x="10217" y="28288"/>
                    <a:pt x="10313" y="28288"/>
                    <a:pt x="10389" y="28269"/>
                  </a:cubicBezTo>
                  <a:cubicBezTo>
                    <a:pt x="10831" y="28269"/>
                    <a:pt x="11311" y="28250"/>
                    <a:pt x="11830" y="28173"/>
                  </a:cubicBezTo>
                  <a:cubicBezTo>
                    <a:pt x="13097" y="28057"/>
                    <a:pt x="14403" y="27808"/>
                    <a:pt x="15651" y="27577"/>
                  </a:cubicBezTo>
                  <a:lnTo>
                    <a:pt x="15959" y="27520"/>
                  </a:lnTo>
                  <a:lnTo>
                    <a:pt x="16074" y="27501"/>
                  </a:lnTo>
                  <a:cubicBezTo>
                    <a:pt x="16784" y="27385"/>
                    <a:pt x="17495" y="27232"/>
                    <a:pt x="18186" y="27097"/>
                  </a:cubicBezTo>
                  <a:cubicBezTo>
                    <a:pt x="18954" y="26944"/>
                    <a:pt x="19722" y="26752"/>
                    <a:pt x="20491" y="26598"/>
                  </a:cubicBezTo>
                  <a:cubicBezTo>
                    <a:pt x="21835" y="26272"/>
                    <a:pt x="23275" y="25887"/>
                    <a:pt x="25003" y="25407"/>
                  </a:cubicBezTo>
                  <a:cubicBezTo>
                    <a:pt x="25291" y="25350"/>
                    <a:pt x="25560" y="25254"/>
                    <a:pt x="25848" y="25177"/>
                  </a:cubicBezTo>
                  <a:cubicBezTo>
                    <a:pt x="27154" y="24793"/>
                    <a:pt x="28364" y="24351"/>
                    <a:pt x="29478" y="23871"/>
                  </a:cubicBezTo>
                  <a:cubicBezTo>
                    <a:pt x="30284" y="23525"/>
                    <a:pt x="31091" y="23141"/>
                    <a:pt x="31801" y="22700"/>
                  </a:cubicBezTo>
                  <a:cubicBezTo>
                    <a:pt x="32550" y="22277"/>
                    <a:pt x="33242" y="21778"/>
                    <a:pt x="33875" y="21259"/>
                  </a:cubicBezTo>
                  <a:cubicBezTo>
                    <a:pt x="34490" y="20741"/>
                    <a:pt x="35066" y="20146"/>
                    <a:pt x="35527" y="19531"/>
                  </a:cubicBezTo>
                  <a:cubicBezTo>
                    <a:pt x="36084" y="18821"/>
                    <a:pt x="36487" y="18052"/>
                    <a:pt x="36718" y="17284"/>
                  </a:cubicBezTo>
                  <a:cubicBezTo>
                    <a:pt x="37006" y="16420"/>
                    <a:pt x="37102" y="15479"/>
                    <a:pt x="37006" y="14538"/>
                  </a:cubicBezTo>
                  <a:cubicBezTo>
                    <a:pt x="36948" y="13674"/>
                    <a:pt x="36679" y="12791"/>
                    <a:pt x="36237" y="11926"/>
                  </a:cubicBezTo>
                  <a:cubicBezTo>
                    <a:pt x="35834" y="11120"/>
                    <a:pt x="35277" y="10371"/>
                    <a:pt x="34605" y="9680"/>
                  </a:cubicBezTo>
                  <a:cubicBezTo>
                    <a:pt x="33971" y="9007"/>
                    <a:pt x="33203" y="8431"/>
                    <a:pt x="32378" y="7970"/>
                  </a:cubicBezTo>
                  <a:cubicBezTo>
                    <a:pt x="31955" y="7721"/>
                    <a:pt x="31475" y="7510"/>
                    <a:pt x="30899" y="7279"/>
                  </a:cubicBezTo>
                  <a:cubicBezTo>
                    <a:pt x="30419" y="7087"/>
                    <a:pt x="29881" y="6895"/>
                    <a:pt x="29228" y="6703"/>
                  </a:cubicBezTo>
                  <a:cubicBezTo>
                    <a:pt x="28537" y="6473"/>
                    <a:pt x="27826" y="6281"/>
                    <a:pt x="27116" y="6089"/>
                  </a:cubicBezTo>
                  <a:cubicBezTo>
                    <a:pt x="26712" y="5973"/>
                    <a:pt x="26290" y="5877"/>
                    <a:pt x="25868" y="5762"/>
                  </a:cubicBezTo>
                  <a:cubicBezTo>
                    <a:pt x="24562" y="5378"/>
                    <a:pt x="23025" y="4879"/>
                    <a:pt x="21643" y="4072"/>
                  </a:cubicBezTo>
                  <a:cubicBezTo>
                    <a:pt x="21028" y="3688"/>
                    <a:pt x="20395" y="3266"/>
                    <a:pt x="19818" y="2824"/>
                  </a:cubicBezTo>
                  <a:lnTo>
                    <a:pt x="19492" y="2593"/>
                  </a:lnTo>
                  <a:cubicBezTo>
                    <a:pt x="18628" y="1960"/>
                    <a:pt x="17879" y="1460"/>
                    <a:pt x="17092" y="1038"/>
                  </a:cubicBezTo>
                  <a:cubicBezTo>
                    <a:pt x="16170" y="519"/>
                    <a:pt x="15344" y="212"/>
                    <a:pt x="14537" y="78"/>
                  </a:cubicBezTo>
                  <a:cubicBezTo>
                    <a:pt x="14249" y="20"/>
                    <a:pt x="13961" y="1"/>
                    <a:pt x="13712" y="1"/>
                  </a:cubicBezTo>
                  <a:close/>
                </a:path>
              </a:pathLst>
            </a:custGeom>
            <a:solidFill>
              <a:srgbClr val="7A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752;p68">
              <a:extLst>
                <a:ext uri="{FF2B5EF4-FFF2-40B4-BE49-F238E27FC236}">
                  <a16:creationId xmlns:a16="http://schemas.microsoft.com/office/drawing/2014/main" id="{0F509894-AA15-46B3-9FD2-5591AF0FB02F}"/>
                </a:ext>
              </a:extLst>
            </p:cNvPr>
            <p:cNvSpPr/>
            <p:nvPr/>
          </p:nvSpPr>
          <p:spPr>
            <a:xfrm>
              <a:off x="2890664" y="1187624"/>
              <a:ext cx="998946" cy="880720"/>
            </a:xfrm>
            <a:custGeom>
              <a:avLst/>
              <a:gdLst/>
              <a:ahLst/>
              <a:cxnLst/>
              <a:rect l="l" t="t" r="r" b="b"/>
              <a:pathLst>
                <a:path w="32167" h="28360" extrusionOk="0">
                  <a:moveTo>
                    <a:pt x="13455" y="1"/>
                  </a:moveTo>
                  <a:cubicBezTo>
                    <a:pt x="13366" y="1"/>
                    <a:pt x="13280" y="6"/>
                    <a:pt x="13193" y="15"/>
                  </a:cubicBezTo>
                  <a:cubicBezTo>
                    <a:pt x="12771" y="73"/>
                    <a:pt x="12329" y="188"/>
                    <a:pt x="11887" y="380"/>
                  </a:cubicBezTo>
                  <a:cubicBezTo>
                    <a:pt x="11465" y="553"/>
                    <a:pt x="11119" y="783"/>
                    <a:pt x="10774" y="1052"/>
                  </a:cubicBezTo>
                  <a:cubicBezTo>
                    <a:pt x="10485" y="1283"/>
                    <a:pt x="10217" y="1609"/>
                    <a:pt x="9986" y="1955"/>
                  </a:cubicBezTo>
                  <a:cubicBezTo>
                    <a:pt x="9775" y="2281"/>
                    <a:pt x="9583" y="2608"/>
                    <a:pt x="9352" y="3049"/>
                  </a:cubicBezTo>
                  <a:cubicBezTo>
                    <a:pt x="9199" y="3376"/>
                    <a:pt x="9026" y="3760"/>
                    <a:pt x="8853" y="4259"/>
                  </a:cubicBezTo>
                  <a:cubicBezTo>
                    <a:pt x="8623" y="4912"/>
                    <a:pt x="8431" y="5603"/>
                    <a:pt x="8258" y="6160"/>
                  </a:cubicBezTo>
                  <a:lnTo>
                    <a:pt x="8200" y="6352"/>
                  </a:lnTo>
                  <a:lnTo>
                    <a:pt x="8085" y="6756"/>
                  </a:lnTo>
                  <a:cubicBezTo>
                    <a:pt x="7989" y="7082"/>
                    <a:pt x="7874" y="7485"/>
                    <a:pt x="7720" y="7889"/>
                  </a:cubicBezTo>
                  <a:cubicBezTo>
                    <a:pt x="7567" y="8350"/>
                    <a:pt x="7375" y="8810"/>
                    <a:pt x="7125" y="9348"/>
                  </a:cubicBezTo>
                  <a:cubicBezTo>
                    <a:pt x="6798" y="10097"/>
                    <a:pt x="6434" y="10827"/>
                    <a:pt x="6030" y="11499"/>
                  </a:cubicBezTo>
                  <a:lnTo>
                    <a:pt x="5992" y="11518"/>
                  </a:lnTo>
                  <a:cubicBezTo>
                    <a:pt x="5493" y="12363"/>
                    <a:pt x="4916" y="13189"/>
                    <a:pt x="4244" y="14015"/>
                  </a:cubicBezTo>
                  <a:cubicBezTo>
                    <a:pt x="3937" y="14418"/>
                    <a:pt x="3591" y="14802"/>
                    <a:pt x="3188" y="15263"/>
                  </a:cubicBezTo>
                  <a:cubicBezTo>
                    <a:pt x="2862" y="15609"/>
                    <a:pt x="2574" y="15973"/>
                    <a:pt x="2305" y="16338"/>
                  </a:cubicBezTo>
                  <a:cubicBezTo>
                    <a:pt x="1709" y="17126"/>
                    <a:pt x="1191" y="17971"/>
                    <a:pt x="807" y="18777"/>
                  </a:cubicBezTo>
                  <a:cubicBezTo>
                    <a:pt x="384" y="19699"/>
                    <a:pt x="116" y="20582"/>
                    <a:pt x="39" y="21446"/>
                  </a:cubicBezTo>
                  <a:cubicBezTo>
                    <a:pt x="0" y="21907"/>
                    <a:pt x="20" y="22349"/>
                    <a:pt x="96" y="22771"/>
                  </a:cubicBezTo>
                  <a:cubicBezTo>
                    <a:pt x="173" y="23213"/>
                    <a:pt x="308" y="23636"/>
                    <a:pt x="500" y="24077"/>
                  </a:cubicBezTo>
                  <a:cubicBezTo>
                    <a:pt x="865" y="24807"/>
                    <a:pt x="1479" y="25537"/>
                    <a:pt x="2382" y="26228"/>
                  </a:cubicBezTo>
                  <a:cubicBezTo>
                    <a:pt x="3054" y="26747"/>
                    <a:pt x="3841" y="27188"/>
                    <a:pt x="4686" y="27496"/>
                  </a:cubicBezTo>
                  <a:cubicBezTo>
                    <a:pt x="4916" y="27592"/>
                    <a:pt x="5166" y="27668"/>
                    <a:pt x="5397" y="27745"/>
                  </a:cubicBezTo>
                  <a:cubicBezTo>
                    <a:pt x="6145" y="28014"/>
                    <a:pt x="6990" y="28168"/>
                    <a:pt x="7855" y="28264"/>
                  </a:cubicBezTo>
                  <a:cubicBezTo>
                    <a:pt x="8354" y="28321"/>
                    <a:pt x="8872" y="28360"/>
                    <a:pt x="9410" y="28360"/>
                  </a:cubicBezTo>
                  <a:cubicBezTo>
                    <a:pt x="9621" y="28360"/>
                    <a:pt x="9890" y="28360"/>
                    <a:pt x="10159" y="28341"/>
                  </a:cubicBezTo>
                  <a:cubicBezTo>
                    <a:pt x="10217" y="28341"/>
                    <a:pt x="10313" y="28341"/>
                    <a:pt x="10389" y="28321"/>
                  </a:cubicBezTo>
                  <a:cubicBezTo>
                    <a:pt x="10831" y="28321"/>
                    <a:pt x="11311" y="28283"/>
                    <a:pt x="11830" y="28225"/>
                  </a:cubicBezTo>
                  <a:cubicBezTo>
                    <a:pt x="13097" y="28091"/>
                    <a:pt x="14403" y="27860"/>
                    <a:pt x="15632" y="27611"/>
                  </a:cubicBezTo>
                  <a:lnTo>
                    <a:pt x="15939" y="27572"/>
                  </a:lnTo>
                  <a:lnTo>
                    <a:pt x="16055" y="27553"/>
                  </a:lnTo>
                  <a:cubicBezTo>
                    <a:pt x="16727" y="27419"/>
                    <a:pt x="17456" y="27284"/>
                    <a:pt x="18167" y="27131"/>
                  </a:cubicBezTo>
                  <a:cubicBezTo>
                    <a:pt x="18993" y="26977"/>
                    <a:pt x="19761" y="26804"/>
                    <a:pt x="20471" y="26631"/>
                  </a:cubicBezTo>
                  <a:cubicBezTo>
                    <a:pt x="21816" y="26324"/>
                    <a:pt x="23256" y="25940"/>
                    <a:pt x="24984" y="25460"/>
                  </a:cubicBezTo>
                  <a:cubicBezTo>
                    <a:pt x="25272" y="25383"/>
                    <a:pt x="25541" y="25287"/>
                    <a:pt x="25829" y="25210"/>
                  </a:cubicBezTo>
                  <a:cubicBezTo>
                    <a:pt x="27116" y="24826"/>
                    <a:pt x="28345" y="24404"/>
                    <a:pt x="29459" y="23924"/>
                  </a:cubicBezTo>
                  <a:cubicBezTo>
                    <a:pt x="30265" y="23559"/>
                    <a:pt x="31053" y="23175"/>
                    <a:pt x="31782" y="22752"/>
                  </a:cubicBezTo>
                  <a:cubicBezTo>
                    <a:pt x="31917" y="22675"/>
                    <a:pt x="32051" y="22579"/>
                    <a:pt x="32166" y="22503"/>
                  </a:cubicBezTo>
                  <a:lnTo>
                    <a:pt x="32166" y="22503"/>
                  </a:lnTo>
                  <a:cubicBezTo>
                    <a:pt x="31149" y="22964"/>
                    <a:pt x="30092" y="23328"/>
                    <a:pt x="29036" y="23674"/>
                  </a:cubicBezTo>
                  <a:cubicBezTo>
                    <a:pt x="28345" y="23924"/>
                    <a:pt x="27653" y="24135"/>
                    <a:pt x="26962" y="24385"/>
                  </a:cubicBezTo>
                  <a:cubicBezTo>
                    <a:pt x="26578" y="24519"/>
                    <a:pt x="26156" y="24634"/>
                    <a:pt x="25772" y="24788"/>
                  </a:cubicBezTo>
                  <a:cubicBezTo>
                    <a:pt x="25253" y="24961"/>
                    <a:pt x="24715" y="25114"/>
                    <a:pt x="24178" y="25268"/>
                  </a:cubicBezTo>
                  <a:cubicBezTo>
                    <a:pt x="22008" y="25844"/>
                    <a:pt x="19818" y="26209"/>
                    <a:pt x="17610" y="26459"/>
                  </a:cubicBezTo>
                  <a:cubicBezTo>
                    <a:pt x="17072" y="26535"/>
                    <a:pt x="16515" y="26612"/>
                    <a:pt x="15959" y="26651"/>
                  </a:cubicBezTo>
                  <a:cubicBezTo>
                    <a:pt x="15459" y="26708"/>
                    <a:pt x="14979" y="26785"/>
                    <a:pt x="14480" y="26823"/>
                  </a:cubicBezTo>
                  <a:cubicBezTo>
                    <a:pt x="13481" y="26939"/>
                    <a:pt x="12502" y="27035"/>
                    <a:pt x="11522" y="27092"/>
                  </a:cubicBezTo>
                  <a:cubicBezTo>
                    <a:pt x="11023" y="27112"/>
                    <a:pt x="10543" y="27112"/>
                    <a:pt x="10025" y="27112"/>
                  </a:cubicBezTo>
                  <a:cubicBezTo>
                    <a:pt x="9545" y="27092"/>
                    <a:pt x="9045" y="27073"/>
                    <a:pt x="8565" y="26996"/>
                  </a:cubicBezTo>
                  <a:cubicBezTo>
                    <a:pt x="8085" y="26919"/>
                    <a:pt x="7624" y="26843"/>
                    <a:pt x="7182" y="26727"/>
                  </a:cubicBezTo>
                  <a:cubicBezTo>
                    <a:pt x="6722" y="26612"/>
                    <a:pt x="6261" y="26439"/>
                    <a:pt x="5838" y="26247"/>
                  </a:cubicBezTo>
                  <a:cubicBezTo>
                    <a:pt x="5397" y="26055"/>
                    <a:pt x="4993" y="25825"/>
                    <a:pt x="4609" y="25556"/>
                  </a:cubicBezTo>
                  <a:cubicBezTo>
                    <a:pt x="4264" y="25306"/>
                    <a:pt x="3956" y="25057"/>
                    <a:pt x="3687" y="24749"/>
                  </a:cubicBezTo>
                  <a:cubicBezTo>
                    <a:pt x="3438" y="24461"/>
                    <a:pt x="3207" y="24116"/>
                    <a:pt x="3015" y="23789"/>
                  </a:cubicBezTo>
                  <a:cubicBezTo>
                    <a:pt x="2862" y="23444"/>
                    <a:pt x="2708" y="23079"/>
                    <a:pt x="2612" y="22695"/>
                  </a:cubicBezTo>
                  <a:cubicBezTo>
                    <a:pt x="2516" y="22311"/>
                    <a:pt x="2478" y="21927"/>
                    <a:pt x="2439" y="21542"/>
                  </a:cubicBezTo>
                  <a:cubicBezTo>
                    <a:pt x="2420" y="21139"/>
                    <a:pt x="2478" y="20736"/>
                    <a:pt x="2535" y="20313"/>
                  </a:cubicBezTo>
                  <a:cubicBezTo>
                    <a:pt x="2593" y="20102"/>
                    <a:pt x="2631" y="19872"/>
                    <a:pt x="2689" y="19641"/>
                  </a:cubicBezTo>
                  <a:cubicBezTo>
                    <a:pt x="2727" y="19430"/>
                    <a:pt x="2804" y="19238"/>
                    <a:pt x="2881" y="19046"/>
                  </a:cubicBezTo>
                  <a:cubicBezTo>
                    <a:pt x="3015" y="18662"/>
                    <a:pt x="3207" y="18278"/>
                    <a:pt x="3457" y="17913"/>
                  </a:cubicBezTo>
                  <a:cubicBezTo>
                    <a:pt x="3918" y="17183"/>
                    <a:pt x="4494" y="16473"/>
                    <a:pt x="5070" y="15801"/>
                  </a:cubicBezTo>
                  <a:cubicBezTo>
                    <a:pt x="5665" y="15128"/>
                    <a:pt x="6261" y="14456"/>
                    <a:pt x="6818" y="13765"/>
                  </a:cubicBezTo>
                  <a:cubicBezTo>
                    <a:pt x="7125" y="13362"/>
                    <a:pt x="7413" y="12958"/>
                    <a:pt x="7663" y="12517"/>
                  </a:cubicBezTo>
                  <a:cubicBezTo>
                    <a:pt x="7855" y="12190"/>
                    <a:pt x="8008" y="11825"/>
                    <a:pt x="8162" y="11461"/>
                  </a:cubicBezTo>
                  <a:lnTo>
                    <a:pt x="8162" y="11499"/>
                  </a:lnTo>
                  <a:cubicBezTo>
                    <a:pt x="8584" y="10462"/>
                    <a:pt x="8911" y="9367"/>
                    <a:pt x="9160" y="8273"/>
                  </a:cubicBezTo>
                  <a:cubicBezTo>
                    <a:pt x="9314" y="7716"/>
                    <a:pt x="9448" y="7178"/>
                    <a:pt x="9602" y="6602"/>
                  </a:cubicBezTo>
                  <a:cubicBezTo>
                    <a:pt x="9737" y="6064"/>
                    <a:pt x="9890" y="5546"/>
                    <a:pt x="10063" y="5008"/>
                  </a:cubicBezTo>
                  <a:cubicBezTo>
                    <a:pt x="10255" y="4413"/>
                    <a:pt x="10485" y="3817"/>
                    <a:pt x="10774" y="3241"/>
                  </a:cubicBezTo>
                  <a:cubicBezTo>
                    <a:pt x="11062" y="2684"/>
                    <a:pt x="11369" y="2147"/>
                    <a:pt x="11791" y="1705"/>
                  </a:cubicBezTo>
                  <a:cubicBezTo>
                    <a:pt x="12003" y="1455"/>
                    <a:pt x="12214" y="1244"/>
                    <a:pt x="12463" y="1052"/>
                  </a:cubicBezTo>
                  <a:cubicBezTo>
                    <a:pt x="12694" y="860"/>
                    <a:pt x="12963" y="668"/>
                    <a:pt x="13232" y="495"/>
                  </a:cubicBezTo>
                  <a:cubicBezTo>
                    <a:pt x="13520" y="322"/>
                    <a:pt x="13808" y="188"/>
                    <a:pt x="14115" y="73"/>
                  </a:cubicBezTo>
                  <a:cubicBezTo>
                    <a:pt x="14134" y="34"/>
                    <a:pt x="14192" y="34"/>
                    <a:pt x="14211" y="34"/>
                  </a:cubicBezTo>
                  <a:cubicBezTo>
                    <a:pt x="14038" y="15"/>
                    <a:pt x="13904" y="15"/>
                    <a:pt x="13731" y="15"/>
                  </a:cubicBezTo>
                  <a:cubicBezTo>
                    <a:pt x="13635" y="6"/>
                    <a:pt x="13544" y="1"/>
                    <a:pt x="13455" y="1"/>
                  </a:cubicBezTo>
                  <a:close/>
                </a:path>
              </a:pathLst>
            </a:custGeom>
            <a:solidFill>
              <a:srgbClr val="61A1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753;p68">
              <a:extLst>
                <a:ext uri="{FF2B5EF4-FFF2-40B4-BE49-F238E27FC236}">
                  <a16:creationId xmlns:a16="http://schemas.microsoft.com/office/drawing/2014/main" id="{81927E31-27BF-4551-B511-F64A300B8AC9}"/>
                </a:ext>
              </a:extLst>
            </p:cNvPr>
            <p:cNvSpPr/>
            <p:nvPr/>
          </p:nvSpPr>
          <p:spPr>
            <a:xfrm>
              <a:off x="3272920" y="1186879"/>
              <a:ext cx="131238" cy="69812"/>
            </a:xfrm>
            <a:custGeom>
              <a:avLst/>
              <a:gdLst/>
              <a:ahLst/>
              <a:cxnLst/>
              <a:rect l="l" t="t" r="r" b="b"/>
              <a:pathLst>
                <a:path w="4226" h="2248" extrusionOk="0">
                  <a:moveTo>
                    <a:pt x="1403" y="1"/>
                  </a:moveTo>
                  <a:cubicBezTo>
                    <a:pt x="1230" y="20"/>
                    <a:pt x="1057" y="20"/>
                    <a:pt x="884" y="39"/>
                  </a:cubicBezTo>
                  <a:cubicBezTo>
                    <a:pt x="596" y="58"/>
                    <a:pt x="289" y="135"/>
                    <a:pt x="1" y="231"/>
                  </a:cubicBezTo>
                  <a:lnTo>
                    <a:pt x="1" y="442"/>
                  </a:lnTo>
                  <a:cubicBezTo>
                    <a:pt x="1" y="615"/>
                    <a:pt x="20" y="788"/>
                    <a:pt x="78" y="961"/>
                  </a:cubicBezTo>
                  <a:lnTo>
                    <a:pt x="78" y="923"/>
                  </a:lnTo>
                  <a:cubicBezTo>
                    <a:pt x="116" y="1076"/>
                    <a:pt x="174" y="1211"/>
                    <a:pt x="270" y="1345"/>
                  </a:cubicBezTo>
                  <a:cubicBezTo>
                    <a:pt x="346" y="1460"/>
                    <a:pt x="443" y="1575"/>
                    <a:pt x="558" y="1671"/>
                  </a:cubicBezTo>
                  <a:cubicBezTo>
                    <a:pt x="673" y="1787"/>
                    <a:pt x="788" y="1864"/>
                    <a:pt x="942" y="1960"/>
                  </a:cubicBezTo>
                  <a:cubicBezTo>
                    <a:pt x="1115" y="2056"/>
                    <a:pt x="1307" y="2132"/>
                    <a:pt x="1499" y="2171"/>
                  </a:cubicBezTo>
                  <a:lnTo>
                    <a:pt x="1460" y="2171"/>
                  </a:lnTo>
                  <a:cubicBezTo>
                    <a:pt x="1691" y="2228"/>
                    <a:pt x="1902" y="2248"/>
                    <a:pt x="2113" y="2248"/>
                  </a:cubicBezTo>
                  <a:cubicBezTo>
                    <a:pt x="2324" y="2248"/>
                    <a:pt x="2555" y="2209"/>
                    <a:pt x="2766" y="2132"/>
                  </a:cubicBezTo>
                  <a:cubicBezTo>
                    <a:pt x="2958" y="2056"/>
                    <a:pt x="3150" y="1979"/>
                    <a:pt x="3323" y="1864"/>
                  </a:cubicBezTo>
                  <a:cubicBezTo>
                    <a:pt x="3477" y="1768"/>
                    <a:pt x="3630" y="1652"/>
                    <a:pt x="3746" y="1499"/>
                  </a:cubicBezTo>
                  <a:cubicBezTo>
                    <a:pt x="3899" y="1364"/>
                    <a:pt x="4014" y="1191"/>
                    <a:pt x="4110" y="1019"/>
                  </a:cubicBezTo>
                  <a:cubicBezTo>
                    <a:pt x="4149" y="923"/>
                    <a:pt x="4206" y="827"/>
                    <a:pt x="4226" y="731"/>
                  </a:cubicBezTo>
                  <a:cubicBezTo>
                    <a:pt x="3534" y="404"/>
                    <a:pt x="2862" y="154"/>
                    <a:pt x="2209" y="58"/>
                  </a:cubicBezTo>
                  <a:cubicBezTo>
                    <a:pt x="1940" y="20"/>
                    <a:pt x="1652" y="1"/>
                    <a:pt x="1403" y="1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754;p68">
              <a:extLst>
                <a:ext uri="{FF2B5EF4-FFF2-40B4-BE49-F238E27FC236}">
                  <a16:creationId xmlns:a16="http://schemas.microsoft.com/office/drawing/2014/main" id="{B7BA09C0-9223-4E5D-9443-8278E2E43115}"/>
                </a:ext>
              </a:extLst>
            </p:cNvPr>
            <p:cNvSpPr/>
            <p:nvPr/>
          </p:nvSpPr>
          <p:spPr>
            <a:xfrm>
              <a:off x="3003363" y="1704321"/>
              <a:ext cx="174187" cy="184964"/>
            </a:xfrm>
            <a:custGeom>
              <a:avLst/>
              <a:gdLst/>
              <a:ahLst/>
              <a:cxnLst/>
              <a:rect l="l" t="t" r="r" b="b"/>
              <a:pathLst>
                <a:path w="5609" h="5956" extrusionOk="0">
                  <a:moveTo>
                    <a:pt x="3115" y="0"/>
                  </a:moveTo>
                  <a:cubicBezTo>
                    <a:pt x="3071" y="0"/>
                    <a:pt x="3025" y="3"/>
                    <a:pt x="2977" y="8"/>
                  </a:cubicBezTo>
                  <a:cubicBezTo>
                    <a:pt x="2785" y="65"/>
                    <a:pt x="2555" y="104"/>
                    <a:pt x="2363" y="161"/>
                  </a:cubicBezTo>
                  <a:cubicBezTo>
                    <a:pt x="2152" y="238"/>
                    <a:pt x="1940" y="334"/>
                    <a:pt x="1748" y="449"/>
                  </a:cubicBezTo>
                  <a:cubicBezTo>
                    <a:pt x="1499" y="584"/>
                    <a:pt x="1287" y="776"/>
                    <a:pt x="1095" y="1006"/>
                  </a:cubicBezTo>
                  <a:cubicBezTo>
                    <a:pt x="865" y="1237"/>
                    <a:pt x="673" y="1525"/>
                    <a:pt x="500" y="1813"/>
                  </a:cubicBezTo>
                  <a:cubicBezTo>
                    <a:pt x="327" y="2120"/>
                    <a:pt x="193" y="2466"/>
                    <a:pt x="116" y="2811"/>
                  </a:cubicBezTo>
                  <a:cubicBezTo>
                    <a:pt x="39" y="3138"/>
                    <a:pt x="1" y="3445"/>
                    <a:pt x="20" y="3791"/>
                  </a:cubicBezTo>
                  <a:lnTo>
                    <a:pt x="20" y="3752"/>
                  </a:lnTo>
                  <a:cubicBezTo>
                    <a:pt x="20" y="4021"/>
                    <a:pt x="58" y="4290"/>
                    <a:pt x="135" y="4559"/>
                  </a:cubicBezTo>
                  <a:cubicBezTo>
                    <a:pt x="212" y="4770"/>
                    <a:pt x="308" y="4981"/>
                    <a:pt x="423" y="5173"/>
                  </a:cubicBezTo>
                  <a:cubicBezTo>
                    <a:pt x="481" y="5250"/>
                    <a:pt x="519" y="5327"/>
                    <a:pt x="596" y="5385"/>
                  </a:cubicBezTo>
                  <a:cubicBezTo>
                    <a:pt x="606" y="5375"/>
                    <a:pt x="625" y="5370"/>
                    <a:pt x="642" y="5370"/>
                  </a:cubicBezTo>
                  <a:cubicBezTo>
                    <a:pt x="659" y="5370"/>
                    <a:pt x="673" y="5375"/>
                    <a:pt x="673" y="5385"/>
                  </a:cubicBezTo>
                  <a:cubicBezTo>
                    <a:pt x="711" y="5442"/>
                    <a:pt x="731" y="5481"/>
                    <a:pt x="788" y="5519"/>
                  </a:cubicBezTo>
                  <a:cubicBezTo>
                    <a:pt x="788" y="5519"/>
                    <a:pt x="807" y="5481"/>
                    <a:pt x="827" y="5481"/>
                  </a:cubicBezTo>
                  <a:cubicBezTo>
                    <a:pt x="865" y="5481"/>
                    <a:pt x="865" y="5481"/>
                    <a:pt x="884" y="5519"/>
                  </a:cubicBezTo>
                  <a:cubicBezTo>
                    <a:pt x="1019" y="5634"/>
                    <a:pt x="1172" y="5749"/>
                    <a:pt x="1345" y="5845"/>
                  </a:cubicBezTo>
                  <a:cubicBezTo>
                    <a:pt x="1460" y="5884"/>
                    <a:pt x="1576" y="5922"/>
                    <a:pt x="1729" y="5941"/>
                  </a:cubicBezTo>
                  <a:lnTo>
                    <a:pt x="1691" y="5941"/>
                  </a:lnTo>
                  <a:cubicBezTo>
                    <a:pt x="1787" y="5951"/>
                    <a:pt x="1883" y="5956"/>
                    <a:pt x="1979" y="5956"/>
                  </a:cubicBezTo>
                  <a:cubicBezTo>
                    <a:pt x="2075" y="5956"/>
                    <a:pt x="2171" y="5951"/>
                    <a:pt x="2267" y="5941"/>
                  </a:cubicBezTo>
                  <a:lnTo>
                    <a:pt x="2248" y="5941"/>
                  </a:lnTo>
                  <a:cubicBezTo>
                    <a:pt x="2516" y="5884"/>
                    <a:pt x="2785" y="5826"/>
                    <a:pt x="3016" y="5730"/>
                  </a:cubicBezTo>
                  <a:cubicBezTo>
                    <a:pt x="3361" y="5577"/>
                    <a:pt x="3669" y="5385"/>
                    <a:pt x="3957" y="5173"/>
                  </a:cubicBezTo>
                  <a:cubicBezTo>
                    <a:pt x="4283" y="4904"/>
                    <a:pt x="4571" y="4616"/>
                    <a:pt x="4840" y="4290"/>
                  </a:cubicBezTo>
                  <a:cubicBezTo>
                    <a:pt x="5051" y="4002"/>
                    <a:pt x="5224" y="3714"/>
                    <a:pt x="5378" y="3368"/>
                  </a:cubicBezTo>
                  <a:cubicBezTo>
                    <a:pt x="5474" y="3138"/>
                    <a:pt x="5531" y="2888"/>
                    <a:pt x="5589" y="2658"/>
                  </a:cubicBezTo>
                  <a:cubicBezTo>
                    <a:pt x="5608" y="2562"/>
                    <a:pt x="5608" y="2466"/>
                    <a:pt x="5608" y="2331"/>
                  </a:cubicBezTo>
                  <a:lnTo>
                    <a:pt x="5531" y="1985"/>
                  </a:lnTo>
                  <a:cubicBezTo>
                    <a:pt x="5512" y="1889"/>
                    <a:pt x="5474" y="1755"/>
                    <a:pt x="5416" y="1659"/>
                  </a:cubicBezTo>
                  <a:lnTo>
                    <a:pt x="5282" y="1371"/>
                  </a:lnTo>
                  <a:cubicBezTo>
                    <a:pt x="5205" y="1256"/>
                    <a:pt x="5128" y="1160"/>
                    <a:pt x="5032" y="1064"/>
                  </a:cubicBezTo>
                  <a:cubicBezTo>
                    <a:pt x="4936" y="968"/>
                    <a:pt x="4859" y="872"/>
                    <a:pt x="4763" y="776"/>
                  </a:cubicBezTo>
                  <a:cubicBezTo>
                    <a:pt x="4571" y="584"/>
                    <a:pt x="4341" y="411"/>
                    <a:pt x="4091" y="276"/>
                  </a:cubicBezTo>
                  <a:cubicBezTo>
                    <a:pt x="3899" y="180"/>
                    <a:pt x="3707" y="104"/>
                    <a:pt x="3515" y="65"/>
                  </a:cubicBezTo>
                  <a:cubicBezTo>
                    <a:pt x="3371" y="22"/>
                    <a:pt x="3249" y="0"/>
                    <a:pt x="3115" y="0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755;p68">
              <a:extLst>
                <a:ext uri="{FF2B5EF4-FFF2-40B4-BE49-F238E27FC236}">
                  <a16:creationId xmlns:a16="http://schemas.microsoft.com/office/drawing/2014/main" id="{3D1C9812-859A-4B97-AD3D-9F96606B2F04}"/>
                </a:ext>
              </a:extLst>
            </p:cNvPr>
            <p:cNvSpPr/>
            <p:nvPr/>
          </p:nvSpPr>
          <p:spPr>
            <a:xfrm>
              <a:off x="3063609" y="1801151"/>
              <a:ext cx="114531" cy="95680"/>
            </a:xfrm>
            <a:custGeom>
              <a:avLst/>
              <a:gdLst/>
              <a:ahLst/>
              <a:cxnLst/>
              <a:rect l="l" t="t" r="r" b="b"/>
              <a:pathLst>
                <a:path w="3688" h="3081" extrusionOk="0">
                  <a:moveTo>
                    <a:pt x="3687" y="1"/>
                  </a:moveTo>
                  <a:cubicBezTo>
                    <a:pt x="3687" y="38"/>
                    <a:pt x="3684" y="79"/>
                    <a:pt x="3680" y="121"/>
                  </a:cubicBezTo>
                  <a:lnTo>
                    <a:pt x="3680" y="121"/>
                  </a:lnTo>
                  <a:cubicBezTo>
                    <a:pt x="3687" y="86"/>
                    <a:pt x="3687" y="43"/>
                    <a:pt x="3687" y="1"/>
                  </a:cubicBezTo>
                  <a:close/>
                  <a:moveTo>
                    <a:pt x="3680" y="121"/>
                  </a:moveTo>
                  <a:cubicBezTo>
                    <a:pt x="3677" y="133"/>
                    <a:pt x="3673" y="144"/>
                    <a:pt x="3668" y="154"/>
                  </a:cubicBezTo>
                  <a:cubicBezTo>
                    <a:pt x="3572" y="423"/>
                    <a:pt x="3457" y="692"/>
                    <a:pt x="3284" y="922"/>
                  </a:cubicBezTo>
                  <a:cubicBezTo>
                    <a:pt x="3111" y="1191"/>
                    <a:pt x="2958" y="1441"/>
                    <a:pt x="2727" y="1652"/>
                  </a:cubicBezTo>
                  <a:cubicBezTo>
                    <a:pt x="2439" y="1959"/>
                    <a:pt x="2113" y="2247"/>
                    <a:pt x="1748" y="2459"/>
                  </a:cubicBezTo>
                  <a:cubicBezTo>
                    <a:pt x="1575" y="2593"/>
                    <a:pt x="1383" y="2670"/>
                    <a:pt x="1191" y="2747"/>
                  </a:cubicBezTo>
                  <a:cubicBezTo>
                    <a:pt x="999" y="2823"/>
                    <a:pt x="845" y="2900"/>
                    <a:pt x="653" y="2939"/>
                  </a:cubicBezTo>
                  <a:cubicBezTo>
                    <a:pt x="480" y="2996"/>
                    <a:pt x="288" y="3015"/>
                    <a:pt x="96" y="3015"/>
                  </a:cubicBezTo>
                  <a:lnTo>
                    <a:pt x="0" y="3015"/>
                  </a:lnTo>
                  <a:cubicBezTo>
                    <a:pt x="144" y="3059"/>
                    <a:pt x="288" y="3080"/>
                    <a:pt x="441" y="3080"/>
                  </a:cubicBezTo>
                  <a:cubicBezTo>
                    <a:pt x="491" y="3080"/>
                    <a:pt x="543" y="3078"/>
                    <a:pt x="596" y="3073"/>
                  </a:cubicBezTo>
                  <a:cubicBezTo>
                    <a:pt x="807" y="3073"/>
                    <a:pt x="1037" y="3015"/>
                    <a:pt x="1249" y="2939"/>
                  </a:cubicBezTo>
                  <a:cubicBezTo>
                    <a:pt x="1517" y="2881"/>
                    <a:pt x="1748" y="2747"/>
                    <a:pt x="1959" y="2612"/>
                  </a:cubicBezTo>
                  <a:cubicBezTo>
                    <a:pt x="2247" y="2439"/>
                    <a:pt x="2497" y="2228"/>
                    <a:pt x="2727" y="1978"/>
                  </a:cubicBezTo>
                  <a:cubicBezTo>
                    <a:pt x="2958" y="1748"/>
                    <a:pt x="3169" y="1479"/>
                    <a:pt x="3303" y="1172"/>
                  </a:cubicBezTo>
                  <a:cubicBezTo>
                    <a:pt x="3457" y="903"/>
                    <a:pt x="3572" y="615"/>
                    <a:pt x="3649" y="308"/>
                  </a:cubicBezTo>
                  <a:cubicBezTo>
                    <a:pt x="3661" y="250"/>
                    <a:pt x="3672" y="184"/>
                    <a:pt x="3680" y="121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756;p68">
              <a:extLst>
                <a:ext uri="{FF2B5EF4-FFF2-40B4-BE49-F238E27FC236}">
                  <a16:creationId xmlns:a16="http://schemas.microsoft.com/office/drawing/2014/main" id="{5F64F2F2-1D2F-4974-91BD-5DA5AAB330DE}"/>
                </a:ext>
              </a:extLst>
            </p:cNvPr>
            <p:cNvSpPr/>
            <p:nvPr/>
          </p:nvSpPr>
          <p:spPr>
            <a:xfrm>
              <a:off x="3155439" y="1838728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757;p68">
              <a:extLst>
                <a:ext uri="{FF2B5EF4-FFF2-40B4-BE49-F238E27FC236}">
                  <a16:creationId xmlns:a16="http://schemas.microsoft.com/office/drawing/2014/main" id="{E24C782E-7736-47BF-9E17-0AD4A8B74EAD}"/>
                </a:ext>
              </a:extLst>
            </p:cNvPr>
            <p:cNvSpPr/>
            <p:nvPr/>
          </p:nvSpPr>
          <p:spPr>
            <a:xfrm>
              <a:off x="3928335" y="1554852"/>
              <a:ext cx="69812" cy="64439"/>
            </a:xfrm>
            <a:custGeom>
              <a:avLst/>
              <a:gdLst/>
              <a:ahLst/>
              <a:cxnLst/>
              <a:rect l="l" t="t" r="r" b="b"/>
              <a:pathLst>
                <a:path w="2248" h="2075" extrusionOk="0">
                  <a:moveTo>
                    <a:pt x="749" y="0"/>
                  </a:moveTo>
                  <a:cubicBezTo>
                    <a:pt x="711" y="0"/>
                    <a:pt x="673" y="20"/>
                    <a:pt x="653" y="20"/>
                  </a:cubicBezTo>
                  <a:cubicBezTo>
                    <a:pt x="596" y="20"/>
                    <a:pt x="577" y="58"/>
                    <a:pt x="519" y="77"/>
                  </a:cubicBezTo>
                  <a:lnTo>
                    <a:pt x="481" y="77"/>
                  </a:lnTo>
                  <a:cubicBezTo>
                    <a:pt x="461" y="77"/>
                    <a:pt x="423" y="96"/>
                    <a:pt x="423" y="96"/>
                  </a:cubicBezTo>
                  <a:cubicBezTo>
                    <a:pt x="404" y="96"/>
                    <a:pt x="404" y="116"/>
                    <a:pt x="385" y="116"/>
                  </a:cubicBezTo>
                  <a:cubicBezTo>
                    <a:pt x="385" y="116"/>
                    <a:pt x="365" y="116"/>
                    <a:pt x="365" y="154"/>
                  </a:cubicBezTo>
                  <a:cubicBezTo>
                    <a:pt x="327" y="173"/>
                    <a:pt x="308" y="173"/>
                    <a:pt x="308" y="192"/>
                  </a:cubicBezTo>
                  <a:cubicBezTo>
                    <a:pt x="289" y="212"/>
                    <a:pt x="269" y="250"/>
                    <a:pt x="231" y="250"/>
                  </a:cubicBezTo>
                  <a:cubicBezTo>
                    <a:pt x="212" y="269"/>
                    <a:pt x="193" y="288"/>
                    <a:pt x="173" y="346"/>
                  </a:cubicBezTo>
                  <a:cubicBezTo>
                    <a:pt x="135" y="365"/>
                    <a:pt x="135" y="384"/>
                    <a:pt x="116" y="404"/>
                  </a:cubicBezTo>
                  <a:lnTo>
                    <a:pt x="97" y="442"/>
                  </a:lnTo>
                  <a:cubicBezTo>
                    <a:pt x="77" y="461"/>
                    <a:pt x="39" y="500"/>
                    <a:pt x="39" y="557"/>
                  </a:cubicBezTo>
                  <a:cubicBezTo>
                    <a:pt x="20" y="596"/>
                    <a:pt x="1" y="653"/>
                    <a:pt x="1" y="730"/>
                  </a:cubicBezTo>
                  <a:lnTo>
                    <a:pt x="1" y="769"/>
                  </a:lnTo>
                  <a:lnTo>
                    <a:pt x="1" y="788"/>
                  </a:lnTo>
                  <a:lnTo>
                    <a:pt x="1" y="845"/>
                  </a:lnTo>
                  <a:lnTo>
                    <a:pt x="1" y="884"/>
                  </a:lnTo>
                  <a:lnTo>
                    <a:pt x="1" y="922"/>
                  </a:lnTo>
                  <a:lnTo>
                    <a:pt x="1" y="1037"/>
                  </a:lnTo>
                  <a:lnTo>
                    <a:pt x="1" y="1057"/>
                  </a:lnTo>
                  <a:cubicBezTo>
                    <a:pt x="1" y="1076"/>
                    <a:pt x="1" y="1114"/>
                    <a:pt x="20" y="1133"/>
                  </a:cubicBezTo>
                  <a:cubicBezTo>
                    <a:pt x="20" y="1153"/>
                    <a:pt x="39" y="1172"/>
                    <a:pt x="39" y="1229"/>
                  </a:cubicBezTo>
                  <a:lnTo>
                    <a:pt x="39" y="1249"/>
                  </a:lnTo>
                  <a:cubicBezTo>
                    <a:pt x="39" y="1268"/>
                    <a:pt x="77" y="1306"/>
                    <a:pt x="77" y="1325"/>
                  </a:cubicBezTo>
                  <a:lnTo>
                    <a:pt x="135" y="1460"/>
                  </a:lnTo>
                  <a:cubicBezTo>
                    <a:pt x="173" y="1517"/>
                    <a:pt x="193" y="1556"/>
                    <a:pt x="231" y="1594"/>
                  </a:cubicBezTo>
                  <a:cubicBezTo>
                    <a:pt x="269" y="1633"/>
                    <a:pt x="308" y="1690"/>
                    <a:pt x="365" y="1710"/>
                  </a:cubicBezTo>
                  <a:cubicBezTo>
                    <a:pt x="385" y="1729"/>
                    <a:pt x="423" y="1786"/>
                    <a:pt x="481" y="1806"/>
                  </a:cubicBezTo>
                  <a:cubicBezTo>
                    <a:pt x="519" y="1844"/>
                    <a:pt x="577" y="1882"/>
                    <a:pt x="653" y="1902"/>
                  </a:cubicBezTo>
                  <a:cubicBezTo>
                    <a:pt x="692" y="1921"/>
                    <a:pt x="749" y="1940"/>
                    <a:pt x="769" y="1978"/>
                  </a:cubicBezTo>
                  <a:lnTo>
                    <a:pt x="749" y="1978"/>
                  </a:lnTo>
                  <a:cubicBezTo>
                    <a:pt x="807" y="1998"/>
                    <a:pt x="865" y="2017"/>
                    <a:pt x="942" y="2036"/>
                  </a:cubicBezTo>
                  <a:cubicBezTo>
                    <a:pt x="980" y="2074"/>
                    <a:pt x="1057" y="2074"/>
                    <a:pt x="1095" y="2074"/>
                  </a:cubicBezTo>
                  <a:lnTo>
                    <a:pt x="1383" y="2074"/>
                  </a:lnTo>
                  <a:cubicBezTo>
                    <a:pt x="1441" y="2074"/>
                    <a:pt x="1518" y="2036"/>
                    <a:pt x="1556" y="2036"/>
                  </a:cubicBezTo>
                  <a:cubicBezTo>
                    <a:pt x="1614" y="2017"/>
                    <a:pt x="1652" y="2017"/>
                    <a:pt x="1710" y="1998"/>
                  </a:cubicBezTo>
                  <a:cubicBezTo>
                    <a:pt x="1748" y="1978"/>
                    <a:pt x="1806" y="1940"/>
                    <a:pt x="1825" y="1921"/>
                  </a:cubicBezTo>
                  <a:cubicBezTo>
                    <a:pt x="1844" y="1902"/>
                    <a:pt x="1863" y="1882"/>
                    <a:pt x="1921" y="1882"/>
                  </a:cubicBezTo>
                  <a:cubicBezTo>
                    <a:pt x="1959" y="1844"/>
                    <a:pt x="1998" y="1806"/>
                    <a:pt x="2017" y="1786"/>
                  </a:cubicBezTo>
                  <a:lnTo>
                    <a:pt x="2094" y="1710"/>
                  </a:lnTo>
                  <a:cubicBezTo>
                    <a:pt x="2113" y="1690"/>
                    <a:pt x="2132" y="1652"/>
                    <a:pt x="2132" y="1614"/>
                  </a:cubicBezTo>
                  <a:cubicBezTo>
                    <a:pt x="2151" y="1594"/>
                    <a:pt x="2190" y="1537"/>
                    <a:pt x="2190" y="1517"/>
                  </a:cubicBezTo>
                  <a:lnTo>
                    <a:pt x="2190" y="1537"/>
                  </a:lnTo>
                  <a:cubicBezTo>
                    <a:pt x="2209" y="1498"/>
                    <a:pt x="2228" y="1441"/>
                    <a:pt x="2228" y="1402"/>
                  </a:cubicBezTo>
                  <a:cubicBezTo>
                    <a:pt x="2228" y="1345"/>
                    <a:pt x="2247" y="1325"/>
                    <a:pt x="2247" y="1268"/>
                  </a:cubicBezTo>
                  <a:lnTo>
                    <a:pt x="2247" y="1114"/>
                  </a:lnTo>
                  <a:lnTo>
                    <a:pt x="2247" y="980"/>
                  </a:lnTo>
                  <a:cubicBezTo>
                    <a:pt x="2247" y="941"/>
                    <a:pt x="2228" y="884"/>
                    <a:pt x="2228" y="845"/>
                  </a:cubicBezTo>
                  <a:cubicBezTo>
                    <a:pt x="2209" y="788"/>
                    <a:pt x="2209" y="749"/>
                    <a:pt x="2190" y="730"/>
                  </a:cubicBezTo>
                  <a:lnTo>
                    <a:pt x="2190" y="749"/>
                  </a:lnTo>
                  <a:lnTo>
                    <a:pt x="2113" y="596"/>
                  </a:lnTo>
                  <a:cubicBezTo>
                    <a:pt x="2094" y="557"/>
                    <a:pt x="2055" y="500"/>
                    <a:pt x="2017" y="481"/>
                  </a:cubicBezTo>
                  <a:cubicBezTo>
                    <a:pt x="1998" y="442"/>
                    <a:pt x="1940" y="404"/>
                    <a:pt x="1921" y="365"/>
                  </a:cubicBezTo>
                  <a:cubicBezTo>
                    <a:pt x="1863" y="346"/>
                    <a:pt x="1844" y="288"/>
                    <a:pt x="1806" y="269"/>
                  </a:cubicBezTo>
                  <a:cubicBezTo>
                    <a:pt x="1748" y="250"/>
                    <a:pt x="1710" y="192"/>
                    <a:pt x="1652" y="173"/>
                  </a:cubicBezTo>
                  <a:lnTo>
                    <a:pt x="1518" y="96"/>
                  </a:lnTo>
                  <a:cubicBezTo>
                    <a:pt x="1460" y="77"/>
                    <a:pt x="1383" y="58"/>
                    <a:pt x="1326" y="58"/>
                  </a:cubicBezTo>
                  <a:cubicBezTo>
                    <a:pt x="1268" y="58"/>
                    <a:pt x="1249" y="20"/>
                    <a:pt x="1191" y="20"/>
                  </a:cubicBezTo>
                  <a:lnTo>
                    <a:pt x="1172" y="20"/>
                  </a:lnTo>
                  <a:cubicBezTo>
                    <a:pt x="1057" y="0"/>
                    <a:pt x="1038" y="0"/>
                    <a:pt x="980" y="0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758;p68">
              <a:extLst>
                <a:ext uri="{FF2B5EF4-FFF2-40B4-BE49-F238E27FC236}">
                  <a16:creationId xmlns:a16="http://schemas.microsoft.com/office/drawing/2014/main" id="{11096640-C608-4ED9-BACB-6882A27C345C}"/>
                </a:ext>
              </a:extLst>
            </p:cNvPr>
            <p:cNvSpPr/>
            <p:nvPr/>
          </p:nvSpPr>
          <p:spPr>
            <a:xfrm>
              <a:off x="3961719" y="1554852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759;p68">
              <a:extLst>
                <a:ext uri="{FF2B5EF4-FFF2-40B4-BE49-F238E27FC236}">
                  <a16:creationId xmlns:a16="http://schemas.microsoft.com/office/drawing/2014/main" id="{0C930124-8FE0-49FD-8AC1-982EEFEBC3DA}"/>
                </a:ext>
              </a:extLst>
            </p:cNvPr>
            <p:cNvSpPr/>
            <p:nvPr/>
          </p:nvSpPr>
          <p:spPr>
            <a:xfrm>
              <a:off x="3961719" y="1554852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760;p68">
              <a:extLst>
                <a:ext uri="{FF2B5EF4-FFF2-40B4-BE49-F238E27FC236}">
                  <a16:creationId xmlns:a16="http://schemas.microsoft.com/office/drawing/2014/main" id="{28BD1784-6F30-4350-8400-6D91782D3C19}"/>
                </a:ext>
              </a:extLst>
            </p:cNvPr>
            <p:cNvSpPr/>
            <p:nvPr/>
          </p:nvSpPr>
          <p:spPr>
            <a:xfrm>
              <a:off x="3962340" y="1554852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761;p68">
              <a:extLst>
                <a:ext uri="{FF2B5EF4-FFF2-40B4-BE49-F238E27FC236}">
                  <a16:creationId xmlns:a16="http://schemas.microsoft.com/office/drawing/2014/main" id="{28D25724-7459-434C-AF13-F8E061278289}"/>
                </a:ext>
              </a:extLst>
            </p:cNvPr>
            <p:cNvSpPr/>
            <p:nvPr/>
          </p:nvSpPr>
          <p:spPr>
            <a:xfrm>
              <a:off x="3952775" y="1554852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762;p68">
              <a:extLst>
                <a:ext uri="{FF2B5EF4-FFF2-40B4-BE49-F238E27FC236}">
                  <a16:creationId xmlns:a16="http://schemas.microsoft.com/office/drawing/2014/main" id="{6EB85474-816F-4760-95FA-685599A0D4E3}"/>
                </a:ext>
              </a:extLst>
            </p:cNvPr>
            <p:cNvSpPr/>
            <p:nvPr/>
          </p:nvSpPr>
          <p:spPr>
            <a:xfrm>
              <a:off x="3952775" y="1554852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763;p68">
              <a:extLst>
                <a:ext uri="{FF2B5EF4-FFF2-40B4-BE49-F238E27FC236}">
                  <a16:creationId xmlns:a16="http://schemas.microsoft.com/office/drawing/2014/main" id="{1A1557EC-4EFC-4472-AF82-4B0AA3164E93}"/>
                </a:ext>
              </a:extLst>
            </p:cNvPr>
            <p:cNvSpPr/>
            <p:nvPr/>
          </p:nvSpPr>
          <p:spPr>
            <a:xfrm>
              <a:off x="3943831" y="1557834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764;p68">
              <a:extLst>
                <a:ext uri="{FF2B5EF4-FFF2-40B4-BE49-F238E27FC236}">
                  <a16:creationId xmlns:a16="http://schemas.microsoft.com/office/drawing/2014/main" id="{69FE5AD6-0801-4168-90A2-84517BCAA521}"/>
                </a:ext>
              </a:extLst>
            </p:cNvPr>
            <p:cNvSpPr/>
            <p:nvPr/>
          </p:nvSpPr>
          <p:spPr>
            <a:xfrm>
              <a:off x="3981998" y="1563206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765;p68">
              <a:extLst>
                <a:ext uri="{FF2B5EF4-FFF2-40B4-BE49-F238E27FC236}">
                  <a16:creationId xmlns:a16="http://schemas.microsoft.com/office/drawing/2014/main" id="{47FA0DFD-A9E0-45FD-A107-299A52D3ED30}"/>
                </a:ext>
              </a:extLst>
            </p:cNvPr>
            <p:cNvSpPr/>
            <p:nvPr/>
          </p:nvSpPr>
          <p:spPr>
            <a:xfrm>
              <a:off x="3931316" y="1566778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766;p68">
              <a:extLst>
                <a:ext uri="{FF2B5EF4-FFF2-40B4-BE49-F238E27FC236}">
                  <a16:creationId xmlns:a16="http://schemas.microsoft.com/office/drawing/2014/main" id="{4A0E1986-1391-4596-BB78-4C3CF5C7C0A8}"/>
                </a:ext>
              </a:extLst>
            </p:cNvPr>
            <p:cNvSpPr/>
            <p:nvPr/>
          </p:nvSpPr>
          <p:spPr>
            <a:xfrm>
              <a:off x="3931316" y="1567368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767;p68">
              <a:extLst>
                <a:ext uri="{FF2B5EF4-FFF2-40B4-BE49-F238E27FC236}">
                  <a16:creationId xmlns:a16="http://schemas.microsoft.com/office/drawing/2014/main" id="{E1504367-DCE2-45AA-9528-5D7322A7F214}"/>
                </a:ext>
              </a:extLst>
            </p:cNvPr>
            <p:cNvSpPr/>
            <p:nvPr/>
          </p:nvSpPr>
          <p:spPr>
            <a:xfrm>
              <a:off x="3988581" y="1570349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768;p68">
              <a:extLst>
                <a:ext uri="{FF2B5EF4-FFF2-40B4-BE49-F238E27FC236}">
                  <a16:creationId xmlns:a16="http://schemas.microsoft.com/office/drawing/2014/main" id="{A01B161E-9D12-48D8-B283-8BF147E3B3A7}"/>
                </a:ext>
              </a:extLst>
            </p:cNvPr>
            <p:cNvSpPr/>
            <p:nvPr/>
          </p:nvSpPr>
          <p:spPr>
            <a:xfrm>
              <a:off x="3988581" y="1570349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769;p68">
              <a:extLst>
                <a:ext uri="{FF2B5EF4-FFF2-40B4-BE49-F238E27FC236}">
                  <a16:creationId xmlns:a16="http://schemas.microsoft.com/office/drawing/2014/main" id="{AFD33728-297C-407F-A91E-7C6B83520AE0}"/>
                </a:ext>
              </a:extLst>
            </p:cNvPr>
            <p:cNvSpPr/>
            <p:nvPr/>
          </p:nvSpPr>
          <p:spPr>
            <a:xfrm>
              <a:off x="3988581" y="1570349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770;p68">
              <a:extLst>
                <a:ext uri="{FF2B5EF4-FFF2-40B4-BE49-F238E27FC236}">
                  <a16:creationId xmlns:a16="http://schemas.microsoft.com/office/drawing/2014/main" id="{63BF29FA-BBCA-45E3-8059-FB7FA8F7802C}"/>
                </a:ext>
              </a:extLst>
            </p:cNvPr>
            <p:cNvSpPr/>
            <p:nvPr/>
          </p:nvSpPr>
          <p:spPr>
            <a:xfrm>
              <a:off x="3925353" y="1589448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771;p68">
              <a:extLst>
                <a:ext uri="{FF2B5EF4-FFF2-40B4-BE49-F238E27FC236}">
                  <a16:creationId xmlns:a16="http://schemas.microsoft.com/office/drawing/2014/main" id="{5A0E4CBB-2F24-4B8C-8E0A-A2CAD26858C6}"/>
                </a:ext>
              </a:extLst>
            </p:cNvPr>
            <p:cNvSpPr/>
            <p:nvPr/>
          </p:nvSpPr>
          <p:spPr>
            <a:xfrm>
              <a:off x="3978426" y="161805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772;p68">
              <a:extLst>
                <a:ext uri="{FF2B5EF4-FFF2-40B4-BE49-F238E27FC236}">
                  <a16:creationId xmlns:a16="http://schemas.microsoft.com/office/drawing/2014/main" id="{60EC2635-555F-42E1-A237-B89DF51971EC}"/>
                </a:ext>
              </a:extLst>
            </p:cNvPr>
            <p:cNvSpPr/>
            <p:nvPr/>
          </p:nvSpPr>
          <p:spPr>
            <a:xfrm>
              <a:off x="3339129" y="1502959"/>
              <a:ext cx="68600" cy="67110"/>
            </a:xfrm>
            <a:custGeom>
              <a:avLst/>
              <a:gdLst/>
              <a:ahLst/>
              <a:cxnLst/>
              <a:rect l="l" t="t" r="r" b="b"/>
              <a:pathLst>
                <a:path w="2209" h="2161" extrusionOk="0">
                  <a:moveTo>
                    <a:pt x="903" y="1"/>
                  </a:moveTo>
                  <a:cubicBezTo>
                    <a:pt x="845" y="1"/>
                    <a:pt x="807" y="20"/>
                    <a:pt x="730" y="20"/>
                  </a:cubicBezTo>
                  <a:cubicBezTo>
                    <a:pt x="711" y="20"/>
                    <a:pt x="711" y="20"/>
                    <a:pt x="673" y="39"/>
                  </a:cubicBezTo>
                  <a:cubicBezTo>
                    <a:pt x="653" y="39"/>
                    <a:pt x="634" y="58"/>
                    <a:pt x="615" y="58"/>
                  </a:cubicBezTo>
                  <a:lnTo>
                    <a:pt x="577" y="58"/>
                  </a:lnTo>
                  <a:lnTo>
                    <a:pt x="442" y="135"/>
                  </a:lnTo>
                  <a:cubicBezTo>
                    <a:pt x="423" y="135"/>
                    <a:pt x="423" y="154"/>
                    <a:pt x="384" y="154"/>
                  </a:cubicBezTo>
                  <a:cubicBezTo>
                    <a:pt x="365" y="154"/>
                    <a:pt x="365" y="193"/>
                    <a:pt x="346" y="193"/>
                  </a:cubicBezTo>
                  <a:lnTo>
                    <a:pt x="327" y="212"/>
                  </a:lnTo>
                  <a:lnTo>
                    <a:pt x="269" y="250"/>
                  </a:lnTo>
                  <a:lnTo>
                    <a:pt x="192" y="327"/>
                  </a:lnTo>
                  <a:lnTo>
                    <a:pt x="173" y="346"/>
                  </a:lnTo>
                  <a:lnTo>
                    <a:pt x="173" y="385"/>
                  </a:lnTo>
                  <a:cubicBezTo>
                    <a:pt x="154" y="404"/>
                    <a:pt x="135" y="423"/>
                    <a:pt x="135" y="481"/>
                  </a:cubicBezTo>
                  <a:cubicBezTo>
                    <a:pt x="96" y="500"/>
                    <a:pt x="96" y="519"/>
                    <a:pt x="77" y="538"/>
                  </a:cubicBezTo>
                  <a:lnTo>
                    <a:pt x="77" y="577"/>
                  </a:lnTo>
                  <a:lnTo>
                    <a:pt x="77" y="596"/>
                  </a:lnTo>
                  <a:cubicBezTo>
                    <a:pt x="77" y="596"/>
                    <a:pt x="77" y="615"/>
                    <a:pt x="58" y="615"/>
                  </a:cubicBezTo>
                  <a:cubicBezTo>
                    <a:pt x="58" y="634"/>
                    <a:pt x="39" y="673"/>
                    <a:pt x="39" y="711"/>
                  </a:cubicBezTo>
                  <a:lnTo>
                    <a:pt x="39" y="730"/>
                  </a:lnTo>
                  <a:cubicBezTo>
                    <a:pt x="39" y="769"/>
                    <a:pt x="0" y="807"/>
                    <a:pt x="0" y="865"/>
                  </a:cubicBezTo>
                  <a:lnTo>
                    <a:pt x="0" y="999"/>
                  </a:lnTo>
                  <a:lnTo>
                    <a:pt x="0" y="1018"/>
                  </a:lnTo>
                  <a:lnTo>
                    <a:pt x="0" y="1115"/>
                  </a:lnTo>
                  <a:lnTo>
                    <a:pt x="0" y="1153"/>
                  </a:lnTo>
                  <a:cubicBezTo>
                    <a:pt x="0" y="1172"/>
                    <a:pt x="39" y="1211"/>
                    <a:pt x="39" y="1249"/>
                  </a:cubicBezTo>
                  <a:lnTo>
                    <a:pt x="39" y="1268"/>
                  </a:lnTo>
                  <a:cubicBezTo>
                    <a:pt x="58" y="1307"/>
                    <a:pt x="58" y="1345"/>
                    <a:pt x="77" y="1383"/>
                  </a:cubicBezTo>
                  <a:lnTo>
                    <a:pt x="154" y="1537"/>
                  </a:lnTo>
                  <a:cubicBezTo>
                    <a:pt x="173" y="1575"/>
                    <a:pt x="192" y="1595"/>
                    <a:pt x="231" y="1652"/>
                  </a:cubicBezTo>
                  <a:lnTo>
                    <a:pt x="231" y="1671"/>
                  </a:lnTo>
                  <a:cubicBezTo>
                    <a:pt x="250" y="1729"/>
                    <a:pt x="288" y="1748"/>
                    <a:pt x="346" y="1787"/>
                  </a:cubicBezTo>
                  <a:lnTo>
                    <a:pt x="365" y="1825"/>
                  </a:lnTo>
                  <a:lnTo>
                    <a:pt x="442" y="1883"/>
                  </a:lnTo>
                  <a:cubicBezTo>
                    <a:pt x="481" y="1940"/>
                    <a:pt x="557" y="1959"/>
                    <a:pt x="615" y="2017"/>
                  </a:cubicBezTo>
                  <a:cubicBezTo>
                    <a:pt x="653" y="2036"/>
                    <a:pt x="673" y="2055"/>
                    <a:pt x="730" y="2075"/>
                  </a:cubicBezTo>
                  <a:cubicBezTo>
                    <a:pt x="769" y="2113"/>
                    <a:pt x="826" y="2132"/>
                    <a:pt x="903" y="2132"/>
                  </a:cubicBezTo>
                  <a:cubicBezTo>
                    <a:pt x="941" y="2152"/>
                    <a:pt x="1018" y="2152"/>
                    <a:pt x="1057" y="2152"/>
                  </a:cubicBezTo>
                  <a:lnTo>
                    <a:pt x="1037" y="2152"/>
                  </a:lnTo>
                  <a:cubicBezTo>
                    <a:pt x="1076" y="2152"/>
                    <a:pt x="1114" y="2160"/>
                    <a:pt x="1153" y="2160"/>
                  </a:cubicBezTo>
                  <a:cubicBezTo>
                    <a:pt x="1172" y="2160"/>
                    <a:pt x="1191" y="2158"/>
                    <a:pt x="1210" y="2152"/>
                  </a:cubicBezTo>
                  <a:lnTo>
                    <a:pt x="1345" y="2152"/>
                  </a:lnTo>
                  <a:cubicBezTo>
                    <a:pt x="1402" y="2152"/>
                    <a:pt x="1479" y="2132"/>
                    <a:pt x="1518" y="2132"/>
                  </a:cubicBezTo>
                  <a:cubicBezTo>
                    <a:pt x="1575" y="2113"/>
                    <a:pt x="1614" y="2113"/>
                    <a:pt x="1633" y="2075"/>
                  </a:cubicBezTo>
                  <a:lnTo>
                    <a:pt x="1786" y="2017"/>
                  </a:lnTo>
                  <a:cubicBezTo>
                    <a:pt x="1806" y="1979"/>
                    <a:pt x="1863" y="1959"/>
                    <a:pt x="1882" y="1940"/>
                  </a:cubicBezTo>
                  <a:lnTo>
                    <a:pt x="1959" y="1863"/>
                  </a:lnTo>
                  <a:cubicBezTo>
                    <a:pt x="1978" y="1844"/>
                    <a:pt x="1998" y="1825"/>
                    <a:pt x="2017" y="1767"/>
                  </a:cubicBezTo>
                  <a:cubicBezTo>
                    <a:pt x="2055" y="1748"/>
                    <a:pt x="2074" y="1691"/>
                    <a:pt x="2094" y="1671"/>
                  </a:cubicBezTo>
                  <a:cubicBezTo>
                    <a:pt x="2113" y="1652"/>
                    <a:pt x="2151" y="1595"/>
                    <a:pt x="2151" y="1575"/>
                  </a:cubicBezTo>
                  <a:cubicBezTo>
                    <a:pt x="2170" y="1537"/>
                    <a:pt x="2190" y="1479"/>
                    <a:pt x="2190" y="1403"/>
                  </a:cubicBezTo>
                  <a:cubicBezTo>
                    <a:pt x="2190" y="1364"/>
                    <a:pt x="2209" y="1345"/>
                    <a:pt x="2209" y="1287"/>
                  </a:cubicBezTo>
                  <a:lnTo>
                    <a:pt x="2209" y="1172"/>
                  </a:lnTo>
                  <a:lnTo>
                    <a:pt x="2209" y="1076"/>
                  </a:lnTo>
                  <a:cubicBezTo>
                    <a:pt x="2209" y="1018"/>
                    <a:pt x="2190" y="980"/>
                    <a:pt x="2190" y="903"/>
                  </a:cubicBezTo>
                  <a:cubicBezTo>
                    <a:pt x="2170" y="865"/>
                    <a:pt x="2170" y="807"/>
                    <a:pt x="2151" y="769"/>
                  </a:cubicBezTo>
                  <a:lnTo>
                    <a:pt x="2151" y="788"/>
                  </a:lnTo>
                  <a:lnTo>
                    <a:pt x="2074" y="634"/>
                  </a:lnTo>
                  <a:cubicBezTo>
                    <a:pt x="2055" y="596"/>
                    <a:pt x="2017" y="577"/>
                    <a:pt x="1998" y="519"/>
                  </a:cubicBezTo>
                  <a:cubicBezTo>
                    <a:pt x="1978" y="481"/>
                    <a:pt x="1921" y="442"/>
                    <a:pt x="1902" y="404"/>
                  </a:cubicBezTo>
                  <a:cubicBezTo>
                    <a:pt x="1863" y="385"/>
                    <a:pt x="1825" y="327"/>
                    <a:pt x="1786" y="308"/>
                  </a:cubicBezTo>
                  <a:cubicBezTo>
                    <a:pt x="1729" y="250"/>
                    <a:pt x="1690" y="231"/>
                    <a:pt x="1614" y="193"/>
                  </a:cubicBezTo>
                  <a:lnTo>
                    <a:pt x="1479" y="116"/>
                  </a:lnTo>
                  <a:lnTo>
                    <a:pt x="1498" y="116"/>
                  </a:lnTo>
                  <a:cubicBezTo>
                    <a:pt x="1421" y="97"/>
                    <a:pt x="1383" y="58"/>
                    <a:pt x="1306" y="39"/>
                  </a:cubicBezTo>
                  <a:cubicBezTo>
                    <a:pt x="1249" y="20"/>
                    <a:pt x="1210" y="20"/>
                    <a:pt x="1153" y="20"/>
                  </a:cubicBezTo>
                  <a:cubicBezTo>
                    <a:pt x="1133" y="1"/>
                    <a:pt x="1076" y="1"/>
                    <a:pt x="1037" y="1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773;p68">
              <a:extLst>
                <a:ext uri="{FF2B5EF4-FFF2-40B4-BE49-F238E27FC236}">
                  <a16:creationId xmlns:a16="http://schemas.microsoft.com/office/drawing/2014/main" id="{D61968CE-27AE-4F08-BF36-23F6BCFAC848}"/>
                </a:ext>
              </a:extLst>
            </p:cNvPr>
            <p:cNvSpPr/>
            <p:nvPr/>
          </p:nvSpPr>
          <p:spPr>
            <a:xfrm>
              <a:off x="3395773" y="1511903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774;p68">
              <a:extLst>
                <a:ext uri="{FF2B5EF4-FFF2-40B4-BE49-F238E27FC236}">
                  <a16:creationId xmlns:a16="http://schemas.microsoft.com/office/drawing/2014/main" id="{0177363F-7F34-4CC7-ADA4-BB61D14A9EED}"/>
                </a:ext>
              </a:extLst>
            </p:cNvPr>
            <p:cNvSpPr/>
            <p:nvPr/>
          </p:nvSpPr>
          <p:spPr>
            <a:xfrm>
              <a:off x="3344501" y="1515474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75;p68">
              <a:extLst>
                <a:ext uri="{FF2B5EF4-FFF2-40B4-BE49-F238E27FC236}">
                  <a16:creationId xmlns:a16="http://schemas.microsoft.com/office/drawing/2014/main" id="{4323D0BB-9273-4389-8C8A-8628B428BCD6}"/>
                </a:ext>
              </a:extLst>
            </p:cNvPr>
            <p:cNvSpPr/>
            <p:nvPr/>
          </p:nvSpPr>
          <p:spPr>
            <a:xfrm>
              <a:off x="3339129" y="1529791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76;p68">
              <a:extLst>
                <a:ext uri="{FF2B5EF4-FFF2-40B4-BE49-F238E27FC236}">
                  <a16:creationId xmlns:a16="http://schemas.microsoft.com/office/drawing/2014/main" id="{7D83D4D9-FEB2-401C-94F1-4136ACCF04CC}"/>
                </a:ext>
              </a:extLst>
            </p:cNvPr>
            <p:cNvSpPr/>
            <p:nvPr/>
          </p:nvSpPr>
          <p:spPr>
            <a:xfrm>
              <a:off x="3404127" y="1557244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77;p68">
              <a:extLst>
                <a:ext uri="{FF2B5EF4-FFF2-40B4-BE49-F238E27FC236}">
                  <a16:creationId xmlns:a16="http://schemas.microsoft.com/office/drawing/2014/main" id="{E044ACAE-8EEA-48D0-B4AC-5E743143EA03}"/>
                </a:ext>
              </a:extLst>
            </p:cNvPr>
            <p:cNvSpPr/>
            <p:nvPr/>
          </p:nvSpPr>
          <p:spPr>
            <a:xfrm>
              <a:off x="3403537" y="1557244"/>
              <a:ext cx="621" cy="621"/>
            </a:xfrm>
            <a:custGeom>
              <a:avLst/>
              <a:gdLst/>
              <a:ahLst/>
              <a:cxnLst/>
              <a:rect l="l" t="t" r="r" b="b"/>
              <a:pathLst>
                <a:path w="20" h="20" extrusionOk="0">
                  <a:moveTo>
                    <a:pt x="0" y="19"/>
                  </a:moveTo>
                  <a:lnTo>
                    <a:pt x="2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78;p68">
              <a:extLst>
                <a:ext uri="{FF2B5EF4-FFF2-40B4-BE49-F238E27FC236}">
                  <a16:creationId xmlns:a16="http://schemas.microsoft.com/office/drawing/2014/main" id="{8E9211BA-32AE-4B6E-A814-1C452B26A65B}"/>
                </a:ext>
              </a:extLst>
            </p:cNvPr>
            <p:cNvSpPr/>
            <p:nvPr/>
          </p:nvSpPr>
          <p:spPr>
            <a:xfrm>
              <a:off x="3398754" y="1562616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79;p68">
              <a:extLst>
                <a:ext uri="{FF2B5EF4-FFF2-40B4-BE49-F238E27FC236}">
                  <a16:creationId xmlns:a16="http://schemas.microsoft.com/office/drawing/2014/main" id="{CF8A2023-1F1F-4619-907F-463C05C3BFE7}"/>
                </a:ext>
              </a:extLst>
            </p:cNvPr>
            <p:cNvSpPr/>
            <p:nvPr/>
          </p:nvSpPr>
          <p:spPr>
            <a:xfrm>
              <a:off x="3398754" y="1562616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80;p68">
              <a:extLst>
                <a:ext uri="{FF2B5EF4-FFF2-40B4-BE49-F238E27FC236}">
                  <a16:creationId xmlns:a16="http://schemas.microsoft.com/office/drawing/2014/main" id="{0C8DC665-AC6B-4ABF-8FD0-6694915FA17F}"/>
                </a:ext>
              </a:extLst>
            </p:cNvPr>
            <p:cNvSpPr/>
            <p:nvPr/>
          </p:nvSpPr>
          <p:spPr>
            <a:xfrm>
              <a:off x="3398754" y="1562616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781;p68">
              <a:extLst>
                <a:ext uri="{FF2B5EF4-FFF2-40B4-BE49-F238E27FC236}">
                  <a16:creationId xmlns:a16="http://schemas.microsoft.com/office/drawing/2014/main" id="{93166082-AF0C-494E-B3C0-8B028BE5D2A8}"/>
                </a:ext>
              </a:extLst>
            </p:cNvPr>
            <p:cNvSpPr/>
            <p:nvPr/>
          </p:nvSpPr>
          <p:spPr>
            <a:xfrm>
              <a:off x="3398754" y="1562616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782;p68">
              <a:extLst>
                <a:ext uri="{FF2B5EF4-FFF2-40B4-BE49-F238E27FC236}">
                  <a16:creationId xmlns:a16="http://schemas.microsoft.com/office/drawing/2014/main" id="{31AB398A-EF2E-42CA-BFC1-8F6CFF1DA457}"/>
                </a:ext>
              </a:extLst>
            </p:cNvPr>
            <p:cNvSpPr/>
            <p:nvPr/>
          </p:nvSpPr>
          <p:spPr>
            <a:xfrm>
              <a:off x="3569929" y="1476127"/>
              <a:ext cx="107978" cy="99034"/>
            </a:xfrm>
            <a:custGeom>
              <a:avLst/>
              <a:gdLst/>
              <a:ahLst/>
              <a:cxnLst/>
              <a:rect l="l" t="t" r="r" b="b"/>
              <a:pathLst>
                <a:path w="3477" h="3189" extrusionOk="0">
                  <a:moveTo>
                    <a:pt x="1287" y="1"/>
                  </a:moveTo>
                  <a:cubicBezTo>
                    <a:pt x="1210" y="1"/>
                    <a:pt x="1152" y="20"/>
                    <a:pt x="1076" y="39"/>
                  </a:cubicBezTo>
                  <a:cubicBezTo>
                    <a:pt x="1056" y="39"/>
                    <a:pt x="1018" y="58"/>
                    <a:pt x="999" y="58"/>
                  </a:cubicBezTo>
                  <a:cubicBezTo>
                    <a:pt x="960" y="97"/>
                    <a:pt x="922" y="97"/>
                    <a:pt x="884" y="116"/>
                  </a:cubicBezTo>
                  <a:cubicBezTo>
                    <a:pt x="826" y="135"/>
                    <a:pt x="788" y="154"/>
                    <a:pt x="768" y="154"/>
                  </a:cubicBezTo>
                  <a:cubicBezTo>
                    <a:pt x="730" y="154"/>
                    <a:pt x="711" y="193"/>
                    <a:pt x="711" y="193"/>
                  </a:cubicBezTo>
                  <a:cubicBezTo>
                    <a:pt x="692" y="193"/>
                    <a:pt x="672" y="212"/>
                    <a:pt x="672" y="231"/>
                  </a:cubicBezTo>
                  <a:cubicBezTo>
                    <a:pt x="634" y="250"/>
                    <a:pt x="596" y="289"/>
                    <a:pt x="576" y="308"/>
                  </a:cubicBezTo>
                  <a:lnTo>
                    <a:pt x="538" y="327"/>
                  </a:lnTo>
                  <a:cubicBezTo>
                    <a:pt x="519" y="346"/>
                    <a:pt x="480" y="385"/>
                    <a:pt x="442" y="404"/>
                  </a:cubicBezTo>
                  <a:lnTo>
                    <a:pt x="423" y="423"/>
                  </a:lnTo>
                  <a:lnTo>
                    <a:pt x="327" y="519"/>
                  </a:lnTo>
                  <a:cubicBezTo>
                    <a:pt x="327" y="538"/>
                    <a:pt x="307" y="538"/>
                    <a:pt x="307" y="577"/>
                  </a:cubicBezTo>
                  <a:cubicBezTo>
                    <a:pt x="250" y="615"/>
                    <a:pt x="231" y="692"/>
                    <a:pt x="192" y="730"/>
                  </a:cubicBezTo>
                  <a:lnTo>
                    <a:pt x="115" y="884"/>
                  </a:lnTo>
                  <a:cubicBezTo>
                    <a:pt x="96" y="961"/>
                    <a:pt x="58" y="999"/>
                    <a:pt x="39" y="1076"/>
                  </a:cubicBezTo>
                  <a:cubicBezTo>
                    <a:pt x="19" y="1114"/>
                    <a:pt x="19" y="1172"/>
                    <a:pt x="19" y="1249"/>
                  </a:cubicBezTo>
                  <a:cubicBezTo>
                    <a:pt x="19" y="1306"/>
                    <a:pt x="0" y="1383"/>
                    <a:pt x="0" y="1460"/>
                  </a:cubicBezTo>
                  <a:cubicBezTo>
                    <a:pt x="0" y="1537"/>
                    <a:pt x="0" y="1594"/>
                    <a:pt x="19" y="1652"/>
                  </a:cubicBezTo>
                  <a:cubicBezTo>
                    <a:pt x="19" y="1729"/>
                    <a:pt x="39" y="1786"/>
                    <a:pt x="58" y="1863"/>
                  </a:cubicBezTo>
                  <a:lnTo>
                    <a:pt x="135" y="2075"/>
                  </a:lnTo>
                  <a:cubicBezTo>
                    <a:pt x="154" y="2151"/>
                    <a:pt x="211" y="2228"/>
                    <a:pt x="250" y="2286"/>
                  </a:cubicBezTo>
                  <a:cubicBezTo>
                    <a:pt x="307" y="2343"/>
                    <a:pt x="327" y="2420"/>
                    <a:pt x="384" y="2459"/>
                  </a:cubicBezTo>
                  <a:cubicBezTo>
                    <a:pt x="423" y="2535"/>
                    <a:pt x="480" y="2574"/>
                    <a:pt x="538" y="2631"/>
                  </a:cubicBezTo>
                  <a:cubicBezTo>
                    <a:pt x="596" y="2670"/>
                    <a:pt x="653" y="2727"/>
                    <a:pt x="711" y="2766"/>
                  </a:cubicBezTo>
                  <a:lnTo>
                    <a:pt x="922" y="2919"/>
                  </a:lnTo>
                  <a:cubicBezTo>
                    <a:pt x="999" y="2939"/>
                    <a:pt x="1037" y="2996"/>
                    <a:pt x="1114" y="3016"/>
                  </a:cubicBezTo>
                  <a:cubicBezTo>
                    <a:pt x="1210" y="3035"/>
                    <a:pt x="1287" y="3092"/>
                    <a:pt x="1383" y="3112"/>
                  </a:cubicBezTo>
                  <a:cubicBezTo>
                    <a:pt x="1460" y="3131"/>
                    <a:pt x="1556" y="3150"/>
                    <a:pt x="1613" y="3150"/>
                  </a:cubicBezTo>
                  <a:cubicBezTo>
                    <a:pt x="1729" y="3150"/>
                    <a:pt x="1786" y="3188"/>
                    <a:pt x="1882" y="3188"/>
                  </a:cubicBezTo>
                  <a:lnTo>
                    <a:pt x="2036" y="3188"/>
                  </a:lnTo>
                  <a:cubicBezTo>
                    <a:pt x="2074" y="3188"/>
                    <a:pt x="2093" y="3188"/>
                    <a:pt x="2151" y="3150"/>
                  </a:cubicBezTo>
                  <a:cubicBezTo>
                    <a:pt x="2228" y="3131"/>
                    <a:pt x="2324" y="3131"/>
                    <a:pt x="2381" y="3112"/>
                  </a:cubicBezTo>
                  <a:cubicBezTo>
                    <a:pt x="2458" y="3092"/>
                    <a:pt x="2516" y="3054"/>
                    <a:pt x="2573" y="3035"/>
                  </a:cubicBezTo>
                  <a:cubicBezTo>
                    <a:pt x="2631" y="3016"/>
                    <a:pt x="2708" y="2996"/>
                    <a:pt x="2746" y="2939"/>
                  </a:cubicBezTo>
                  <a:cubicBezTo>
                    <a:pt x="2804" y="2919"/>
                    <a:pt x="2862" y="2862"/>
                    <a:pt x="2919" y="2823"/>
                  </a:cubicBezTo>
                  <a:cubicBezTo>
                    <a:pt x="2958" y="2766"/>
                    <a:pt x="3015" y="2747"/>
                    <a:pt x="3054" y="2708"/>
                  </a:cubicBezTo>
                  <a:cubicBezTo>
                    <a:pt x="3092" y="2651"/>
                    <a:pt x="3130" y="2631"/>
                    <a:pt x="3150" y="2574"/>
                  </a:cubicBezTo>
                  <a:cubicBezTo>
                    <a:pt x="3207" y="2535"/>
                    <a:pt x="3226" y="2478"/>
                    <a:pt x="3246" y="2439"/>
                  </a:cubicBezTo>
                  <a:cubicBezTo>
                    <a:pt x="3284" y="2363"/>
                    <a:pt x="3322" y="2324"/>
                    <a:pt x="3342" y="2247"/>
                  </a:cubicBezTo>
                  <a:lnTo>
                    <a:pt x="3342" y="2267"/>
                  </a:lnTo>
                  <a:lnTo>
                    <a:pt x="3418" y="2055"/>
                  </a:lnTo>
                  <a:cubicBezTo>
                    <a:pt x="3438" y="1998"/>
                    <a:pt x="3438" y="1940"/>
                    <a:pt x="3438" y="1882"/>
                  </a:cubicBezTo>
                  <a:lnTo>
                    <a:pt x="3438" y="1921"/>
                  </a:lnTo>
                  <a:cubicBezTo>
                    <a:pt x="3438" y="1844"/>
                    <a:pt x="3476" y="1767"/>
                    <a:pt x="3438" y="1690"/>
                  </a:cubicBezTo>
                  <a:cubicBezTo>
                    <a:pt x="3438" y="1652"/>
                    <a:pt x="3438" y="1575"/>
                    <a:pt x="3418" y="1537"/>
                  </a:cubicBezTo>
                  <a:cubicBezTo>
                    <a:pt x="3418" y="1460"/>
                    <a:pt x="3399" y="1383"/>
                    <a:pt x="3380" y="1345"/>
                  </a:cubicBezTo>
                  <a:cubicBezTo>
                    <a:pt x="3361" y="1268"/>
                    <a:pt x="3322" y="1191"/>
                    <a:pt x="3303" y="1153"/>
                  </a:cubicBezTo>
                  <a:lnTo>
                    <a:pt x="3303" y="1172"/>
                  </a:lnTo>
                  <a:cubicBezTo>
                    <a:pt x="3284" y="1095"/>
                    <a:pt x="3226" y="1018"/>
                    <a:pt x="3188" y="961"/>
                  </a:cubicBezTo>
                  <a:cubicBezTo>
                    <a:pt x="3130" y="884"/>
                    <a:pt x="3111" y="826"/>
                    <a:pt x="3054" y="769"/>
                  </a:cubicBezTo>
                  <a:cubicBezTo>
                    <a:pt x="3015" y="692"/>
                    <a:pt x="2938" y="615"/>
                    <a:pt x="2900" y="577"/>
                  </a:cubicBezTo>
                  <a:cubicBezTo>
                    <a:pt x="2842" y="519"/>
                    <a:pt x="2785" y="442"/>
                    <a:pt x="2708" y="404"/>
                  </a:cubicBezTo>
                  <a:cubicBezTo>
                    <a:pt x="2631" y="346"/>
                    <a:pt x="2554" y="308"/>
                    <a:pt x="2458" y="250"/>
                  </a:cubicBezTo>
                  <a:cubicBezTo>
                    <a:pt x="2381" y="212"/>
                    <a:pt x="2324" y="193"/>
                    <a:pt x="2247" y="154"/>
                  </a:cubicBezTo>
                  <a:lnTo>
                    <a:pt x="2266" y="154"/>
                  </a:lnTo>
                  <a:cubicBezTo>
                    <a:pt x="2170" y="116"/>
                    <a:pt x="2074" y="97"/>
                    <a:pt x="1997" y="58"/>
                  </a:cubicBezTo>
                  <a:cubicBezTo>
                    <a:pt x="1940" y="39"/>
                    <a:pt x="1844" y="39"/>
                    <a:pt x="1767" y="20"/>
                  </a:cubicBezTo>
                  <a:lnTo>
                    <a:pt x="1786" y="20"/>
                  </a:lnTo>
                  <a:cubicBezTo>
                    <a:pt x="1709" y="20"/>
                    <a:pt x="1613" y="1"/>
                    <a:pt x="1556" y="1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783;p68">
              <a:extLst>
                <a:ext uri="{FF2B5EF4-FFF2-40B4-BE49-F238E27FC236}">
                  <a16:creationId xmlns:a16="http://schemas.microsoft.com/office/drawing/2014/main" id="{8AB54CD4-A422-41B9-9347-EA5263F40190}"/>
                </a:ext>
              </a:extLst>
            </p:cNvPr>
            <p:cNvSpPr/>
            <p:nvPr/>
          </p:nvSpPr>
          <p:spPr>
            <a:xfrm>
              <a:off x="3609276" y="147671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784;p68">
              <a:extLst>
                <a:ext uri="{FF2B5EF4-FFF2-40B4-BE49-F238E27FC236}">
                  <a16:creationId xmlns:a16="http://schemas.microsoft.com/office/drawing/2014/main" id="{44BC2541-64FD-41CF-BBC5-842D1E5F2625}"/>
                </a:ext>
              </a:extLst>
            </p:cNvPr>
            <p:cNvSpPr/>
            <p:nvPr/>
          </p:nvSpPr>
          <p:spPr>
            <a:xfrm>
              <a:off x="3595550" y="1480289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785;p68">
              <a:extLst>
                <a:ext uri="{FF2B5EF4-FFF2-40B4-BE49-F238E27FC236}">
                  <a16:creationId xmlns:a16="http://schemas.microsoft.com/office/drawing/2014/main" id="{5F0865D9-16DC-4FDA-B0D1-EA94E0B9CCCD}"/>
                </a:ext>
              </a:extLst>
            </p:cNvPr>
            <p:cNvSpPr/>
            <p:nvPr/>
          </p:nvSpPr>
          <p:spPr>
            <a:xfrm>
              <a:off x="3570519" y="1504170"/>
              <a:ext cx="621" cy="31"/>
            </a:xfrm>
            <a:custGeom>
              <a:avLst/>
              <a:gdLst/>
              <a:ahLst/>
              <a:cxnLst/>
              <a:rect l="l" t="t" r="r" b="b"/>
              <a:pathLst>
                <a:path w="20" h="1" extrusionOk="0">
                  <a:moveTo>
                    <a:pt x="0" y="0"/>
                  </a:move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786;p68">
              <a:extLst>
                <a:ext uri="{FF2B5EF4-FFF2-40B4-BE49-F238E27FC236}">
                  <a16:creationId xmlns:a16="http://schemas.microsoft.com/office/drawing/2014/main" id="{46E6C380-2B4F-4FDA-B521-811CE5D0687D}"/>
                </a:ext>
              </a:extLst>
            </p:cNvPr>
            <p:cNvSpPr/>
            <p:nvPr/>
          </p:nvSpPr>
          <p:spPr>
            <a:xfrm>
              <a:off x="3570519" y="1504170"/>
              <a:ext cx="31" cy="621"/>
            </a:xfrm>
            <a:custGeom>
              <a:avLst/>
              <a:gdLst/>
              <a:ahLst/>
              <a:cxnLst/>
              <a:rect l="l" t="t" r="r" b="b"/>
              <a:pathLst>
                <a:path w="1" h="20" extrusionOk="0">
                  <a:moveTo>
                    <a:pt x="0" y="0"/>
                  </a:moveTo>
                  <a:cubicBezTo>
                    <a:pt x="0" y="0"/>
                    <a:pt x="0" y="19"/>
                    <a:pt x="0" y="0"/>
                  </a:cubicBezTo>
                  <a:cubicBezTo>
                    <a:pt x="0" y="19"/>
                    <a:pt x="0" y="19"/>
                    <a:pt x="0" y="0"/>
                  </a:cubicBezTo>
                  <a:cubicBezTo>
                    <a:pt x="0" y="1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787;p68">
              <a:extLst>
                <a:ext uri="{FF2B5EF4-FFF2-40B4-BE49-F238E27FC236}">
                  <a16:creationId xmlns:a16="http://schemas.microsoft.com/office/drawing/2014/main" id="{E29B1A85-1180-477C-8652-39B2A5E4BA2E}"/>
                </a:ext>
              </a:extLst>
            </p:cNvPr>
            <p:cNvSpPr/>
            <p:nvPr/>
          </p:nvSpPr>
          <p:spPr>
            <a:xfrm>
              <a:off x="3674274" y="1524449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788;p68">
              <a:extLst>
                <a:ext uri="{FF2B5EF4-FFF2-40B4-BE49-F238E27FC236}">
                  <a16:creationId xmlns:a16="http://schemas.microsoft.com/office/drawing/2014/main" id="{967AEF8A-7AB5-4BA4-9FCF-D8FF6970DD94}"/>
                </a:ext>
              </a:extLst>
            </p:cNvPr>
            <p:cNvSpPr/>
            <p:nvPr/>
          </p:nvSpPr>
          <p:spPr>
            <a:xfrm>
              <a:off x="3674274" y="1524449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789;p68">
              <a:extLst>
                <a:ext uri="{FF2B5EF4-FFF2-40B4-BE49-F238E27FC236}">
                  <a16:creationId xmlns:a16="http://schemas.microsoft.com/office/drawing/2014/main" id="{D73ACCE4-523F-4F4B-B19E-2CC051CA3178}"/>
                </a:ext>
              </a:extLst>
            </p:cNvPr>
            <p:cNvSpPr/>
            <p:nvPr/>
          </p:nvSpPr>
          <p:spPr>
            <a:xfrm>
              <a:off x="3633126" y="1575721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790;p68">
              <a:extLst>
                <a:ext uri="{FF2B5EF4-FFF2-40B4-BE49-F238E27FC236}">
                  <a16:creationId xmlns:a16="http://schemas.microsoft.com/office/drawing/2014/main" id="{78274B20-CDF5-47CC-B153-370E1150275C}"/>
                </a:ext>
              </a:extLst>
            </p:cNvPr>
            <p:cNvSpPr/>
            <p:nvPr/>
          </p:nvSpPr>
          <p:spPr>
            <a:xfrm>
              <a:off x="3633126" y="1575721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791;p68">
              <a:extLst>
                <a:ext uri="{FF2B5EF4-FFF2-40B4-BE49-F238E27FC236}">
                  <a16:creationId xmlns:a16="http://schemas.microsoft.com/office/drawing/2014/main" id="{8D28EA11-267D-4F94-A9F0-2FA158728104}"/>
                </a:ext>
              </a:extLst>
            </p:cNvPr>
            <p:cNvSpPr/>
            <p:nvPr/>
          </p:nvSpPr>
          <p:spPr>
            <a:xfrm>
              <a:off x="3370743" y="1316286"/>
              <a:ext cx="134220" cy="150927"/>
            </a:xfrm>
            <a:custGeom>
              <a:avLst/>
              <a:gdLst/>
              <a:ahLst/>
              <a:cxnLst/>
              <a:rect l="l" t="t" r="r" b="b"/>
              <a:pathLst>
                <a:path w="4322" h="4860" extrusionOk="0">
                  <a:moveTo>
                    <a:pt x="2420" y="1"/>
                  </a:moveTo>
                  <a:cubicBezTo>
                    <a:pt x="2324" y="1"/>
                    <a:pt x="2247" y="1"/>
                    <a:pt x="2189" y="20"/>
                  </a:cubicBezTo>
                  <a:cubicBezTo>
                    <a:pt x="2093" y="59"/>
                    <a:pt x="1978" y="59"/>
                    <a:pt x="1901" y="97"/>
                  </a:cubicBezTo>
                  <a:cubicBezTo>
                    <a:pt x="1805" y="116"/>
                    <a:pt x="1709" y="174"/>
                    <a:pt x="1613" y="193"/>
                  </a:cubicBezTo>
                  <a:lnTo>
                    <a:pt x="1575" y="193"/>
                  </a:lnTo>
                  <a:cubicBezTo>
                    <a:pt x="1479" y="251"/>
                    <a:pt x="1421" y="270"/>
                    <a:pt x="1325" y="347"/>
                  </a:cubicBezTo>
                  <a:lnTo>
                    <a:pt x="1268" y="347"/>
                  </a:lnTo>
                  <a:cubicBezTo>
                    <a:pt x="1229" y="366"/>
                    <a:pt x="1172" y="385"/>
                    <a:pt x="1133" y="443"/>
                  </a:cubicBezTo>
                  <a:lnTo>
                    <a:pt x="1095" y="443"/>
                  </a:lnTo>
                  <a:lnTo>
                    <a:pt x="1056" y="481"/>
                  </a:lnTo>
                  <a:cubicBezTo>
                    <a:pt x="999" y="539"/>
                    <a:pt x="960" y="577"/>
                    <a:pt x="884" y="635"/>
                  </a:cubicBezTo>
                  <a:lnTo>
                    <a:pt x="864" y="654"/>
                  </a:lnTo>
                  <a:lnTo>
                    <a:pt x="845" y="673"/>
                  </a:lnTo>
                  <a:lnTo>
                    <a:pt x="807" y="692"/>
                  </a:lnTo>
                  <a:cubicBezTo>
                    <a:pt x="749" y="769"/>
                    <a:pt x="672" y="865"/>
                    <a:pt x="596" y="942"/>
                  </a:cubicBezTo>
                  <a:cubicBezTo>
                    <a:pt x="576" y="961"/>
                    <a:pt x="576" y="980"/>
                    <a:pt x="557" y="1019"/>
                  </a:cubicBezTo>
                  <a:lnTo>
                    <a:pt x="557" y="1038"/>
                  </a:lnTo>
                  <a:cubicBezTo>
                    <a:pt x="500" y="1115"/>
                    <a:pt x="461" y="1172"/>
                    <a:pt x="403" y="1268"/>
                  </a:cubicBezTo>
                  <a:cubicBezTo>
                    <a:pt x="384" y="1326"/>
                    <a:pt x="365" y="1364"/>
                    <a:pt x="307" y="1441"/>
                  </a:cubicBezTo>
                  <a:lnTo>
                    <a:pt x="307" y="1460"/>
                  </a:lnTo>
                  <a:cubicBezTo>
                    <a:pt x="288" y="1518"/>
                    <a:pt x="269" y="1556"/>
                    <a:pt x="231" y="1633"/>
                  </a:cubicBezTo>
                  <a:lnTo>
                    <a:pt x="231" y="1652"/>
                  </a:lnTo>
                  <a:cubicBezTo>
                    <a:pt x="211" y="1710"/>
                    <a:pt x="192" y="1787"/>
                    <a:pt x="173" y="1825"/>
                  </a:cubicBezTo>
                  <a:cubicBezTo>
                    <a:pt x="135" y="1883"/>
                    <a:pt x="135" y="1941"/>
                    <a:pt x="115" y="1998"/>
                  </a:cubicBezTo>
                  <a:cubicBezTo>
                    <a:pt x="96" y="2113"/>
                    <a:pt x="77" y="2229"/>
                    <a:pt x="39" y="2325"/>
                  </a:cubicBezTo>
                  <a:cubicBezTo>
                    <a:pt x="39" y="2382"/>
                    <a:pt x="39" y="2401"/>
                    <a:pt x="19" y="2459"/>
                  </a:cubicBezTo>
                  <a:cubicBezTo>
                    <a:pt x="19" y="2517"/>
                    <a:pt x="0" y="2593"/>
                    <a:pt x="0" y="2689"/>
                  </a:cubicBezTo>
                  <a:lnTo>
                    <a:pt x="0" y="2805"/>
                  </a:lnTo>
                  <a:lnTo>
                    <a:pt x="0" y="2843"/>
                  </a:lnTo>
                  <a:lnTo>
                    <a:pt x="0" y="2862"/>
                  </a:lnTo>
                  <a:cubicBezTo>
                    <a:pt x="0" y="2939"/>
                    <a:pt x="0" y="2978"/>
                    <a:pt x="19" y="3054"/>
                  </a:cubicBezTo>
                  <a:cubicBezTo>
                    <a:pt x="19" y="3131"/>
                    <a:pt x="39" y="3227"/>
                    <a:pt x="77" y="3285"/>
                  </a:cubicBezTo>
                  <a:cubicBezTo>
                    <a:pt x="77" y="3323"/>
                    <a:pt x="96" y="3342"/>
                    <a:pt x="96" y="3362"/>
                  </a:cubicBezTo>
                  <a:lnTo>
                    <a:pt x="96" y="3419"/>
                  </a:lnTo>
                  <a:cubicBezTo>
                    <a:pt x="115" y="3458"/>
                    <a:pt x="135" y="3534"/>
                    <a:pt x="135" y="3573"/>
                  </a:cubicBezTo>
                  <a:cubicBezTo>
                    <a:pt x="135" y="3611"/>
                    <a:pt x="173" y="3630"/>
                    <a:pt x="173" y="3650"/>
                  </a:cubicBezTo>
                  <a:lnTo>
                    <a:pt x="173" y="3669"/>
                  </a:lnTo>
                  <a:cubicBezTo>
                    <a:pt x="192" y="3746"/>
                    <a:pt x="231" y="3822"/>
                    <a:pt x="269" y="3861"/>
                  </a:cubicBezTo>
                  <a:lnTo>
                    <a:pt x="403" y="4091"/>
                  </a:lnTo>
                  <a:cubicBezTo>
                    <a:pt x="461" y="4149"/>
                    <a:pt x="500" y="4207"/>
                    <a:pt x="576" y="4283"/>
                  </a:cubicBezTo>
                  <a:cubicBezTo>
                    <a:pt x="615" y="4322"/>
                    <a:pt x="692" y="4399"/>
                    <a:pt x="768" y="4437"/>
                  </a:cubicBezTo>
                  <a:lnTo>
                    <a:pt x="980" y="4591"/>
                  </a:lnTo>
                  <a:cubicBezTo>
                    <a:pt x="1056" y="4610"/>
                    <a:pt x="1095" y="4667"/>
                    <a:pt x="1172" y="4687"/>
                  </a:cubicBezTo>
                  <a:lnTo>
                    <a:pt x="1152" y="4687"/>
                  </a:lnTo>
                  <a:cubicBezTo>
                    <a:pt x="1248" y="4706"/>
                    <a:pt x="1325" y="4763"/>
                    <a:pt x="1421" y="4783"/>
                  </a:cubicBezTo>
                  <a:cubicBezTo>
                    <a:pt x="1479" y="4802"/>
                    <a:pt x="1556" y="4802"/>
                    <a:pt x="1633" y="4821"/>
                  </a:cubicBezTo>
                  <a:cubicBezTo>
                    <a:pt x="1729" y="4821"/>
                    <a:pt x="1805" y="4859"/>
                    <a:pt x="1901" y="4859"/>
                  </a:cubicBezTo>
                  <a:cubicBezTo>
                    <a:pt x="1959" y="4859"/>
                    <a:pt x="2055" y="4859"/>
                    <a:pt x="2132" y="4821"/>
                  </a:cubicBezTo>
                  <a:cubicBezTo>
                    <a:pt x="2228" y="4802"/>
                    <a:pt x="2324" y="4802"/>
                    <a:pt x="2420" y="4783"/>
                  </a:cubicBezTo>
                  <a:cubicBezTo>
                    <a:pt x="2516" y="4763"/>
                    <a:pt x="2612" y="4706"/>
                    <a:pt x="2708" y="4687"/>
                  </a:cubicBezTo>
                  <a:lnTo>
                    <a:pt x="2689" y="4687"/>
                  </a:lnTo>
                  <a:cubicBezTo>
                    <a:pt x="2785" y="4629"/>
                    <a:pt x="2900" y="4591"/>
                    <a:pt x="2996" y="4514"/>
                  </a:cubicBezTo>
                  <a:cubicBezTo>
                    <a:pt x="3073" y="4475"/>
                    <a:pt x="3169" y="4418"/>
                    <a:pt x="3246" y="4341"/>
                  </a:cubicBezTo>
                  <a:cubicBezTo>
                    <a:pt x="3342" y="4283"/>
                    <a:pt x="3438" y="4207"/>
                    <a:pt x="3495" y="4111"/>
                  </a:cubicBezTo>
                  <a:cubicBezTo>
                    <a:pt x="3572" y="4034"/>
                    <a:pt x="3649" y="3938"/>
                    <a:pt x="3726" y="3861"/>
                  </a:cubicBezTo>
                  <a:cubicBezTo>
                    <a:pt x="3783" y="3765"/>
                    <a:pt x="3879" y="3650"/>
                    <a:pt x="3937" y="3534"/>
                  </a:cubicBezTo>
                  <a:cubicBezTo>
                    <a:pt x="3975" y="3438"/>
                    <a:pt x="4052" y="3323"/>
                    <a:pt x="4110" y="3227"/>
                  </a:cubicBezTo>
                  <a:lnTo>
                    <a:pt x="4110" y="3246"/>
                  </a:lnTo>
                  <a:cubicBezTo>
                    <a:pt x="4148" y="3131"/>
                    <a:pt x="4206" y="2997"/>
                    <a:pt x="4225" y="2882"/>
                  </a:cubicBezTo>
                  <a:cubicBezTo>
                    <a:pt x="4244" y="2766"/>
                    <a:pt x="4263" y="2651"/>
                    <a:pt x="4302" y="2497"/>
                  </a:cubicBezTo>
                  <a:lnTo>
                    <a:pt x="4302" y="2517"/>
                  </a:lnTo>
                  <a:cubicBezTo>
                    <a:pt x="4321" y="2401"/>
                    <a:pt x="4321" y="2305"/>
                    <a:pt x="4321" y="2190"/>
                  </a:cubicBezTo>
                  <a:lnTo>
                    <a:pt x="4321" y="1998"/>
                  </a:lnTo>
                  <a:cubicBezTo>
                    <a:pt x="4321" y="1941"/>
                    <a:pt x="4321" y="1883"/>
                    <a:pt x="4302" y="1825"/>
                  </a:cubicBezTo>
                  <a:cubicBezTo>
                    <a:pt x="4263" y="1729"/>
                    <a:pt x="4263" y="1614"/>
                    <a:pt x="4225" y="1518"/>
                  </a:cubicBezTo>
                  <a:cubicBezTo>
                    <a:pt x="4206" y="1422"/>
                    <a:pt x="4148" y="1326"/>
                    <a:pt x="4129" y="1230"/>
                  </a:cubicBezTo>
                  <a:lnTo>
                    <a:pt x="4129" y="1249"/>
                  </a:lnTo>
                  <a:cubicBezTo>
                    <a:pt x="4071" y="1153"/>
                    <a:pt x="4052" y="1057"/>
                    <a:pt x="3975" y="980"/>
                  </a:cubicBezTo>
                  <a:cubicBezTo>
                    <a:pt x="3937" y="923"/>
                    <a:pt x="3879" y="846"/>
                    <a:pt x="3841" y="788"/>
                  </a:cubicBezTo>
                  <a:cubicBezTo>
                    <a:pt x="3783" y="731"/>
                    <a:pt x="3745" y="673"/>
                    <a:pt x="3687" y="635"/>
                  </a:cubicBezTo>
                  <a:cubicBezTo>
                    <a:pt x="3649" y="577"/>
                    <a:pt x="3572" y="500"/>
                    <a:pt x="3495" y="462"/>
                  </a:cubicBezTo>
                  <a:lnTo>
                    <a:pt x="3284" y="308"/>
                  </a:lnTo>
                  <a:cubicBezTo>
                    <a:pt x="3246" y="289"/>
                    <a:pt x="3169" y="251"/>
                    <a:pt x="3111" y="212"/>
                  </a:cubicBezTo>
                  <a:cubicBezTo>
                    <a:pt x="3015" y="174"/>
                    <a:pt x="2958" y="155"/>
                    <a:pt x="2862" y="116"/>
                  </a:cubicBezTo>
                  <a:cubicBezTo>
                    <a:pt x="2785" y="97"/>
                    <a:pt x="2689" y="97"/>
                    <a:pt x="2612" y="78"/>
                  </a:cubicBezTo>
                  <a:cubicBezTo>
                    <a:pt x="2535" y="78"/>
                    <a:pt x="2477" y="59"/>
                    <a:pt x="2401" y="59"/>
                  </a:cubicBezTo>
                  <a:cubicBezTo>
                    <a:pt x="2439" y="1"/>
                    <a:pt x="2420" y="1"/>
                    <a:pt x="2420" y="1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792;p68">
              <a:extLst>
                <a:ext uri="{FF2B5EF4-FFF2-40B4-BE49-F238E27FC236}">
                  <a16:creationId xmlns:a16="http://schemas.microsoft.com/office/drawing/2014/main" id="{E7B1C428-F7F6-4A66-AA9C-9BC1418ED276}"/>
                </a:ext>
              </a:extLst>
            </p:cNvPr>
            <p:cNvSpPr/>
            <p:nvPr/>
          </p:nvSpPr>
          <p:spPr>
            <a:xfrm>
              <a:off x="3420834" y="1321659"/>
              <a:ext cx="621" cy="31"/>
            </a:xfrm>
            <a:custGeom>
              <a:avLst/>
              <a:gdLst/>
              <a:ahLst/>
              <a:cxnLst/>
              <a:rect l="l" t="t" r="r" b="b"/>
              <a:pathLst>
                <a:path w="20" h="1" extrusionOk="0">
                  <a:moveTo>
                    <a:pt x="0" y="1"/>
                  </a:moveTo>
                  <a:cubicBezTo>
                    <a:pt x="0" y="1"/>
                    <a:pt x="20" y="1"/>
                    <a:pt x="0" y="1"/>
                  </a:cubicBezTo>
                  <a:cubicBezTo>
                    <a:pt x="2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793;p68">
              <a:extLst>
                <a:ext uri="{FF2B5EF4-FFF2-40B4-BE49-F238E27FC236}">
                  <a16:creationId xmlns:a16="http://schemas.microsoft.com/office/drawing/2014/main" id="{A87B82E4-E0BB-4D2F-BF66-68060CD4A43C}"/>
                </a:ext>
              </a:extLst>
            </p:cNvPr>
            <p:cNvSpPr/>
            <p:nvPr/>
          </p:nvSpPr>
          <p:spPr>
            <a:xfrm>
              <a:off x="3404127" y="1331224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794;p68">
              <a:extLst>
                <a:ext uri="{FF2B5EF4-FFF2-40B4-BE49-F238E27FC236}">
                  <a16:creationId xmlns:a16="http://schemas.microsoft.com/office/drawing/2014/main" id="{8E8136B2-2E28-4D84-BBAC-2A3F1EBA0D9A}"/>
                </a:ext>
              </a:extLst>
            </p:cNvPr>
            <p:cNvSpPr/>
            <p:nvPr/>
          </p:nvSpPr>
          <p:spPr>
            <a:xfrm>
              <a:off x="3370743" y="1389049"/>
              <a:ext cx="31" cy="1242"/>
            </a:xfrm>
            <a:custGeom>
              <a:avLst/>
              <a:gdLst/>
              <a:ahLst/>
              <a:cxnLst/>
              <a:rect l="l" t="t" r="r" b="b"/>
              <a:pathLst>
                <a:path w="1" h="40" extrusionOk="0">
                  <a:moveTo>
                    <a:pt x="0" y="39"/>
                  </a:moveTo>
                  <a:lnTo>
                    <a:pt x="0" y="39"/>
                  </a:lnTo>
                  <a:cubicBezTo>
                    <a:pt x="0" y="39"/>
                    <a:pt x="0" y="1"/>
                    <a:pt x="0" y="39"/>
                  </a:cubicBezTo>
                  <a:cubicBezTo>
                    <a:pt x="0" y="1"/>
                    <a:pt x="0" y="39"/>
                    <a:pt x="0" y="39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795;p68">
              <a:extLst>
                <a:ext uri="{FF2B5EF4-FFF2-40B4-BE49-F238E27FC236}">
                  <a16:creationId xmlns:a16="http://schemas.microsoft.com/office/drawing/2014/main" id="{E7BD24C6-1BFA-46B5-B5B8-9EE06DDE4621}"/>
                </a:ext>
              </a:extLst>
            </p:cNvPr>
            <p:cNvSpPr/>
            <p:nvPr/>
          </p:nvSpPr>
          <p:spPr>
            <a:xfrm>
              <a:off x="3376115" y="142960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796;p68">
              <a:extLst>
                <a:ext uri="{FF2B5EF4-FFF2-40B4-BE49-F238E27FC236}">
                  <a16:creationId xmlns:a16="http://schemas.microsoft.com/office/drawing/2014/main" id="{5D152175-B5C3-4973-A1EA-B33DF441B77B}"/>
                </a:ext>
              </a:extLst>
            </p:cNvPr>
            <p:cNvSpPr/>
            <p:nvPr/>
          </p:nvSpPr>
          <p:spPr>
            <a:xfrm>
              <a:off x="3376115" y="142960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797;p68">
              <a:extLst>
                <a:ext uri="{FF2B5EF4-FFF2-40B4-BE49-F238E27FC236}">
                  <a16:creationId xmlns:a16="http://schemas.microsoft.com/office/drawing/2014/main" id="{A4403AA6-885D-41CB-ABD8-EBD77C0B0ABA}"/>
                </a:ext>
              </a:extLst>
            </p:cNvPr>
            <p:cNvSpPr/>
            <p:nvPr/>
          </p:nvSpPr>
          <p:spPr>
            <a:xfrm>
              <a:off x="3262796" y="1627615"/>
              <a:ext cx="113941" cy="113195"/>
            </a:xfrm>
            <a:custGeom>
              <a:avLst/>
              <a:gdLst/>
              <a:ahLst/>
              <a:cxnLst/>
              <a:rect l="l" t="t" r="r" b="b"/>
              <a:pathLst>
                <a:path w="3669" h="3645" extrusionOk="0">
                  <a:moveTo>
                    <a:pt x="1786" y="0"/>
                  </a:moveTo>
                  <a:cubicBezTo>
                    <a:pt x="1729" y="0"/>
                    <a:pt x="1652" y="0"/>
                    <a:pt x="1556" y="39"/>
                  </a:cubicBezTo>
                  <a:cubicBezTo>
                    <a:pt x="1479" y="39"/>
                    <a:pt x="1383" y="58"/>
                    <a:pt x="1306" y="77"/>
                  </a:cubicBezTo>
                  <a:lnTo>
                    <a:pt x="1095" y="154"/>
                  </a:lnTo>
                  <a:lnTo>
                    <a:pt x="1114" y="154"/>
                  </a:lnTo>
                  <a:cubicBezTo>
                    <a:pt x="961" y="231"/>
                    <a:pt x="807" y="308"/>
                    <a:pt x="692" y="423"/>
                  </a:cubicBezTo>
                  <a:cubicBezTo>
                    <a:pt x="634" y="461"/>
                    <a:pt x="557" y="519"/>
                    <a:pt x="519" y="557"/>
                  </a:cubicBezTo>
                  <a:cubicBezTo>
                    <a:pt x="480" y="615"/>
                    <a:pt x="423" y="653"/>
                    <a:pt x="384" y="730"/>
                  </a:cubicBezTo>
                  <a:cubicBezTo>
                    <a:pt x="288" y="845"/>
                    <a:pt x="212" y="980"/>
                    <a:pt x="154" y="1095"/>
                  </a:cubicBezTo>
                  <a:lnTo>
                    <a:pt x="154" y="1076"/>
                  </a:lnTo>
                  <a:cubicBezTo>
                    <a:pt x="135" y="1133"/>
                    <a:pt x="77" y="1229"/>
                    <a:pt x="58" y="1306"/>
                  </a:cubicBezTo>
                  <a:cubicBezTo>
                    <a:pt x="39" y="1383"/>
                    <a:pt x="39" y="1460"/>
                    <a:pt x="20" y="1556"/>
                  </a:cubicBezTo>
                  <a:lnTo>
                    <a:pt x="20" y="1517"/>
                  </a:lnTo>
                  <a:cubicBezTo>
                    <a:pt x="0" y="1709"/>
                    <a:pt x="0" y="1882"/>
                    <a:pt x="20" y="2074"/>
                  </a:cubicBezTo>
                  <a:cubicBezTo>
                    <a:pt x="39" y="2285"/>
                    <a:pt x="116" y="2516"/>
                    <a:pt x="173" y="2727"/>
                  </a:cubicBezTo>
                  <a:cubicBezTo>
                    <a:pt x="288" y="2938"/>
                    <a:pt x="384" y="3130"/>
                    <a:pt x="519" y="3303"/>
                  </a:cubicBezTo>
                  <a:lnTo>
                    <a:pt x="557" y="3342"/>
                  </a:lnTo>
                  <a:cubicBezTo>
                    <a:pt x="653" y="3419"/>
                    <a:pt x="769" y="3457"/>
                    <a:pt x="845" y="3515"/>
                  </a:cubicBezTo>
                  <a:lnTo>
                    <a:pt x="826" y="3515"/>
                  </a:lnTo>
                  <a:cubicBezTo>
                    <a:pt x="980" y="3591"/>
                    <a:pt x="1114" y="3611"/>
                    <a:pt x="1287" y="3630"/>
                  </a:cubicBezTo>
                  <a:lnTo>
                    <a:pt x="1268" y="3630"/>
                  </a:lnTo>
                  <a:cubicBezTo>
                    <a:pt x="1364" y="3639"/>
                    <a:pt x="1460" y="3644"/>
                    <a:pt x="1556" y="3644"/>
                  </a:cubicBezTo>
                  <a:cubicBezTo>
                    <a:pt x="1652" y="3644"/>
                    <a:pt x="1748" y="3639"/>
                    <a:pt x="1844" y="3630"/>
                  </a:cubicBezTo>
                  <a:cubicBezTo>
                    <a:pt x="2074" y="3611"/>
                    <a:pt x="2305" y="3534"/>
                    <a:pt x="2516" y="3438"/>
                  </a:cubicBezTo>
                  <a:lnTo>
                    <a:pt x="2497" y="3438"/>
                  </a:lnTo>
                  <a:cubicBezTo>
                    <a:pt x="2689" y="3361"/>
                    <a:pt x="2842" y="3246"/>
                    <a:pt x="3015" y="3130"/>
                  </a:cubicBezTo>
                  <a:cubicBezTo>
                    <a:pt x="3131" y="3034"/>
                    <a:pt x="3265" y="2919"/>
                    <a:pt x="3361" y="2785"/>
                  </a:cubicBezTo>
                  <a:cubicBezTo>
                    <a:pt x="3419" y="2689"/>
                    <a:pt x="3495" y="2574"/>
                    <a:pt x="3553" y="2458"/>
                  </a:cubicBezTo>
                  <a:lnTo>
                    <a:pt x="3553" y="2478"/>
                  </a:lnTo>
                  <a:cubicBezTo>
                    <a:pt x="3572" y="2439"/>
                    <a:pt x="3591" y="2362"/>
                    <a:pt x="3591" y="2324"/>
                  </a:cubicBezTo>
                  <a:cubicBezTo>
                    <a:pt x="3611" y="2247"/>
                    <a:pt x="3649" y="2151"/>
                    <a:pt x="3649" y="2074"/>
                  </a:cubicBezTo>
                  <a:lnTo>
                    <a:pt x="3649" y="2093"/>
                  </a:lnTo>
                  <a:cubicBezTo>
                    <a:pt x="3649" y="2036"/>
                    <a:pt x="3668" y="1940"/>
                    <a:pt x="3668" y="1863"/>
                  </a:cubicBezTo>
                  <a:cubicBezTo>
                    <a:pt x="3668" y="1786"/>
                    <a:pt x="3668" y="1709"/>
                    <a:pt x="3649" y="1671"/>
                  </a:cubicBezTo>
                  <a:cubicBezTo>
                    <a:pt x="3649" y="1594"/>
                    <a:pt x="3611" y="1517"/>
                    <a:pt x="3591" y="1421"/>
                  </a:cubicBezTo>
                  <a:lnTo>
                    <a:pt x="3515" y="1210"/>
                  </a:lnTo>
                  <a:lnTo>
                    <a:pt x="3515" y="1229"/>
                  </a:lnTo>
                  <a:cubicBezTo>
                    <a:pt x="3495" y="1172"/>
                    <a:pt x="3438" y="1076"/>
                    <a:pt x="3399" y="999"/>
                  </a:cubicBezTo>
                  <a:cubicBezTo>
                    <a:pt x="3361" y="922"/>
                    <a:pt x="3323" y="884"/>
                    <a:pt x="3284" y="807"/>
                  </a:cubicBezTo>
                  <a:cubicBezTo>
                    <a:pt x="3188" y="653"/>
                    <a:pt x="3054" y="557"/>
                    <a:pt x="2919" y="442"/>
                  </a:cubicBezTo>
                  <a:lnTo>
                    <a:pt x="2708" y="308"/>
                  </a:lnTo>
                  <a:cubicBezTo>
                    <a:pt x="2631" y="250"/>
                    <a:pt x="2554" y="231"/>
                    <a:pt x="2458" y="173"/>
                  </a:cubicBezTo>
                  <a:lnTo>
                    <a:pt x="2478" y="173"/>
                  </a:lnTo>
                  <a:cubicBezTo>
                    <a:pt x="2420" y="154"/>
                    <a:pt x="2324" y="115"/>
                    <a:pt x="2247" y="77"/>
                  </a:cubicBezTo>
                  <a:cubicBezTo>
                    <a:pt x="2170" y="58"/>
                    <a:pt x="2094" y="58"/>
                    <a:pt x="1998" y="39"/>
                  </a:cubicBezTo>
                  <a:cubicBezTo>
                    <a:pt x="1959" y="0"/>
                    <a:pt x="1882" y="0"/>
                    <a:pt x="1786" y="0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798;p68">
              <a:extLst>
                <a:ext uri="{FF2B5EF4-FFF2-40B4-BE49-F238E27FC236}">
                  <a16:creationId xmlns:a16="http://schemas.microsoft.com/office/drawing/2014/main" id="{DDF3EB90-48A4-4C21-AF29-17AB092A23CF}"/>
                </a:ext>
              </a:extLst>
            </p:cNvPr>
            <p:cNvSpPr/>
            <p:nvPr/>
          </p:nvSpPr>
          <p:spPr>
            <a:xfrm>
              <a:off x="3280683" y="1731370"/>
              <a:ext cx="621" cy="31"/>
            </a:xfrm>
            <a:custGeom>
              <a:avLst/>
              <a:gdLst/>
              <a:ahLst/>
              <a:cxnLst/>
              <a:rect l="l" t="t" r="r" b="b"/>
              <a:pathLst>
                <a:path w="20" h="1" extrusionOk="0">
                  <a:moveTo>
                    <a:pt x="20" y="1"/>
                  </a:moveTo>
                  <a:lnTo>
                    <a:pt x="20" y="1"/>
                  </a:lnTo>
                  <a:cubicBezTo>
                    <a:pt x="20" y="1"/>
                    <a:pt x="0" y="1"/>
                    <a:pt x="20" y="1"/>
                  </a:cubicBezTo>
                  <a:cubicBezTo>
                    <a:pt x="0" y="1"/>
                    <a:pt x="20" y="1"/>
                    <a:pt x="20" y="1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799;p68">
              <a:extLst>
                <a:ext uri="{FF2B5EF4-FFF2-40B4-BE49-F238E27FC236}">
                  <a16:creationId xmlns:a16="http://schemas.microsoft.com/office/drawing/2014/main" id="{4FE32F92-AD74-43F3-83B8-78B057E4EADA}"/>
                </a:ext>
              </a:extLst>
            </p:cNvPr>
            <p:cNvSpPr/>
            <p:nvPr/>
          </p:nvSpPr>
          <p:spPr>
            <a:xfrm>
              <a:off x="3198978" y="1936521"/>
              <a:ext cx="89501" cy="85774"/>
            </a:xfrm>
            <a:custGeom>
              <a:avLst/>
              <a:gdLst/>
              <a:ahLst/>
              <a:cxnLst/>
              <a:rect l="l" t="t" r="r" b="b"/>
              <a:pathLst>
                <a:path w="2882" h="2762" extrusionOk="0">
                  <a:moveTo>
                    <a:pt x="1614" y="1"/>
                  </a:moveTo>
                  <a:cubicBezTo>
                    <a:pt x="1537" y="1"/>
                    <a:pt x="1479" y="1"/>
                    <a:pt x="1402" y="20"/>
                  </a:cubicBezTo>
                  <a:cubicBezTo>
                    <a:pt x="1326" y="20"/>
                    <a:pt x="1230" y="58"/>
                    <a:pt x="1153" y="78"/>
                  </a:cubicBezTo>
                  <a:cubicBezTo>
                    <a:pt x="1095" y="97"/>
                    <a:pt x="1018" y="116"/>
                    <a:pt x="922" y="154"/>
                  </a:cubicBezTo>
                  <a:cubicBezTo>
                    <a:pt x="750" y="212"/>
                    <a:pt x="615" y="289"/>
                    <a:pt x="461" y="404"/>
                  </a:cubicBezTo>
                  <a:cubicBezTo>
                    <a:pt x="404" y="462"/>
                    <a:pt x="365" y="481"/>
                    <a:pt x="308" y="538"/>
                  </a:cubicBezTo>
                  <a:cubicBezTo>
                    <a:pt x="269" y="577"/>
                    <a:pt x="250" y="596"/>
                    <a:pt x="212" y="654"/>
                  </a:cubicBezTo>
                  <a:cubicBezTo>
                    <a:pt x="193" y="692"/>
                    <a:pt x="173" y="730"/>
                    <a:pt x="154" y="769"/>
                  </a:cubicBezTo>
                  <a:cubicBezTo>
                    <a:pt x="135" y="788"/>
                    <a:pt x="135" y="846"/>
                    <a:pt x="97" y="865"/>
                  </a:cubicBezTo>
                  <a:cubicBezTo>
                    <a:pt x="77" y="923"/>
                    <a:pt x="77" y="942"/>
                    <a:pt x="58" y="980"/>
                  </a:cubicBezTo>
                  <a:cubicBezTo>
                    <a:pt x="58" y="1038"/>
                    <a:pt x="20" y="1057"/>
                    <a:pt x="20" y="1115"/>
                  </a:cubicBezTo>
                  <a:lnTo>
                    <a:pt x="20" y="1230"/>
                  </a:lnTo>
                  <a:lnTo>
                    <a:pt x="20" y="1364"/>
                  </a:lnTo>
                  <a:lnTo>
                    <a:pt x="20" y="1403"/>
                  </a:lnTo>
                  <a:lnTo>
                    <a:pt x="20" y="1441"/>
                  </a:lnTo>
                  <a:lnTo>
                    <a:pt x="1" y="1460"/>
                  </a:lnTo>
                  <a:lnTo>
                    <a:pt x="1" y="1537"/>
                  </a:lnTo>
                  <a:lnTo>
                    <a:pt x="1" y="1556"/>
                  </a:lnTo>
                  <a:cubicBezTo>
                    <a:pt x="20" y="1691"/>
                    <a:pt x="58" y="1806"/>
                    <a:pt x="97" y="1921"/>
                  </a:cubicBezTo>
                  <a:cubicBezTo>
                    <a:pt x="154" y="2017"/>
                    <a:pt x="193" y="2113"/>
                    <a:pt x="269" y="2190"/>
                  </a:cubicBezTo>
                  <a:cubicBezTo>
                    <a:pt x="346" y="2286"/>
                    <a:pt x="423" y="2363"/>
                    <a:pt x="519" y="2420"/>
                  </a:cubicBezTo>
                  <a:cubicBezTo>
                    <a:pt x="615" y="2497"/>
                    <a:pt x="730" y="2574"/>
                    <a:pt x="826" y="2612"/>
                  </a:cubicBezTo>
                  <a:lnTo>
                    <a:pt x="807" y="2612"/>
                  </a:lnTo>
                  <a:cubicBezTo>
                    <a:pt x="942" y="2670"/>
                    <a:pt x="1057" y="2708"/>
                    <a:pt x="1210" y="2747"/>
                  </a:cubicBezTo>
                  <a:lnTo>
                    <a:pt x="1191" y="2747"/>
                  </a:lnTo>
                  <a:cubicBezTo>
                    <a:pt x="1258" y="2756"/>
                    <a:pt x="1321" y="2761"/>
                    <a:pt x="1386" y="2761"/>
                  </a:cubicBezTo>
                  <a:cubicBezTo>
                    <a:pt x="1450" y="2761"/>
                    <a:pt x="1518" y="2756"/>
                    <a:pt x="1594" y="2747"/>
                  </a:cubicBezTo>
                  <a:cubicBezTo>
                    <a:pt x="1729" y="2708"/>
                    <a:pt x="1863" y="2689"/>
                    <a:pt x="1979" y="2651"/>
                  </a:cubicBezTo>
                  <a:lnTo>
                    <a:pt x="1959" y="2651"/>
                  </a:lnTo>
                  <a:cubicBezTo>
                    <a:pt x="2075" y="2593"/>
                    <a:pt x="2171" y="2516"/>
                    <a:pt x="2267" y="2459"/>
                  </a:cubicBezTo>
                  <a:cubicBezTo>
                    <a:pt x="2363" y="2382"/>
                    <a:pt x="2459" y="2286"/>
                    <a:pt x="2535" y="2190"/>
                  </a:cubicBezTo>
                  <a:cubicBezTo>
                    <a:pt x="2593" y="2094"/>
                    <a:pt x="2670" y="1979"/>
                    <a:pt x="2727" y="1844"/>
                  </a:cubicBezTo>
                  <a:cubicBezTo>
                    <a:pt x="2785" y="1710"/>
                    <a:pt x="2843" y="1537"/>
                    <a:pt x="2862" y="1364"/>
                  </a:cubicBezTo>
                  <a:cubicBezTo>
                    <a:pt x="2862" y="1307"/>
                    <a:pt x="2881" y="1249"/>
                    <a:pt x="2881" y="1172"/>
                  </a:cubicBezTo>
                  <a:lnTo>
                    <a:pt x="2881" y="1019"/>
                  </a:lnTo>
                  <a:lnTo>
                    <a:pt x="2824" y="730"/>
                  </a:lnTo>
                  <a:lnTo>
                    <a:pt x="2824" y="750"/>
                  </a:lnTo>
                  <a:cubicBezTo>
                    <a:pt x="2785" y="654"/>
                    <a:pt x="2747" y="577"/>
                    <a:pt x="2670" y="500"/>
                  </a:cubicBezTo>
                  <a:cubicBezTo>
                    <a:pt x="2631" y="442"/>
                    <a:pt x="2555" y="366"/>
                    <a:pt x="2478" y="308"/>
                  </a:cubicBezTo>
                  <a:cubicBezTo>
                    <a:pt x="2382" y="250"/>
                    <a:pt x="2286" y="193"/>
                    <a:pt x="2190" y="154"/>
                  </a:cubicBezTo>
                  <a:cubicBezTo>
                    <a:pt x="2075" y="97"/>
                    <a:pt x="1921" y="58"/>
                    <a:pt x="1806" y="58"/>
                  </a:cubicBezTo>
                  <a:lnTo>
                    <a:pt x="1825" y="58"/>
                  </a:lnTo>
                  <a:cubicBezTo>
                    <a:pt x="1787" y="1"/>
                    <a:pt x="1690" y="1"/>
                    <a:pt x="1614" y="1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800;p68">
              <a:extLst>
                <a:ext uri="{FF2B5EF4-FFF2-40B4-BE49-F238E27FC236}">
                  <a16:creationId xmlns:a16="http://schemas.microsoft.com/office/drawing/2014/main" id="{F272E496-53A5-4851-A757-AB97ADEC3F90}"/>
                </a:ext>
              </a:extLst>
            </p:cNvPr>
            <p:cNvSpPr/>
            <p:nvPr/>
          </p:nvSpPr>
          <p:spPr>
            <a:xfrm>
              <a:off x="3276522" y="1945465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801;p68">
              <a:extLst>
                <a:ext uri="{FF2B5EF4-FFF2-40B4-BE49-F238E27FC236}">
                  <a16:creationId xmlns:a16="http://schemas.microsoft.com/office/drawing/2014/main" id="{7D9BB9F6-DC94-4CAF-95AF-769002D2AE4B}"/>
                </a:ext>
              </a:extLst>
            </p:cNvPr>
            <p:cNvSpPr/>
            <p:nvPr/>
          </p:nvSpPr>
          <p:spPr>
            <a:xfrm>
              <a:off x="3200779" y="1963974"/>
              <a:ext cx="621" cy="31"/>
            </a:xfrm>
            <a:custGeom>
              <a:avLst/>
              <a:gdLst/>
              <a:ahLst/>
              <a:cxnLst/>
              <a:rect l="l" t="t" r="r" b="b"/>
              <a:pathLst>
                <a:path w="20" h="1" extrusionOk="0">
                  <a:moveTo>
                    <a:pt x="0" y="0"/>
                  </a:moveTo>
                  <a:cubicBezTo>
                    <a:pt x="19" y="0"/>
                    <a:pt x="19" y="0"/>
                    <a:pt x="0" y="0"/>
                  </a:cubicBezTo>
                  <a:cubicBezTo>
                    <a:pt x="19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802;p68">
              <a:extLst>
                <a:ext uri="{FF2B5EF4-FFF2-40B4-BE49-F238E27FC236}">
                  <a16:creationId xmlns:a16="http://schemas.microsoft.com/office/drawing/2014/main" id="{73DC20CC-77DF-4634-B375-E2974EACEF9E}"/>
                </a:ext>
              </a:extLst>
            </p:cNvPr>
            <p:cNvSpPr/>
            <p:nvPr/>
          </p:nvSpPr>
          <p:spPr>
            <a:xfrm>
              <a:off x="3289627" y="1966955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803;p68">
              <a:extLst>
                <a:ext uri="{FF2B5EF4-FFF2-40B4-BE49-F238E27FC236}">
                  <a16:creationId xmlns:a16="http://schemas.microsoft.com/office/drawing/2014/main" id="{2EAF1DAF-E4E1-4EB0-8F56-506365A52526}"/>
                </a:ext>
              </a:extLst>
            </p:cNvPr>
            <p:cNvSpPr/>
            <p:nvPr/>
          </p:nvSpPr>
          <p:spPr>
            <a:xfrm>
              <a:off x="3270560" y="2011675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804;p68">
              <a:extLst>
                <a:ext uri="{FF2B5EF4-FFF2-40B4-BE49-F238E27FC236}">
                  <a16:creationId xmlns:a16="http://schemas.microsoft.com/office/drawing/2014/main" id="{3E6B9366-8691-40BF-AC0E-DEF933CBD1C1}"/>
                </a:ext>
              </a:extLst>
            </p:cNvPr>
            <p:cNvSpPr/>
            <p:nvPr/>
          </p:nvSpPr>
          <p:spPr>
            <a:xfrm>
              <a:off x="3857964" y="1808915"/>
              <a:ext cx="118102" cy="93041"/>
            </a:xfrm>
            <a:custGeom>
              <a:avLst/>
              <a:gdLst/>
              <a:ahLst/>
              <a:cxnLst/>
              <a:rect l="l" t="t" r="r" b="b"/>
              <a:pathLst>
                <a:path w="3803" h="2996" extrusionOk="0">
                  <a:moveTo>
                    <a:pt x="2862" y="0"/>
                  </a:moveTo>
                  <a:cubicBezTo>
                    <a:pt x="2766" y="0"/>
                    <a:pt x="2670" y="0"/>
                    <a:pt x="2555" y="39"/>
                  </a:cubicBezTo>
                  <a:cubicBezTo>
                    <a:pt x="2286" y="77"/>
                    <a:pt x="2017" y="154"/>
                    <a:pt x="1767" y="250"/>
                  </a:cubicBezTo>
                  <a:cubicBezTo>
                    <a:pt x="1498" y="365"/>
                    <a:pt x="1230" y="519"/>
                    <a:pt x="1018" y="672"/>
                  </a:cubicBezTo>
                  <a:cubicBezTo>
                    <a:pt x="826" y="826"/>
                    <a:pt x="653" y="1018"/>
                    <a:pt x="481" y="1210"/>
                  </a:cubicBezTo>
                  <a:cubicBezTo>
                    <a:pt x="365" y="1383"/>
                    <a:pt x="269" y="1536"/>
                    <a:pt x="173" y="1728"/>
                  </a:cubicBezTo>
                  <a:lnTo>
                    <a:pt x="173" y="1709"/>
                  </a:lnTo>
                  <a:cubicBezTo>
                    <a:pt x="97" y="1863"/>
                    <a:pt x="58" y="2017"/>
                    <a:pt x="39" y="2189"/>
                  </a:cubicBezTo>
                  <a:lnTo>
                    <a:pt x="39" y="2170"/>
                  </a:lnTo>
                  <a:cubicBezTo>
                    <a:pt x="1" y="2305"/>
                    <a:pt x="1" y="2477"/>
                    <a:pt x="39" y="2612"/>
                  </a:cubicBezTo>
                  <a:cubicBezTo>
                    <a:pt x="58" y="2765"/>
                    <a:pt x="77" y="2881"/>
                    <a:pt x="135" y="2996"/>
                  </a:cubicBezTo>
                  <a:cubicBezTo>
                    <a:pt x="289" y="2900"/>
                    <a:pt x="442" y="2842"/>
                    <a:pt x="615" y="2746"/>
                  </a:cubicBezTo>
                  <a:cubicBezTo>
                    <a:pt x="1345" y="2285"/>
                    <a:pt x="2055" y="1805"/>
                    <a:pt x="2670" y="1306"/>
                  </a:cubicBezTo>
                  <a:cubicBezTo>
                    <a:pt x="3073" y="960"/>
                    <a:pt x="3457" y="576"/>
                    <a:pt x="3803" y="211"/>
                  </a:cubicBezTo>
                  <a:cubicBezTo>
                    <a:pt x="3784" y="192"/>
                    <a:pt x="3726" y="192"/>
                    <a:pt x="3707" y="173"/>
                  </a:cubicBezTo>
                  <a:cubicBezTo>
                    <a:pt x="3534" y="96"/>
                    <a:pt x="3342" y="58"/>
                    <a:pt x="3169" y="19"/>
                  </a:cubicBezTo>
                  <a:lnTo>
                    <a:pt x="3208" y="19"/>
                  </a:lnTo>
                  <a:cubicBezTo>
                    <a:pt x="3073" y="0"/>
                    <a:pt x="2977" y="0"/>
                    <a:pt x="2862" y="0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805;p68">
              <a:extLst>
                <a:ext uri="{FF2B5EF4-FFF2-40B4-BE49-F238E27FC236}">
                  <a16:creationId xmlns:a16="http://schemas.microsoft.com/office/drawing/2014/main" id="{D1ED862F-6CE5-4D33-AE28-F437A097687D}"/>
                </a:ext>
              </a:extLst>
            </p:cNvPr>
            <p:cNvSpPr/>
            <p:nvPr/>
          </p:nvSpPr>
          <p:spPr>
            <a:xfrm>
              <a:off x="3937278" y="1810095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806;p68">
              <a:extLst>
                <a:ext uri="{FF2B5EF4-FFF2-40B4-BE49-F238E27FC236}">
                  <a16:creationId xmlns:a16="http://schemas.microsoft.com/office/drawing/2014/main" id="{569AFF8B-4C88-4CC3-9303-7624602A8BC0}"/>
                </a:ext>
              </a:extLst>
            </p:cNvPr>
            <p:cNvSpPr/>
            <p:nvPr/>
          </p:nvSpPr>
          <p:spPr>
            <a:xfrm>
              <a:off x="3889578" y="1829784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807;p68">
              <a:extLst>
                <a:ext uri="{FF2B5EF4-FFF2-40B4-BE49-F238E27FC236}">
                  <a16:creationId xmlns:a16="http://schemas.microsoft.com/office/drawing/2014/main" id="{35AA335C-610E-45C5-8294-10E4111A81F1}"/>
                </a:ext>
              </a:extLst>
            </p:cNvPr>
            <p:cNvSpPr/>
            <p:nvPr/>
          </p:nvSpPr>
          <p:spPr>
            <a:xfrm>
              <a:off x="3066591" y="1403365"/>
              <a:ext cx="140772" cy="178349"/>
            </a:xfrm>
            <a:custGeom>
              <a:avLst/>
              <a:gdLst/>
              <a:ahLst/>
              <a:cxnLst/>
              <a:rect l="l" t="t" r="r" b="b"/>
              <a:pathLst>
                <a:path w="4533" h="5743" extrusionOk="0">
                  <a:moveTo>
                    <a:pt x="2343" y="1"/>
                  </a:moveTo>
                  <a:cubicBezTo>
                    <a:pt x="2382" y="58"/>
                    <a:pt x="2343" y="58"/>
                    <a:pt x="2343" y="58"/>
                  </a:cubicBezTo>
                  <a:cubicBezTo>
                    <a:pt x="2286" y="327"/>
                    <a:pt x="2190" y="615"/>
                    <a:pt x="2055" y="922"/>
                  </a:cubicBezTo>
                  <a:cubicBezTo>
                    <a:pt x="1902" y="1383"/>
                    <a:pt x="1710" y="1825"/>
                    <a:pt x="1460" y="2382"/>
                  </a:cubicBezTo>
                  <a:cubicBezTo>
                    <a:pt x="1133" y="3131"/>
                    <a:pt x="769" y="3841"/>
                    <a:pt x="365" y="4514"/>
                  </a:cubicBezTo>
                  <a:lnTo>
                    <a:pt x="327" y="4552"/>
                  </a:lnTo>
                  <a:cubicBezTo>
                    <a:pt x="212" y="4744"/>
                    <a:pt x="116" y="4898"/>
                    <a:pt x="0" y="5090"/>
                  </a:cubicBezTo>
                  <a:cubicBezTo>
                    <a:pt x="20" y="5090"/>
                    <a:pt x="39" y="5090"/>
                    <a:pt x="39" y="5128"/>
                  </a:cubicBezTo>
                  <a:cubicBezTo>
                    <a:pt x="96" y="5166"/>
                    <a:pt x="135" y="5243"/>
                    <a:pt x="192" y="5282"/>
                  </a:cubicBezTo>
                  <a:cubicBezTo>
                    <a:pt x="231" y="5339"/>
                    <a:pt x="288" y="5378"/>
                    <a:pt x="327" y="5416"/>
                  </a:cubicBezTo>
                  <a:cubicBezTo>
                    <a:pt x="384" y="5435"/>
                    <a:pt x="423" y="5474"/>
                    <a:pt x="480" y="5512"/>
                  </a:cubicBezTo>
                  <a:cubicBezTo>
                    <a:pt x="557" y="5551"/>
                    <a:pt x="615" y="5570"/>
                    <a:pt x="692" y="5608"/>
                  </a:cubicBezTo>
                  <a:lnTo>
                    <a:pt x="903" y="5666"/>
                  </a:lnTo>
                  <a:cubicBezTo>
                    <a:pt x="1149" y="5723"/>
                    <a:pt x="1414" y="5742"/>
                    <a:pt x="1642" y="5743"/>
                  </a:cubicBezTo>
                  <a:lnTo>
                    <a:pt x="1642" y="5743"/>
                  </a:lnTo>
                  <a:cubicBezTo>
                    <a:pt x="1946" y="5742"/>
                    <a:pt x="2231" y="5703"/>
                    <a:pt x="2535" y="5608"/>
                  </a:cubicBezTo>
                  <a:lnTo>
                    <a:pt x="2516" y="5608"/>
                  </a:lnTo>
                  <a:cubicBezTo>
                    <a:pt x="2708" y="5551"/>
                    <a:pt x="2919" y="5455"/>
                    <a:pt x="3092" y="5359"/>
                  </a:cubicBezTo>
                  <a:cubicBezTo>
                    <a:pt x="3284" y="5243"/>
                    <a:pt x="3457" y="5090"/>
                    <a:pt x="3630" y="4955"/>
                  </a:cubicBezTo>
                  <a:cubicBezTo>
                    <a:pt x="3822" y="4763"/>
                    <a:pt x="3956" y="4552"/>
                    <a:pt x="4072" y="4322"/>
                  </a:cubicBezTo>
                  <a:cubicBezTo>
                    <a:pt x="4225" y="4033"/>
                    <a:pt x="4340" y="3745"/>
                    <a:pt x="4417" y="3438"/>
                  </a:cubicBezTo>
                  <a:lnTo>
                    <a:pt x="4417" y="3457"/>
                  </a:lnTo>
                  <a:cubicBezTo>
                    <a:pt x="4493" y="3134"/>
                    <a:pt x="4532" y="2792"/>
                    <a:pt x="4532" y="2469"/>
                  </a:cubicBezTo>
                  <a:lnTo>
                    <a:pt x="4532" y="2469"/>
                  </a:lnTo>
                  <a:cubicBezTo>
                    <a:pt x="4532" y="2472"/>
                    <a:pt x="4532" y="2475"/>
                    <a:pt x="4532" y="2478"/>
                  </a:cubicBezTo>
                  <a:lnTo>
                    <a:pt x="4532" y="2459"/>
                  </a:lnTo>
                  <a:cubicBezTo>
                    <a:pt x="4532" y="2462"/>
                    <a:pt x="4532" y="2466"/>
                    <a:pt x="4532" y="2469"/>
                  </a:cubicBezTo>
                  <a:lnTo>
                    <a:pt x="4532" y="2469"/>
                  </a:lnTo>
                  <a:cubicBezTo>
                    <a:pt x="4532" y="2184"/>
                    <a:pt x="4493" y="1880"/>
                    <a:pt x="4398" y="1595"/>
                  </a:cubicBezTo>
                  <a:lnTo>
                    <a:pt x="4398" y="1614"/>
                  </a:lnTo>
                  <a:cubicBezTo>
                    <a:pt x="4321" y="1403"/>
                    <a:pt x="4244" y="1191"/>
                    <a:pt x="4129" y="999"/>
                  </a:cubicBezTo>
                  <a:cubicBezTo>
                    <a:pt x="4033" y="826"/>
                    <a:pt x="3918" y="673"/>
                    <a:pt x="3783" y="558"/>
                  </a:cubicBezTo>
                  <a:cubicBezTo>
                    <a:pt x="3668" y="442"/>
                    <a:pt x="3534" y="346"/>
                    <a:pt x="3380" y="270"/>
                  </a:cubicBezTo>
                  <a:cubicBezTo>
                    <a:pt x="3246" y="193"/>
                    <a:pt x="3073" y="135"/>
                    <a:pt x="2900" y="78"/>
                  </a:cubicBezTo>
                  <a:cubicBezTo>
                    <a:pt x="2708" y="39"/>
                    <a:pt x="2535" y="1"/>
                    <a:pt x="2343" y="1"/>
                  </a:cubicBezTo>
                  <a:close/>
                  <a:moveTo>
                    <a:pt x="1642" y="5743"/>
                  </a:moveTo>
                  <a:cubicBezTo>
                    <a:pt x="1639" y="5743"/>
                    <a:pt x="1636" y="5743"/>
                    <a:pt x="1633" y="5743"/>
                  </a:cubicBezTo>
                  <a:lnTo>
                    <a:pt x="1652" y="5743"/>
                  </a:lnTo>
                  <a:cubicBezTo>
                    <a:pt x="1649" y="5743"/>
                    <a:pt x="1645" y="5743"/>
                    <a:pt x="1642" y="5743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808;p68">
              <a:extLst>
                <a:ext uri="{FF2B5EF4-FFF2-40B4-BE49-F238E27FC236}">
                  <a16:creationId xmlns:a16="http://schemas.microsoft.com/office/drawing/2014/main" id="{9C27BC5F-20CD-4A35-B38A-ECD6660DBCDD}"/>
                </a:ext>
              </a:extLst>
            </p:cNvPr>
            <p:cNvSpPr/>
            <p:nvPr/>
          </p:nvSpPr>
          <p:spPr>
            <a:xfrm>
              <a:off x="3102366" y="1893603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809;p68">
              <a:extLst>
                <a:ext uri="{FF2B5EF4-FFF2-40B4-BE49-F238E27FC236}">
                  <a16:creationId xmlns:a16="http://schemas.microsoft.com/office/drawing/2014/main" id="{1A2C433E-F32E-4361-83E9-E8DD75B96DDE}"/>
                </a:ext>
              </a:extLst>
            </p:cNvPr>
            <p:cNvSpPr/>
            <p:nvPr/>
          </p:nvSpPr>
          <p:spPr>
            <a:xfrm>
              <a:off x="2897217" y="1895373"/>
              <a:ext cx="93072" cy="108568"/>
            </a:xfrm>
            <a:custGeom>
              <a:avLst/>
              <a:gdLst/>
              <a:ahLst/>
              <a:cxnLst/>
              <a:rect l="l" t="t" r="r" b="b"/>
              <a:pathLst>
                <a:path w="2997" h="3496" extrusionOk="0">
                  <a:moveTo>
                    <a:pt x="942" y="1"/>
                  </a:moveTo>
                  <a:cubicBezTo>
                    <a:pt x="826" y="1"/>
                    <a:pt x="692" y="1"/>
                    <a:pt x="596" y="58"/>
                  </a:cubicBezTo>
                  <a:cubicBezTo>
                    <a:pt x="481" y="97"/>
                    <a:pt x="404" y="135"/>
                    <a:pt x="308" y="174"/>
                  </a:cubicBezTo>
                  <a:lnTo>
                    <a:pt x="346" y="174"/>
                  </a:lnTo>
                  <a:cubicBezTo>
                    <a:pt x="231" y="231"/>
                    <a:pt x="173" y="289"/>
                    <a:pt x="97" y="366"/>
                  </a:cubicBezTo>
                  <a:cubicBezTo>
                    <a:pt x="39" y="423"/>
                    <a:pt x="20" y="462"/>
                    <a:pt x="1" y="519"/>
                  </a:cubicBezTo>
                  <a:cubicBezTo>
                    <a:pt x="77" y="769"/>
                    <a:pt x="173" y="1038"/>
                    <a:pt x="289" y="1287"/>
                  </a:cubicBezTo>
                  <a:cubicBezTo>
                    <a:pt x="654" y="2017"/>
                    <a:pt x="1268" y="2747"/>
                    <a:pt x="2171" y="3438"/>
                  </a:cubicBezTo>
                  <a:cubicBezTo>
                    <a:pt x="2190" y="3457"/>
                    <a:pt x="2209" y="3457"/>
                    <a:pt x="2228" y="3496"/>
                  </a:cubicBezTo>
                  <a:lnTo>
                    <a:pt x="2459" y="3265"/>
                  </a:lnTo>
                  <a:cubicBezTo>
                    <a:pt x="2574" y="3131"/>
                    <a:pt x="2689" y="2977"/>
                    <a:pt x="2785" y="2824"/>
                  </a:cubicBezTo>
                  <a:cubicBezTo>
                    <a:pt x="2862" y="2670"/>
                    <a:pt x="2900" y="2555"/>
                    <a:pt x="2958" y="2382"/>
                  </a:cubicBezTo>
                  <a:cubicBezTo>
                    <a:pt x="2977" y="2250"/>
                    <a:pt x="2995" y="2101"/>
                    <a:pt x="2996" y="1968"/>
                  </a:cubicBezTo>
                  <a:lnTo>
                    <a:pt x="2996" y="1968"/>
                  </a:lnTo>
                  <a:cubicBezTo>
                    <a:pt x="2996" y="1972"/>
                    <a:pt x="2996" y="1975"/>
                    <a:pt x="2996" y="1979"/>
                  </a:cubicBezTo>
                  <a:lnTo>
                    <a:pt x="2996" y="1959"/>
                  </a:lnTo>
                  <a:cubicBezTo>
                    <a:pt x="2996" y="1962"/>
                    <a:pt x="2996" y="1965"/>
                    <a:pt x="2996" y="1968"/>
                  </a:cubicBezTo>
                  <a:lnTo>
                    <a:pt x="2996" y="1968"/>
                  </a:lnTo>
                  <a:cubicBezTo>
                    <a:pt x="2995" y="1818"/>
                    <a:pt x="2976" y="1668"/>
                    <a:pt x="2939" y="1518"/>
                  </a:cubicBezTo>
                  <a:cubicBezTo>
                    <a:pt x="2881" y="1345"/>
                    <a:pt x="2804" y="1211"/>
                    <a:pt x="2708" y="1057"/>
                  </a:cubicBezTo>
                  <a:cubicBezTo>
                    <a:pt x="2612" y="903"/>
                    <a:pt x="2478" y="750"/>
                    <a:pt x="2324" y="615"/>
                  </a:cubicBezTo>
                  <a:cubicBezTo>
                    <a:pt x="2190" y="462"/>
                    <a:pt x="2017" y="346"/>
                    <a:pt x="1844" y="250"/>
                  </a:cubicBezTo>
                  <a:cubicBezTo>
                    <a:pt x="1690" y="154"/>
                    <a:pt x="1518" y="97"/>
                    <a:pt x="1345" y="58"/>
                  </a:cubicBezTo>
                  <a:cubicBezTo>
                    <a:pt x="1210" y="39"/>
                    <a:pt x="1076" y="1"/>
                    <a:pt x="942" y="1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810;p68">
              <a:extLst>
                <a:ext uri="{FF2B5EF4-FFF2-40B4-BE49-F238E27FC236}">
                  <a16:creationId xmlns:a16="http://schemas.microsoft.com/office/drawing/2014/main" id="{640B6630-FAFF-46F3-B792-CBD3A7E1ABA0}"/>
                </a:ext>
              </a:extLst>
            </p:cNvPr>
            <p:cNvSpPr/>
            <p:nvPr/>
          </p:nvSpPr>
          <p:spPr>
            <a:xfrm>
              <a:off x="2938365" y="1896584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811;p68">
              <a:extLst>
                <a:ext uri="{FF2B5EF4-FFF2-40B4-BE49-F238E27FC236}">
                  <a16:creationId xmlns:a16="http://schemas.microsoft.com/office/drawing/2014/main" id="{7B4BCB22-CBAA-4C15-A2F5-143F0B86A410}"/>
                </a:ext>
              </a:extLst>
            </p:cNvPr>
            <p:cNvSpPr/>
            <p:nvPr/>
          </p:nvSpPr>
          <p:spPr>
            <a:xfrm>
              <a:off x="2915695" y="1897174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812;p68">
              <a:extLst>
                <a:ext uri="{FF2B5EF4-FFF2-40B4-BE49-F238E27FC236}">
                  <a16:creationId xmlns:a16="http://schemas.microsoft.com/office/drawing/2014/main" id="{522FBCF0-21BC-4C9A-9A8B-0938B0218B64}"/>
                </a:ext>
              </a:extLst>
            </p:cNvPr>
            <p:cNvSpPr/>
            <p:nvPr/>
          </p:nvSpPr>
          <p:spPr>
            <a:xfrm>
              <a:off x="2915695" y="1897174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813;p68">
              <a:extLst>
                <a:ext uri="{FF2B5EF4-FFF2-40B4-BE49-F238E27FC236}">
                  <a16:creationId xmlns:a16="http://schemas.microsoft.com/office/drawing/2014/main" id="{E3E1FA9F-0D44-4F79-8802-2EFC7B5DAE50}"/>
                </a:ext>
              </a:extLst>
            </p:cNvPr>
            <p:cNvSpPr/>
            <p:nvPr/>
          </p:nvSpPr>
          <p:spPr>
            <a:xfrm>
              <a:off x="2915695" y="1897174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814;p68">
              <a:extLst>
                <a:ext uri="{FF2B5EF4-FFF2-40B4-BE49-F238E27FC236}">
                  <a16:creationId xmlns:a16="http://schemas.microsoft.com/office/drawing/2014/main" id="{9BA71EDB-031A-46B1-B6A7-EEA42938799B}"/>
                </a:ext>
              </a:extLst>
            </p:cNvPr>
            <p:cNvSpPr/>
            <p:nvPr/>
          </p:nvSpPr>
          <p:spPr>
            <a:xfrm>
              <a:off x="2915695" y="1897174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815;p68">
              <a:extLst>
                <a:ext uri="{FF2B5EF4-FFF2-40B4-BE49-F238E27FC236}">
                  <a16:creationId xmlns:a16="http://schemas.microsoft.com/office/drawing/2014/main" id="{B9FB538F-1665-4508-B4C8-E3B224AE4C35}"/>
                </a:ext>
              </a:extLst>
            </p:cNvPr>
            <p:cNvSpPr/>
            <p:nvPr/>
          </p:nvSpPr>
          <p:spPr>
            <a:xfrm>
              <a:off x="2915104" y="1897174"/>
              <a:ext cx="621" cy="31"/>
            </a:xfrm>
            <a:custGeom>
              <a:avLst/>
              <a:gdLst/>
              <a:ahLst/>
              <a:cxnLst/>
              <a:rect l="l" t="t" r="r" b="b"/>
              <a:pathLst>
                <a:path w="20" h="1" extrusionOk="0">
                  <a:moveTo>
                    <a:pt x="1" y="0"/>
                  </a:moveTo>
                  <a:cubicBezTo>
                    <a:pt x="20" y="0"/>
                    <a:pt x="20" y="0"/>
                    <a:pt x="1" y="0"/>
                  </a:cubicBezTo>
                  <a:cubicBezTo>
                    <a:pt x="20" y="0"/>
                    <a:pt x="20" y="0"/>
                    <a:pt x="1" y="0"/>
                  </a:cubicBezTo>
                  <a:cubicBezTo>
                    <a:pt x="20" y="0"/>
                    <a:pt x="20" y="0"/>
                    <a:pt x="1" y="0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816;p68">
              <a:extLst>
                <a:ext uri="{FF2B5EF4-FFF2-40B4-BE49-F238E27FC236}">
                  <a16:creationId xmlns:a16="http://schemas.microsoft.com/office/drawing/2014/main" id="{C39F94F5-4AED-4C7B-91A5-F7D10E59BC62}"/>
                </a:ext>
              </a:extLst>
            </p:cNvPr>
            <p:cNvSpPr/>
            <p:nvPr/>
          </p:nvSpPr>
          <p:spPr>
            <a:xfrm>
              <a:off x="2915104" y="1897174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817;p68">
              <a:extLst>
                <a:ext uri="{FF2B5EF4-FFF2-40B4-BE49-F238E27FC236}">
                  <a16:creationId xmlns:a16="http://schemas.microsoft.com/office/drawing/2014/main" id="{71B5FA0B-BA6E-4F94-822D-A33D0C0F8138}"/>
                </a:ext>
              </a:extLst>
            </p:cNvPr>
            <p:cNvSpPr/>
            <p:nvPr/>
          </p:nvSpPr>
          <p:spPr>
            <a:xfrm>
              <a:off x="3131589" y="1715284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818;p68">
              <a:extLst>
                <a:ext uri="{FF2B5EF4-FFF2-40B4-BE49-F238E27FC236}">
                  <a16:creationId xmlns:a16="http://schemas.microsoft.com/office/drawing/2014/main" id="{0624706B-C0EF-4636-9F91-B23BA84196D7}"/>
                </a:ext>
              </a:extLst>
            </p:cNvPr>
            <p:cNvSpPr/>
            <p:nvPr/>
          </p:nvSpPr>
          <p:spPr>
            <a:xfrm>
              <a:off x="3167985" y="1749258"/>
              <a:ext cx="0" cy="31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819;p68">
              <a:extLst>
                <a:ext uri="{FF2B5EF4-FFF2-40B4-BE49-F238E27FC236}">
                  <a16:creationId xmlns:a16="http://schemas.microsoft.com/office/drawing/2014/main" id="{D006554F-3AEE-4DCA-887A-0B512CE0D962}"/>
                </a:ext>
              </a:extLst>
            </p:cNvPr>
            <p:cNvSpPr/>
            <p:nvPr/>
          </p:nvSpPr>
          <p:spPr>
            <a:xfrm>
              <a:off x="3102366" y="1893603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820;p68">
              <a:extLst>
                <a:ext uri="{FF2B5EF4-FFF2-40B4-BE49-F238E27FC236}">
                  <a16:creationId xmlns:a16="http://schemas.microsoft.com/office/drawing/2014/main" id="{9C068D0F-7D8C-4F28-A56C-902D1AE70256}"/>
                </a:ext>
              </a:extLst>
            </p:cNvPr>
            <p:cNvSpPr/>
            <p:nvPr/>
          </p:nvSpPr>
          <p:spPr>
            <a:xfrm>
              <a:off x="3102366" y="1893603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821;p68">
              <a:extLst>
                <a:ext uri="{FF2B5EF4-FFF2-40B4-BE49-F238E27FC236}">
                  <a16:creationId xmlns:a16="http://schemas.microsoft.com/office/drawing/2014/main" id="{3BFAD395-7722-47AF-ACCA-9D38AB5377EF}"/>
                </a:ext>
              </a:extLst>
            </p:cNvPr>
            <p:cNvSpPr/>
            <p:nvPr/>
          </p:nvSpPr>
          <p:spPr>
            <a:xfrm>
              <a:off x="3102366" y="1893603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822;p68">
              <a:extLst>
                <a:ext uri="{FF2B5EF4-FFF2-40B4-BE49-F238E27FC236}">
                  <a16:creationId xmlns:a16="http://schemas.microsoft.com/office/drawing/2014/main" id="{657104D5-FC98-4D72-A580-16B787685A46}"/>
                </a:ext>
              </a:extLst>
            </p:cNvPr>
            <p:cNvSpPr/>
            <p:nvPr/>
          </p:nvSpPr>
          <p:spPr>
            <a:xfrm>
              <a:off x="3751818" y="1384887"/>
              <a:ext cx="193845" cy="139592"/>
            </a:xfrm>
            <a:custGeom>
              <a:avLst/>
              <a:gdLst/>
              <a:ahLst/>
              <a:cxnLst/>
              <a:rect l="l" t="t" r="r" b="b"/>
              <a:pathLst>
                <a:path w="6242" h="4495" extrusionOk="0">
                  <a:moveTo>
                    <a:pt x="423" y="0"/>
                  </a:moveTo>
                  <a:cubicBezTo>
                    <a:pt x="423" y="116"/>
                    <a:pt x="384" y="173"/>
                    <a:pt x="327" y="250"/>
                  </a:cubicBezTo>
                  <a:cubicBezTo>
                    <a:pt x="212" y="461"/>
                    <a:pt x="116" y="692"/>
                    <a:pt x="58" y="941"/>
                  </a:cubicBezTo>
                  <a:cubicBezTo>
                    <a:pt x="19" y="1153"/>
                    <a:pt x="0" y="1364"/>
                    <a:pt x="0" y="1575"/>
                  </a:cubicBezTo>
                  <a:cubicBezTo>
                    <a:pt x="0" y="1806"/>
                    <a:pt x="39" y="2017"/>
                    <a:pt x="96" y="2209"/>
                  </a:cubicBezTo>
                  <a:cubicBezTo>
                    <a:pt x="154" y="2420"/>
                    <a:pt x="250" y="2650"/>
                    <a:pt x="384" y="2843"/>
                  </a:cubicBezTo>
                  <a:cubicBezTo>
                    <a:pt x="519" y="3054"/>
                    <a:pt x="692" y="3265"/>
                    <a:pt x="884" y="3457"/>
                  </a:cubicBezTo>
                  <a:cubicBezTo>
                    <a:pt x="1114" y="3668"/>
                    <a:pt x="1383" y="3860"/>
                    <a:pt x="1652" y="4014"/>
                  </a:cubicBezTo>
                  <a:cubicBezTo>
                    <a:pt x="1959" y="4187"/>
                    <a:pt x="2286" y="4302"/>
                    <a:pt x="2631" y="4398"/>
                  </a:cubicBezTo>
                  <a:cubicBezTo>
                    <a:pt x="2934" y="4474"/>
                    <a:pt x="3275" y="4493"/>
                    <a:pt x="3579" y="4494"/>
                  </a:cubicBezTo>
                  <a:lnTo>
                    <a:pt x="3579" y="4494"/>
                  </a:lnTo>
                  <a:cubicBezTo>
                    <a:pt x="3864" y="4493"/>
                    <a:pt x="4131" y="4436"/>
                    <a:pt x="4398" y="4340"/>
                  </a:cubicBezTo>
                  <a:cubicBezTo>
                    <a:pt x="4648" y="4283"/>
                    <a:pt x="4859" y="4187"/>
                    <a:pt x="5089" y="4033"/>
                  </a:cubicBezTo>
                  <a:cubicBezTo>
                    <a:pt x="5300" y="3899"/>
                    <a:pt x="5493" y="3745"/>
                    <a:pt x="5665" y="3553"/>
                  </a:cubicBezTo>
                  <a:cubicBezTo>
                    <a:pt x="5857" y="3342"/>
                    <a:pt x="6011" y="3092"/>
                    <a:pt x="6165" y="2843"/>
                  </a:cubicBezTo>
                  <a:cubicBezTo>
                    <a:pt x="6184" y="2785"/>
                    <a:pt x="6203" y="2766"/>
                    <a:pt x="6241" y="2708"/>
                  </a:cubicBezTo>
                  <a:cubicBezTo>
                    <a:pt x="5723" y="2286"/>
                    <a:pt x="5204" y="1921"/>
                    <a:pt x="4609" y="1594"/>
                  </a:cubicBezTo>
                  <a:cubicBezTo>
                    <a:pt x="4167" y="1345"/>
                    <a:pt x="3687" y="1133"/>
                    <a:pt x="3111" y="884"/>
                  </a:cubicBezTo>
                  <a:cubicBezTo>
                    <a:pt x="2631" y="692"/>
                    <a:pt x="2113" y="500"/>
                    <a:pt x="1460" y="308"/>
                  </a:cubicBezTo>
                  <a:cubicBezTo>
                    <a:pt x="1114" y="212"/>
                    <a:pt x="788" y="96"/>
                    <a:pt x="423" y="0"/>
                  </a:cubicBezTo>
                  <a:close/>
                  <a:moveTo>
                    <a:pt x="3579" y="4494"/>
                  </a:moveTo>
                  <a:lnTo>
                    <a:pt x="3579" y="4494"/>
                  </a:lnTo>
                  <a:cubicBezTo>
                    <a:pt x="3577" y="4494"/>
                    <a:pt x="3574" y="4494"/>
                    <a:pt x="3572" y="4494"/>
                  </a:cubicBezTo>
                  <a:lnTo>
                    <a:pt x="3591" y="4494"/>
                  </a:lnTo>
                  <a:cubicBezTo>
                    <a:pt x="3587" y="4494"/>
                    <a:pt x="3583" y="4494"/>
                    <a:pt x="3579" y="4494"/>
                  </a:cubicBez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823;p68">
              <a:extLst>
                <a:ext uri="{FF2B5EF4-FFF2-40B4-BE49-F238E27FC236}">
                  <a16:creationId xmlns:a16="http://schemas.microsoft.com/office/drawing/2014/main" id="{914B97EB-1E8D-4C01-B2EB-D3C19D8670CF}"/>
                </a:ext>
              </a:extLst>
            </p:cNvPr>
            <p:cNvSpPr/>
            <p:nvPr/>
          </p:nvSpPr>
          <p:spPr>
            <a:xfrm>
              <a:off x="3753588" y="141411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824;p68">
              <a:extLst>
                <a:ext uri="{FF2B5EF4-FFF2-40B4-BE49-F238E27FC236}">
                  <a16:creationId xmlns:a16="http://schemas.microsoft.com/office/drawing/2014/main" id="{18D6F5BE-2040-4AC2-AB98-8F5C69C2C6DC}"/>
                </a:ext>
              </a:extLst>
            </p:cNvPr>
            <p:cNvSpPr/>
            <p:nvPr/>
          </p:nvSpPr>
          <p:spPr>
            <a:xfrm>
              <a:off x="3763743" y="1473146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825;p68">
              <a:extLst>
                <a:ext uri="{FF2B5EF4-FFF2-40B4-BE49-F238E27FC236}">
                  <a16:creationId xmlns:a16="http://schemas.microsoft.com/office/drawing/2014/main" id="{7710D5F0-40F7-486F-A15B-1560180CE0AF}"/>
                </a:ext>
              </a:extLst>
            </p:cNvPr>
            <p:cNvSpPr/>
            <p:nvPr/>
          </p:nvSpPr>
          <p:spPr>
            <a:xfrm>
              <a:off x="3763743" y="1473146"/>
              <a:ext cx="621" cy="31"/>
            </a:xfrm>
            <a:custGeom>
              <a:avLst/>
              <a:gdLst/>
              <a:ahLst/>
              <a:cxnLst/>
              <a:rect l="l" t="t" r="r" b="b"/>
              <a:pathLst>
                <a:path w="20" h="1" extrusionOk="0">
                  <a:moveTo>
                    <a:pt x="20" y="1"/>
                  </a:moveTo>
                  <a:lnTo>
                    <a:pt x="20" y="1"/>
                  </a:lnTo>
                  <a:cubicBezTo>
                    <a:pt x="20" y="1"/>
                    <a:pt x="0" y="1"/>
                    <a:pt x="20" y="1"/>
                  </a:cubicBezTo>
                  <a:lnTo>
                    <a:pt x="20" y="1"/>
                  </a:ln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826;p68">
              <a:extLst>
                <a:ext uri="{FF2B5EF4-FFF2-40B4-BE49-F238E27FC236}">
                  <a16:creationId xmlns:a16="http://schemas.microsoft.com/office/drawing/2014/main" id="{C87F4746-6C0A-4357-A5CE-51103F538783}"/>
                </a:ext>
              </a:extLst>
            </p:cNvPr>
            <p:cNvSpPr/>
            <p:nvPr/>
          </p:nvSpPr>
          <p:spPr>
            <a:xfrm>
              <a:off x="3911037" y="1510723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C25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827;p68">
              <a:extLst>
                <a:ext uri="{FF2B5EF4-FFF2-40B4-BE49-F238E27FC236}">
                  <a16:creationId xmlns:a16="http://schemas.microsoft.com/office/drawing/2014/main" id="{E2A5C173-79D7-4F63-AFEB-454D0962062A}"/>
                </a:ext>
              </a:extLst>
            </p:cNvPr>
            <p:cNvSpPr/>
            <p:nvPr/>
          </p:nvSpPr>
          <p:spPr>
            <a:xfrm>
              <a:off x="3003363" y="1613454"/>
              <a:ext cx="975096" cy="374244"/>
            </a:xfrm>
            <a:custGeom>
              <a:avLst/>
              <a:gdLst/>
              <a:ahLst/>
              <a:cxnLst/>
              <a:rect l="l" t="t" r="r" b="b"/>
              <a:pathLst>
                <a:path w="31399" h="12051" extrusionOk="0">
                  <a:moveTo>
                    <a:pt x="24133" y="0"/>
                  </a:moveTo>
                  <a:cubicBezTo>
                    <a:pt x="21402" y="0"/>
                    <a:pt x="18053" y="426"/>
                    <a:pt x="14519" y="1301"/>
                  </a:cubicBezTo>
                  <a:cubicBezTo>
                    <a:pt x="6204" y="3375"/>
                    <a:pt x="1" y="7197"/>
                    <a:pt x="635" y="9789"/>
                  </a:cubicBezTo>
                  <a:cubicBezTo>
                    <a:pt x="1009" y="11277"/>
                    <a:pt x="3567" y="12050"/>
                    <a:pt x="7247" y="12050"/>
                  </a:cubicBezTo>
                  <a:cubicBezTo>
                    <a:pt x="9978" y="12050"/>
                    <a:pt x="13328" y="11625"/>
                    <a:pt x="16862" y="10749"/>
                  </a:cubicBezTo>
                  <a:cubicBezTo>
                    <a:pt x="25177" y="8675"/>
                    <a:pt x="31399" y="4854"/>
                    <a:pt x="30746" y="2261"/>
                  </a:cubicBezTo>
                  <a:cubicBezTo>
                    <a:pt x="30371" y="773"/>
                    <a:pt x="27813" y="0"/>
                    <a:pt x="24133" y="0"/>
                  </a:cubicBezTo>
                  <a:close/>
                </a:path>
              </a:pathLst>
            </a:custGeom>
            <a:solidFill>
              <a:srgbClr val="FDF3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828;p68">
              <a:extLst>
                <a:ext uri="{FF2B5EF4-FFF2-40B4-BE49-F238E27FC236}">
                  <a16:creationId xmlns:a16="http://schemas.microsoft.com/office/drawing/2014/main" id="{69972EE5-F990-4243-83D5-5175DD43FAFA}"/>
                </a:ext>
              </a:extLst>
            </p:cNvPr>
            <p:cNvSpPr/>
            <p:nvPr/>
          </p:nvSpPr>
          <p:spPr>
            <a:xfrm>
              <a:off x="3064789" y="1825002"/>
              <a:ext cx="328624" cy="67172"/>
            </a:xfrm>
            <a:custGeom>
              <a:avLst/>
              <a:gdLst/>
              <a:ahLst/>
              <a:cxnLst/>
              <a:rect l="l" t="t" r="r" b="b"/>
              <a:pathLst>
                <a:path w="10582" h="2163" extrusionOk="0">
                  <a:moveTo>
                    <a:pt x="58" y="1"/>
                  </a:moveTo>
                  <a:cubicBezTo>
                    <a:pt x="39" y="20"/>
                    <a:pt x="1" y="58"/>
                    <a:pt x="58" y="97"/>
                  </a:cubicBezTo>
                  <a:cubicBezTo>
                    <a:pt x="250" y="289"/>
                    <a:pt x="462" y="442"/>
                    <a:pt x="673" y="615"/>
                  </a:cubicBezTo>
                  <a:cubicBezTo>
                    <a:pt x="903" y="788"/>
                    <a:pt x="1134" y="922"/>
                    <a:pt x="1383" y="1076"/>
                  </a:cubicBezTo>
                  <a:cubicBezTo>
                    <a:pt x="1614" y="1210"/>
                    <a:pt x="1864" y="1345"/>
                    <a:pt x="2113" y="1460"/>
                  </a:cubicBezTo>
                  <a:cubicBezTo>
                    <a:pt x="2382" y="1575"/>
                    <a:pt x="2651" y="1671"/>
                    <a:pt x="2901" y="1748"/>
                  </a:cubicBezTo>
                  <a:cubicBezTo>
                    <a:pt x="3457" y="1902"/>
                    <a:pt x="4014" y="2036"/>
                    <a:pt x="4590" y="2113"/>
                  </a:cubicBezTo>
                  <a:cubicBezTo>
                    <a:pt x="4956" y="2150"/>
                    <a:pt x="5321" y="2163"/>
                    <a:pt x="5686" y="2163"/>
                  </a:cubicBezTo>
                  <a:cubicBezTo>
                    <a:pt x="5897" y="2163"/>
                    <a:pt x="6108" y="2158"/>
                    <a:pt x="6319" y="2151"/>
                  </a:cubicBezTo>
                  <a:cubicBezTo>
                    <a:pt x="6492" y="2151"/>
                    <a:pt x="6664" y="2132"/>
                    <a:pt x="6818" y="2132"/>
                  </a:cubicBezTo>
                  <a:cubicBezTo>
                    <a:pt x="7010" y="2094"/>
                    <a:pt x="7183" y="2075"/>
                    <a:pt x="7356" y="2055"/>
                  </a:cubicBezTo>
                  <a:cubicBezTo>
                    <a:pt x="7701" y="1998"/>
                    <a:pt x="8047" y="1940"/>
                    <a:pt x="8412" y="1844"/>
                  </a:cubicBezTo>
                  <a:cubicBezTo>
                    <a:pt x="8738" y="1748"/>
                    <a:pt x="9046" y="1652"/>
                    <a:pt x="9372" y="1499"/>
                  </a:cubicBezTo>
                  <a:cubicBezTo>
                    <a:pt x="9583" y="1403"/>
                    <a:pt x="9775" y="1307"/>
                    <a:pt x="9967" y="1172"/>
                  </a:cubicBezTo>
                  <a:cubicBezTo>
                    <a:pt x="10063" y="1095"/>
                    <a:pt x="10159" y="1057"/>
                    <a:pt x="10255" y="980"/>
                  </a:cubicBezTo>
                  <a:cubicBezTo>
                    <a:pt x="10352" y="903"/>
                    <a:pt x="10428" y="826"/>
                    <a:pt x="10524" y="769"/>
                  </a:cubicBezTo>
                  <a:cubicBezTo>
                    <a:pt x="10582" y="711"/>
                    <a:pt x="10582" y="596"/>
                    <a:pt x="10544" y="538"/>
                  </a:cubicBezTo>
                  <a:cubicBezTo>
                    <a:pt x="10524" y="519"/>
                    <a:pt x="10467" y="500"/>
                    <a:pt x="10448" y="500"/>
                  </a:cubicBezTo>
                  <a:cubicBezTo>
                    <a:pt x="10390" y="500"/>
                    <a:pt x="10371" y="519"/>
                    <a:pt x="10332" y="538"/>
                  </a:cubicBezTo>
                  <a:cubicBezTo>
                    <a:pt x="10159" y="634"/>
                    <a:pt x="10006" y="730"/>
                    <a:pt x="9852" y="826"/>
                  </a:cubicBezTo>
                  <a:cubicBezTo>
                    <a:pt x="9679" y="922"/>
                    <a:pt x="9487" y="1018"/>
                    <a:pt x="9315" y="1095"/>
                  </a:cubicBezTo>
                  <a:cubicBezTo>
                    <a:pt x="9180" y="1172"/>
                    <a:pt x="9026" y="1210"/>
                    <a:pt x="8854" y="1268"/>
                  </a:cubicBezTo>
                  <a:cubicBezTo>
                    <a:pt x="8719" y="1307"/>
                    <a:pt x="8604" y="1364"/>
                    <a:pt x="8450" y="1403"/>
                  </a:cubicBezTo>
                  <a:cubicBezTo>
                    <a:pt x="7605" y="1671"/>
                    <a:pt x="6741" y="1844"/>
                    <a:pt x="5858" y="1863"/>
                  </a:cubicBezTo>
                  <a:cubicBezTo>
                    <a:pt x="5734" y="1869"/>
                    <a:pt x="5610" y="1871"/>
                    <a:pt x="5487" y="1871"/>
                  </a:cubicBezTo>
                  <a:cubicBezTo>
                    <a:pt x="5188" y="1871"/>
                    <a:pt x="4889" y="1858"/>
                    <a:pt x="4590" y="1844"/>
                  </a:cubicBezTo>
                  <a:cubicBezTo>
                    <a:pt x="4149" y="1787"/>
                    <a:pt x="3745" y="1748"/>
                    <a:pt x="3342" y="1652"/>
                  </a:cubicBezTo>
                  <a:lnTo>
                    <a:pt x="3361" y="1652"/>
                  </a:lnTo>
                  <a:cubicBezTo>
                    <a:pt x="2708" y="1499"/>
                    <a:pt x="2075" y="1268"/>
                    <a:pt x="1499" y="961"/>
                  </a:cubicBezTo>
                  <a:lnTo>
                    <a:pt x="1460" y="961"/>
                  </a:lnTo>
                  <a:cubicBezTo>
                    <a:pt x="1038" y="711"/>
                    <a:pt x="635" y="423"/>
                    <a:pt x="250" y="97"/>
                  </a:cubicBezTo>
                  <a:lnTo>
                    <a:pt x="250" y="97"/>
                  </a:lnTo>
                  <a:lnTo>
                    <a:pt x="174" y="20"/>
                  </a:lnTo>
                  <a:cubicBezTo>
                    <a:pt x="154" y="1"/>
                    <a:pt x="116" y="1"/>
                    <a:pt x="116" y="1"/>
                  </a:cubicBezTo>
                  <a:close/>
                </a:path>
              </a:pathLst>
            </a:custGeom>
            <a:solidFill>
              <a:srgbClr val="D6C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829;p68">
              <a:extLst>
                <a:ext uri="{FF2B5EF4-FFF2-40B4-BE49-F238E27FC236}">
                  <a16:creationId xmlns:a16="http://schemas.microsoft.com/office/drawing/2014/main" id="{ABA8CC53-F23F-4BB5-ACC6-0919AEC6D5AB}"/>
                </a:ext>
              </a:extLst>
            </p:cNvPr>
            <p:cNvSpPr/>
            <p:nvPr/>
          </p:nvSpPr>
          <p:spPr>
            <a:xfrm>
              <a:off x="3147085" y="1859597"/>
              <a:ext cx="253502" cy="120493"/>
            </a:xfrm>
            <a:custGeom>
              <a:avLst/>
              <a:gdLst/>
              <a:ahLst/>
              <a:cxnLst/>
              <a:rect l="l" t="t" r="r" b="b"/>
              <a:pathLst>
                <a:path w="8163" h="3880" extrusionOk="0">
                  <a:moveTo>
                    <a:pt x="8009" y="0"/>
                  </a:moveTo>
                  <a:cubicBezTo>
                    <a:pt x="8009" y="0"/>
                    <a:pt x="7970" y="0"/>
                    <a:pt x="7951" y="58"/>
                  </a:cubicBezTo>
                  <a:cubicBezTo>
                    <a:pt x="7894" y="96"/>
                    <a:pt x="7874" y="154"/>
                    <a:pt x="7817" y="193"/>
                  </a:cubicBezTo>
                  <a:lnTo>
                    <a:pt x="7682" y="346"/>
                  </a:lnTo>
                  <a:cubicBezTo>
                    <a:pt x="7375" y="673"/>
                    <a:pt x="7029" y="999"/>
                    <a:pt x="6665" y="1306"/>
                  </a:cubicBezTo>
                  <a:cubicBezTo>
                    <a:pt x="6319" y="1614"/>
                    <a:pt x="5896" y="1902"/>
                    <a:pt x="5493" y="2151"/>
                  </a:cubicBezTo>
                  <a:cubicBezTo>
                    <a:pt x="5090" y="2401"/>
                    <a:pt x="4648" y="2651"/>
                    <a:pt x="4206" y="2843"/>
                  </a:cubicBezTo>
                  <a:cubicBezTo>
                    <a:pt x="3976" y="2939"/>
                    <a:pt x="3746" y="3035"/>
                    <a:pt x="3534" y="3131"/>
                  </a:cubicBezTo>
                  <a:cubicBezTo>
                    <a:pt x="3304" y="3227"/>
                    <a:pt x="3073" y="3303"/>
                    <a:pt x="2824" y="3361"/>
                  </a:cubicBezTo>
                  <a:lnTo>
                    <a:pt x="2843" y="3361"/>
                  </a:lnTo>
                  <a:cubicBezTo>
                    <a:pt x="2517" y="3457"/>
                    <a:pt x="2152" y="3553"/>
                    <a:pt x="1825" y="3630"/>
                  </a:cubicBezTo>
                  <a:cubicBezTo>
                    <a:pt x="1480" y="3707"/>
                    <a:pt x="1153" y="3726"/>
                    <a:pt x="807" y="3745"/>
                  </a:cubicBezTo>
                  <a:cubicBezTo>
                    <a:pt x="539" y="3745"/>
                    <a:pt x="308" y="3745"/>
                    <a:pt x="58" y="3726"/>
                  </a:cubicBezTo>
                  <a:cubicBezTo>
                    <a:pt x="39" y="3726"/>
                    <a:pt x="1" y="3745"/>
                    <a:pt x="1" y="3784"/>
                  </a:cubicBezTo>
                  <a:cubicBezTo>
                    <a:pt x="1" y="3803"/>
                    <a:pt x="20" y="3841"/>
                    <a:pt x="39" y="3841"/>
                  </a:cubicBezTo>
                  <a:cubicBezTo>
                    <a:pt x="308" y="3880"/>
                    <a:pt x="596" y="3880"/>
                    <a:pt x="865" y="3880"/>
                  </a:cubicBezTo>
                  <a:cubicBezTo>
                    <a:pt x="1153" y="3880"/>
                    <a:pt x="1422" y="3841"/>
                    <a:pt x="1710" y="3803"/>
                  </a:cubicBezTo>
                  <a:cubicBezTo>
                    <a:pt x="2305" y="3726"/>
                    <a:pt x="2881" y="3592"/>
                    <a:pt x="3419" y="3400"/>
                  </a:cubicBezTo>
                  <a:cubicBezTo>
                    <a:pt x="4014" y="3207"/>
                    <a:pt x="4591" y="2958"/>
                    <a:pt x="5109" y="2651"/>
                  </a:cubicBezTo>
                  <a:cubicBezTo>
                    <a:pt x="5628" y="2363"/>
                    <a:pt x="6165" y="2017"/>
                    <a:pt x="6645" y="1671"/>
                  </a:cubicBezTo>
                  <a:cubicBezTo>
                    <a:pt x="6933" y="1441"/>
                    <a:pt x="7202" y="1210"/>
                    <a:pt x="7471" y="961"/>
                  </a:cubicBezTo>
                  <a:cubicBezTo>
                    <a:pt x="7586" y="845"/>
                    <a:pt x="7702" y="730"/>
                    <a:pt x="7798" y="615"/>
                  </a:cubicBezTo>
                  <a:cubicBezTo>
                    <a:pt x="7855" y="538"/>
                    <a:pt x="7913" y="461"/>
                    <a:pt x="7970" y="423"/>
                  </a:cubicBezTo>
                  <a:cubicBezTo>
                    <a:pt x="8009" y="346"/>
                    <a:pt x="8066" y="269"/>
                    <a:pt x="8105" y="231"/>
                  </a:cubicBezTo>
                  <a:cubicBezTo>
                    <a:pt x="8162" y="173"/>
                    <a:pt x="8124" y="77"/>
                    <a:pt x="8086" y="39"/>
                  </a:cubicBezTo>
                  <a:cubicBezTo>
                    <a:pt x="8066" y="0"/>
                    <a:pt x="8047" y="0"/>
                    <a:pt x="8009" y="0"/>
                  </a:cubicBezTo>
                  <a:close/>
                </a:path>
              </a:pathLst>
            </a:custGeom>
            <a:solidFill>
              <a:srgbClr val="D6C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830;p68">
              <a:extLst>
                <a:ext uri="{FF2B5EF4-FFF2-40B4-BE49-F238E27FC236}">
                  <a16:creationId xmlns:a16="http://schemas.microsoft.com/office/drawing/2014/main" id="{E831896C-CEE4-46ED-967F-0F0820A9D7DC}"/>
                </a:ext>
              </a:extLst>
            </p:cNvPr>
            <p:cNvSpPr/>
            <p:nvPr/>
          </p:nvSpPr>
          <p:spPr>
            <a:xfrm>
              <a:off x="3642691" y="1641310"/>
              <a:ext cx="285085" cy="182200"/>
            </a:xfrm>
            <a:custGeom>
              <a:avLst/>
              <a:gdLst/>
              <a:ahLst/>
              <a:cxnLst/>
              <a:rect l="l" t="t" r="r" b="b"/>
              <a:pathLst>
                <a:path w="9180" h="5867" extrusionOk="0">
                  <a:moveTo>
                    <a:pt x="9083" y="1"/>
                  </a:moveTo>
                  <a:cubicBezTo>
                    <a:pt x="9026" y="1"/>
                    <a:pt x="9007" y="1"/>
                    <a:pt x="8987" y="39"/>
                  </a:cubicBezTo>
                  <a:lnTo>
                    <a:pt x="8757" y="481"/>
                  </a:lnTo>
                  <a:cubicBezTo>
                    <a:pt x="8450" y="1057"/>
                    <a:pt x="8046" y="1595"/>
                    <a:pt x="7585" y="2094"/>
                  </a:cubicBezTo>
                  <a:cubicBezTo>
                    <a:pt x="6971" y="2728"/>
                    <a:pt x="6241" y="3323"/>
                    <a:pt x="5492" y="3803"/>
                  </a:cubicBezTo>
                  <a:lnTo>
                    <a:pt x="5531" y="3803"/>
                  </a:lnTo>
                  <a:cubicBezTo>
                    <a:pt x="5089" y="4053"/>
                    <a:pt x="4667" y="4303"/>
                    <a:pt x="4225" y="4514"/>
                  </a:cubicBezTo>
                  <a:cubicBezTo>
                    <a:pt x="3802" y="4725"/>
                    <a:pt x="3322" y="4898"/>
                    <a:pt x="2861" y="5051"/>
                  </a:cubicBezTo>
                  <a:cubicBezTo>
                    <a:pt x="2845" y="5056"/>
                    <a:pt x="2829" y="5061"/>
                    <a:pt x="2813" y="5066"/>
                  </a:cubicBezTo>
                  <a:lnTo>
                    <a:pt x="2813" y="5066"/>
                  </a:lnTo>
                  <a:cubicBezTo>
                    <a:pt x="2842" y="5051"/>
                    <a:pt x="2844" y="5051"/>
                    <a:pt x="2861" y="5051"/>
                  </a:cubicBezTo>
                  <a:lnTo>
                    <a:pt x="2861" y="5051"/>
                  </a:lnTo>
                  <a:cubicBezTo>
                    <a:pt x="2843" y="5051"/>
                    <a:pt x="2806" y="5051"/>
                    <a:pt x="2804" y="5069"/>
                  </a:cubicBezTo>
                  <a:lnTo>
                    <a:pt x="2804" y="5069"/>
                  </a:lnTo>
                  <a:cubicBezTo>
                    <a:pt x="2807" y="5068"/>
                    <a:pt x="2810" y="5067"/>
                    <a:pt x="2813" y="5066"/>
                  </a:cubicBezTo>
                  <a:lnTo>
                    <a:pt x="2813" y="5066"/>
                  </a:lnTo>
                  <a:cubicBezTo>
                    <a:pt x="2810" y="5068"/>
                    <a:pt x="2807" y="5069"/>
                    <a:pt x="2804" y="5071"/>
                  </a:cubicBezTo>
                  <a:cubicBezTo>
                    <a:pt x="2804" y="5070"/>
                    <a:pt x="2804" y="5069"/>
                    <a:pt x="2804" y="5069"/>
                  </a:cubicBezTo>
                  <a:lnTo>
                    <a:pt x="2804" y="5069"/>
                  </a:lnTo>
                  <a:cubicBezTo>
                    <a:pt x="2129" y="5270"/>
                    <a:pt x="1400" y="5398"/>
                    <a:pt x="672" y="5436"/>
                  </a:cubicBezTo>
                  <a:lnTo>
                    <a:pt x="211" y="5436"/>
                  </a:lnTo>
                  <a:cubicBezTo>
                    <a:pt x="173" y="5436"/>
                    <a:pt x="96" y="5436"/>
                    <a:pt x="77" y="5474"/>
                  </a:cubicBezTo>
                  <a:cubicBezTo>
                    <a:pt x="19" y="5493"/>
                    <a:pt x="0" y="5570"/>
                    <a:pt x="0" y="5628"/>
                  </a:cubicBezTo>
                  <a:cubicBezTo>
                    <a:pt x="0" y="5743"/>
                    <a:pt x="77" y="5839"/>
                    <a:pt x="192" y="5858"/>
                  </a:cubicBezTo>
                  <a:cubicBezTo>
                    <a:pt x="295" y="5864"/>
                    <a:pt x="399" y="5866"/>
                    <a:pt x="502" y="5866"/>
                  </a:cubicBezTo>
                  <a:cubicBezTo>
                    <a:pt x="1477" y="5866"/>
                    <a:pt x="2458" y="5627"/>
                    <a:pt x="3361" y="5263"/>
                  </a:cubicBezTo>
                  <a:cubicBezTo>
                    <a:pt x="3898" y="5051"/>
                    <a:pt x="4417" y="4802"/>
                    <a:pt x="4916" y="4514"/>
                  </a:cubicBezTo>
                  <a:cubicBezTo>
                    <a:pt x="5435" y="4226"/>
                    <a:pt x="5915" y="3880"/>
                    <a:pt x="6395" y="3534"/>
                  </a:cubicBezTo>
                  <a:cubicBezTo>
                    <a:pt x="6990" y="3054"/>
                    <a:pt x="7566" y="2517"/>
                    <a:pt x="8046" y="1921"/>
                  </a:cubicBezTo>
                  <a:cubicBezTo>
                    <a:pt x="8507" y="1364"/>
                    <a:pt x="8891" y="769"/>
                    <a:pt x="9141" y="116"/>
                  </a:cubicBezTo>
                  <a:cubicBezTo>
                    <a:pt x="9179" y="78"/>
                    <a:pt x="9141" y="20"/>
                    <a:pt x="9103" y="1"/>
                  </a:cubicBezTo>
                  <a:close/>
                </a:path>
              </a:pathLst>
            </a:custGeom>
            <a:solidFill>
              <a:srgbClr val="D6C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831;p68">
              <a:extLst>
                <a:ext uri="{FF2B5EF4-FFF2-40B4-BE49-F238E27FC236}">
                  <a16:creationId xmlns:a16="http://schemas.microsoft.com/office/drawing/2014/main" id="{CAA5B4EA-FD64-4A0C-A9E7-4806F6BFB8E3}"/>
                </a:ext>
              </a:extLst>
            </p:cNvPr>
            <p:cNvSpPr/>
            <p:nvPr/>
          </p:nvSpPr>
          <p:spPr>
            <a:xfrm>
              <a:off x="3651635" y="1834163"/>
              <a:ext cx="164623" cy="22235"/>
            </a:xfrm>
            <a:custGeom>
              <a:avLst/>
              <a:gdLst/>
              <a:ahLst/>
              <a:cxnLst/>
              <a:rect l="l" t="t" r="r" b="b"/>
              <a:pathLst>
                <a:path w="5301" h="716" extrusionOk="0">
                  <a:moveTo>
                    <a:pt x="155" y="0"/>
                  </a:moveTo>
                  <a:cubicBezTo>
                    <a:pt x="144" y="0"/>
                    <a:pt x="131" y="5"/>
                    <a:pt x="115" y="13"/>
                  </a:cubicBezTo>
                  <a:cubicBezTo>
                    <a:pt x="77" y="32"/>
                    <a:pt x="58" y="51"/>
                    <a:pt x="19" y="109"/>
                  </a:cubicBezTo>
                  <a:cubicBezTo>
                    <a:pt x="0" y="147"/>
                    <a:pt x="0" y="205"/>
                    <a:pt x="19" y="243"/>
                  </a:cubicBezTo>
                  <a:cubicBezTo>
                    <a:pt x="58" y="301"/>
                    <a:pt x="77" y="320"/>
                    <a:pt x="115" y="339"/>
                  </a:cubicBezTo>
                  <a:cubicBezTo>
                    <a:pt x="307" y="435"/>
                    <a:pt x="499" y="493"/>
                    <a:pt x="730" y="531"/>
                  </a:cubicBezTo>
                  <a:cubicBezTo>
                    <a:pt x="941" y="589"/>
                    <a:pt x="1172" y="627"/>
                    <a:pt x="1402" y="666"/>
                  </a:cubicBezTo>
                  <a:cubicBezTo>
                    <a:pt x="1670" y="702"/>
                    <a:pt x="1945" y="716"/>
                    <a:pt x="2224" y="716"/>
                  </a:cubicBezTo>
                  <a:cubicBezTo>
                    <a:pt x="2384" y="716"/>
                    <a:pt x="2546" y="711"/>
                    <a:pt x="2708" y="704"/>
                  </a:cubicBezTo>
                  <a:cubicBezTo>
                    <a:pt x="3149" y="685"/>
                    <a:pt x="3572" y="608"/>
                    <a:pt x="4014" y="512"/>
                  </a:cubicBezTo>
                  <a:cubicBezTo>
                    <a:pt x="4225" y="474"/>
                    <a:pt x="4436" y="397"/>
                    <a:pt x="4628" y="339"/>
                  </a:cubicBezTo>
                  <a:cubicBezTo>
                    <a:pt x="4859" y="282"/>
                    <a:pt x="5070" y="205"/>
                    <a:pt x="5262" y="128"/>
                  </a:cubicBezTo>
                  <a:cubicBezTo>
                    <a:pt x="5281" y="128"/>
                    <a:pt x="5300" y="90"/>
                    <a:pt x="5281" y="51"/>
                  </a:cubicBezTo>
                  <a:cubicBezTo>
                    <a:pt x="5267" y="38"/>
                    <a:pt x="5254" y="24"/>
                    <a:pt x="5234" y="24"/>
                  </a:cubicBezTo>
                  <a:cubicBezTo>
                    <a:pt x="5225" y="24"/>
                    <a:pt x="5216" y="26"/>
                    <a:pt x="5204" y="32"/>
                  </a:cubicBezTo>
                  <a:cubicBezTo>
                    <a:pt x="5185" y="51"/>
                    <a:pt x="5127" y="51"/>
                    <a:pt x="5108" y="90"/>
                  </a:cubicBezTo>
                  <a:cubicBezTo>
                    <a:pt x="4974" y="128"/>
                    <a:pt x="4801" y="167"/>
                    <a:pt x="4628" y="205"/>
                  </a:cubicBezTo>
                  <a:cubicBezTo>
                    <a:pt x="4475" y="224"/>
                    <a:pt x="4302" y="282"/>
                    <a:pt x="4129" y="301"/>
                  </a:cubicBezTo>
                  <a:lnTo>
                    <a:pt x="3630" y="378"/>
                  </a:lnTo>
                  <a:cubicBezTo>
                    <a:pt x="3457" y="397"/>
                    <a:pt x="3303" y="397"/>
                    <a:pt x="3149" y="416"/>
                  </a:cubicBezTo>
                  <a:cubicBezTo>
                    <a:pt x="3021" y="416"/>
                    <a:pt x="2902" y="425"/>
                    <a:pt x="2785" y="425"/>
                  </a:cubicBezTo>
                  <a:cubicBezTo>
                    <a:pt x="2727" y="425"/>
                    <a:pt x="2669" y="423"/>
                    <a:pt x="2612" y="416"/>
                  </a:cubicBezTo>
                  <a:cubicBezTo>
                    <a:pt x="2420" y="416"/>
                    <a:pt x="2266" y="416"/>
                    <a:pt x="2074" y="397"/>
                  </a:cubicBezTo>
                  <a:cubicBezTo>
                    <a:pt x="1709" y="359"/>
                    <a:pt x="1344" y="320"/>
                    <a:pt x="979" y="224"/>
                  </a:cubicBezTo>
                  <a:cubicBezTo>
                    <a:pt x="749" y="167"/>
                    <a:pt x="499" y="109"/>
                    <a:pt x="269" y="32"/>
                  </a:cubicBezTo>
                  <a:lnTo>
                    <a:pt x="192" y="32"/>
                  </a:lnTo>
                  <a:cubicBezTo>
                    <a:pt x="181" y="10"/>
                    <a:pt x="170" y="0"/>
                    <a:pt x="155" y="0"/>
                  </a:cubicBezTo>
                  <a:close/>
                </a:path>
              </a:pathLst>
            </a:custGeom>
            <a:solidFill>
              <a:srgbClr val="D6C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832;p68">
              <a:extLst>
                <a:ext uri="{FF2B5EF4-FFF2-40B4-BE49-F238E27FC236}">
                  <a16:creationId xmlns:a16="http://schemas.microsoft.com/office/drawing/2014/main" id="{D672E180-CB50-4ED2-BFC9-97D13F9D1184}"/>
                </a:ext>
              </a:extLst>
            </p:cNvPr>
            <p:cNvSpPr/>
            <p:nvPr/>
          </p:nvSpPr>
          <p:spPr>
            <a:xfrm>
              <a:off x="3347483" y="1727799"/>
              <a:ext cx="455049" cy="599393"/>
            </a:xfrm>
            <a:custGeom>
              <a:avLst/>
              <a:gdLst/>
              <a:ahLst/>
              <a:cxnLst/>
              <a:rect l="l" t="t" r="r" b="b"/>
              <a:pathLst>
                <a:path w="14653" h="19301" extrusionOk="0">
                  <a:moveTo>
                    <a:pt x="4974" y="0"/>
                  </a:moveTo>
                  <a:cubicBezTo>
                    <a:pt x="4648" y="0"/>
                    <a:pt x="4379" y="58"/>
                    <a:pt x="4110" y="116"/>
                  </a:cubicBezTo>
                  <a:cubicBezTo>
                    <a:pt x="3899" y="193"/>
                    <a:pt x="3707" y="289"/>
                    <a:pt x="3476" y="442"/>
                  </a:cubicBezTo>
                  <a:cubicBezTo>
                    <a:pt x="3322" y="557"/>
                    <a:pt x="3150" y="673"/>
                    <a:pt x="2996" y="845"/>
                  </a:cubicBezTo>
                  <a:cubicBezTo>
                    <a:pt x="2708" y="1133"/>
                    <a:pt x="2458" y="1498"/>
                    <a:pt x="2209" y="1806"/>
                  </a:cubicBezTo>
                  <a:cubicBezTo>
                    <a:pt x="2036" y="2036"/>
                    <a:pt x="1844" y="2286"/>
                    <a:pt x="1652" y="2497"/>
                  </a:cubicBezTo>
                  <a:cubicBezTo>
                    <a:pt x="1460" y="2747"/>
                    <a:pt x="1268" y="2900"/>
                    <a:pt x="1056" y="3073"/>
                  </a:cubicBezTo>
                  <a:cubicBezTo>
                    <a:pt x="1018" y="3092"/>
                    <a:pt x="960" y="3111"/>
                    <a:pt x="941" y="3169"/>
                  </a:cubicBezTo>
                  <a:cubicBezTo>
                    <a:pt x="922" y="3207"/>
                    <a:pt x="922" y="3265"/>
                    <a:pt x="922" y="3323"/>
                  </a:cubicBezTo>
                  <a:cubicBezTo>
                    <a:pt x="1114" y="3764"/>
                    <a:pt x="1249" y="4283"/>
                    <a:pt x="1287" y="4782"/>
                  </a:cubicBezTo>
                  <a:lnTo>
                    <a:pt x="1287" y="4763"/>
                  </a:lnTo>
                  <a:lnTo>
                    <a:pt x="1287" y="4725"/>
                  </a:lnTo>
                  <a:lnTo>
                    <a:pt x="1287" y="4725"/>
                  </a:lnTo>
                  <a:cubicBezTo>
                    <a:pt x="1364" y="5377"/>
                    <a:pt x="1364" y="6050"/>
                    <a:pt x="1268" y="6818"/>
                  </a:cubicBezTo>
                  <a:lnTo>
                    <a:pt x="1268" y="6837"/>
                  </a:lnTo>
                  <a:cubicBezTo>
                    <a:pt x="1152" y="7759"/>
                    <a:pt x="922" y="8661"/>
                    <a:pt x="672" y="9564"/>
                  </a:cubicBezTo>
                  <a:cubicBezTo>
                    <a:pt x="634" y="9756"/>
                    <a:pt x="576" y="9948"/>
                    <a:pt x="538" y="10159"/>
                  </a:cubicBezTo>
                  <a:cubicBezTo>
                    <a:pt x="288" y="11139"/>
                    <a:pt x="0" y="12291"/>
                    <a:pt x="19" y="13462"/>
                  </a:cubicBezTo>
                  <a:cubicBezTo>
                    <a:pt x="19" y="14038"/>
                    <a:pt x="96" y="14595"/>
                    <a:pt x="269" y="15095"/>
                  </a:cubicBezTo>
                  <a:cubicBezTo>
                    <a:pt x="404" y="15651"/>
                    <a:pt x="653" y="16189"/>
                    <a:pt x="980" y="16669"/>
                  </a:cubicBezTo>
                  <a:cubicBezTo>
                    <a:pt x="1441" y="17361"/>
                    <a:pt x="2093" y="17956"/>
                    <a:pt x="2881" y="18398"/>
                  </a:cubicBezTo>
                  <a:cubicBezTo>
                    <a:pt x="3611" y="18801"/>
                    <a:pt x="4436" y="19089"/>
                    <a:pt x="5377" y="19204"/>
                  </a:cubicBezTo>
                  <a:cubicBezTo>
                    <a:pt x="5819" y="19281"/>
                    <a:pt x="6241" y="19300"/>
                    <a:pt x="6702" y="19300"/>
                  </a:cubicBezTo>
                  <a:cubicBezTo>
                    <a:pt x="7182" y="19300"/>
                    <a:pt x="7662" y="19243"/>
                    <a:pt x="8162" y="19204"/>
                  </a:cubicBezTo>
                  <a:cubicBezTo>
                    <a:pt x="9084" y="19050"/>
                    <a:pt x="9967" y="18801"/>
                    <a:pt x="10812" y="18417"/>
                  </a:cubicBezTo>
                  <a:cubicBezTo>
                    <a:pt x="11638" y="18033"/>
                    <a:pt x="12387" y="17514"/>
                    <a:pt x="12982" y="16919"/>
                  </a:cubicBezTo>
                  <a:cubicBezTo>
                    <a:pt x="13692" y="16247"/>
                    <a:pt x="14173" y="15402"/>
                    <a:pt x="14422" y="14518"/>
                  </a:cubicBezTo>
                  <a:cubicBezTo>
                    <a:pt x="14576" y="14019"/>
                    <a:pt x="14653" y="13481"/>
                    <a:pt x="14614" y="12963"/>
                  </a:cubicBezTo>
                  <a:cubicBezTo>
                    <a:pt x="14595" y="12483"/>
                    <a:pt x="14499" y="11964"/>
                    <a:pt x="14365" y="11427"/>
                  </a:cubicBezTo>
                  <a:cubicBezTo>
                    <a:pt x="14211" y="10966"/>
                    <a:pt x="14019" y="10486"/>
                    <a:pt x="13731" y="9910"/>
                  </a:cubicBezTo>
                  <a:cubicBezTo>
                    <a:pt x="13520" y="9487"/>
                    <a:pt x="13270" y="9026"/>
                    <a:pt x="12924" y="8450"/>
                  </a:cubicBezTo>
                  <a:cubicBezTo>
                    <a:pt x="12655" y="8008"/>
                    <a:pt x="12367" y="7586"/>
                    <a:pt x="12099" y="7183"/>
                  </a:cubicBezTo>
                  <a:cubicBezTo>
                    <a:pt x="11772" y="6664"/>
                    <a:pt x="11426" y="6146"/>
                    <a:pt x="11119" y="5608"/>
                  </a:cubicBezTo>
                  <a:cubicBezTo>
                    <a:pt x="10773" y="5032"/>
                    <a:pt x="10524" y="4552"/>
                    <a:pt x="10332" y="4072"/>
                  </a:cubicBezTo>
                  <a:lnTo>
                    <a:pt x="10332" y="4110"/>
                  </a:lnTo>
                  <a:cubicBezTo>
                    <a:pt x="10197" y="3822"/>
                    <a:pt x="10101" y="3515"/>
                    <a:pt x="10005" y="3265"/>
                  </a:cubicBezTo>
                  <a:cubicBezTo>
                    <a:pt x="9871" y="2862"/>
                    <a:pt x="9794" y="2516"/>
                    <a:pt x="9756" y="2190"/>
                  </a:cubicBezTo>
                  <a:cubicBezTo>
                    <a:pt x="9756" y="2094"/>
                    <a:pt x="9717" y="1978"/>
                    <a:pt x="9717" y="1863"/>
                  </a:cubicBezTo>
                  <a:cubicBezTo>
                    <a:pt x="9717" y="1786"/>
                    <a:pt x="9660" y="1710"/>
                    <a:pt x="9564" y="1671"/>
                  </a:cubicBezTo>
                  <a:cubicBezTo>
                    <a:pt x="8988" y="1287"/>
                    <a:pt x="8373" y="961"/>
                    <a:pt x="7778" y="673"/>
                  </a:cubicBezTo>
                  <a:cubicBezTo>
                    <a:pt x="7106" y="385"/>
                    <a:pt x="6453" y="173"/>
                    <a:pt x="5781" y="39"/>
                  </a:cubicBezTo>
                  <a:cubicBezTo>
                    <a:pt x="5454" y="20"/>
                    <a:pt x="5185" y="0"/>
                    <a:pt x="4974" y="0"/>
                  </a:cubicBezTo>
                  <a:close/>
                </a:path>
              </a:pathLst>
            </a:custGeom>
            <a:solidFill>
              <a:srgbClr val="FDF3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833;p68">
              <a:extLst>
                <a:ext uri="{FF2B5EF4-FFF2-40B4-BE49-F238E27FC236}">
                  <a16:creationId xmlns:a16="http://schemas.microsoft.com/office/drawing/2014/main" id="{1BBFC9BC-BD2F-44B5-BD73-0363FCCF5948}"/>
                </a:ext>
              </a:extLst>
            </p:cNvPr>
            <p:cNvSpPr/>
            <p:nvPr/>
          </p:nvSpPr>
          <p:spPr>
            <a:xfrm>
              <a:off x="3488224" y="1861989"/>
              <a:ext cx="31" cy="621"/>
            </a:xfrm>
            <a:custGeom>
              <a:avLst/>
              <a:gdLst/>
              <a:ahLst/>
              <a:cxnLst/>
              <a:rect l="l" t="t" r="r" b="b"/>
              <a:pathLst>
                <a:path w="1" h="20" extrusionOk="0">
                  <a:moveTo>
                    <a:pt x="0" y="0"/>
                  </a:moveTo>
                  <a:cubicBezTo>
                    <a:pt x="0" y="19"/>
                    <a:pt x="0" y="19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DB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834;p68">
              <a:extLst>
                <a:ext uri="{FF2B5EF4-FFF2-40B4-BE49-F238E27FC236}">
                  <a16:creationId xmlns:a16="http://schemas.microsoft.com/office/drawing/2014/main" id="{BAAD1A72-3895-4788-A641-F23C01C481D7}"/>
                </a:ext>
              </a:extLst>
            </p:cNvPr>
            <p:cNvSpPr/>
            <p:nvPr/>
          </p:nvSpPr>
          <p:spPr>
            <a:xfrm>
              <a:off x="3454809" y="1897174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CDB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835;p68">
              <a:extLst>
                <a:ext uri="{FF2B5EF4-FFF2-40B4-BE49-F238E27FC236}">
                  <a16:creationId xmlns:a16="http://schemas.microsoft.com/office/drawing/2014/main" id="{ACCB2861-BBCB-4294-8073-E5504D4F9803}"/>
                </a:ext>
              </a:extLst>
            </p:cNvPr>
            <p:cNvSpPr/>
            <p:nvPr/>
          </p:nvSpPr>
          <p:spPr>
            <a:xfrm>
              <a:off x="3440523" y="1909099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DB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836;p68">
              <a:extLst>
                <a:ext uri="{FF2B5EF4-FFF2-40B4-BE49-F238E27FC236}">
                  <a16:creationId xmlns:a16="http://schemas.microsoft.com/office/drawing/2014/main" id="{803BE0A3-E46A-4665-8DA9-A797D526ED0C}"/>
                </a:ext>
              </a:extLst>
            </p:cNvPr>
            <p:cNvSpPr/>
            <p:nvPr/>
          </p:nvSpPr>
          <p:spPr>
            <a:xfrm>
              <a:off x="3565147" y="18643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CDB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837;p68">
              <a:extLst>
                <a:ext uri="{FF2B5EF4-FFF2-40B4-BE49-F238E27FC236}">
                  <a16:creationId xmlns:a16="http://schemas.microsoft.com/office/drawing/2014/main" id="{4F24554B-8347-4F86-A7C7-50BF2DCD0350}"/>
                </a:ext>
              </a:extLst>
            </p:cNvPr>
            <p:cNvSpPr/>
            <p:nvPr/>
          </p:nvSpPr>
          <p:spPr>
            <a:xfrm>
              <a:off x="3629555" y="1857796"/>
              <a:ext cx="621" cy="31"/>
            </a:xfrm>
            <a:custGeom>
              <a:avLst/>
              <a:gdLst/>
              <a:ahLst/>
              <a:cxnLst/>
              <a:rect l="l" t="t" r="r" b="b"/>
              <a:pathLst>
                <a:path w="20" h="1" extrusionOk="0">
                  <a:moveTo>
                    <a:pt x="20" y="1"/>
                  </a:moveTo>
                  <a:lnTo>
                    <a:pt x="20" y="1"/>
                  </a:lnTo>
                  <a:cubicBezTo>
                    <a:pt x="20" y="1"/>
                    <a:pt x="1" y="1"/>
                    <a:pt x="20" y="1"/>
                  </a:cubicBezTo>
                  <a:close/>
                </a:path>
              </a:pathLst>
            </a:custGeom>
            <a:solidFill>
              <a:srgbClr val="ECDB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838;p68">
              <a:extLst>
                <a:ext uri="{FF2B5EF4-FFF2-40B4-BE49-F238E27FC236}">
                  <a16:creationId xmlns:a16="http://schemas.microsoft.com/office/drawing/2014/main" id="{6E604D30-509B-4D88-8FCB-0FC121275287}"/>
                </a:ext>
              </a:extLst>
            </p:cNvPr>
            <p:cNvSpPr/>
            <p:nvPr/>
          </p:nvSpPr>
          <p:spPr>
            <a:xfrm>
              <a:off x="3346272" y="1727209"/>
              <a:ext cx="314929" cy="599983"/>
            </a:xfrm>
            <a:custGeom>
              <a:avLst/>
              <a:gdLst/>
              <a:ahLst/>
              <a:cxnLst/>
              <a:rect l="l" t="t" r="r" b="b"/>
              <a:pathLst>
                <a:path w="10141" h="19320" extrusionOk="0">
                  <a:moveTo>
                    <a:pt x="5013" y="0"/>
                  </a:moveTo>
                  <a:cubicBezTo>
                    <a:pt x="4687" y="0"/>
                    <a:pt x="4418" y="39"/>
                    <a:pt x="4149" y="115"/>
                  </a:cubicBezTo>
                  <a:cubicBezTo>
                    <a:pt x="3938" y="192"/>
                    <a:pt x="3746" y="288"/>
                    <a:pt x="3515" y="423"/>
                  </a:cubicBezTo>
                  <a:cubicBezTo>
                    <a:pt x="3361" y="538"/>
                    <a:pt x="3189" y="672"/>
                    <a:pt x="3016" y="826"/>
                  </a:cubicBezTo>
                  <a:cubicBezTo>
                    <a:pt x="2728" y="1114"/>
                    <a:pt x="2497" y="1460"/>
                    <a:pt x="2228" y="1786"/>
                  </a:cubicBezTo>
                  <a:lnTo>
                    <a:pt x="2209" y="1825"/>
                  </a:lnTo>
                  <a:cubicBezTo>
                    <a:pt x="2056" y="2036"/>
                    <a:pt x="1864" y="2266"/>
                    <a:pt x="1672" y="2516"/>
                  </a:cubicBezTo>
                  <a:cubicBezTo>
                    <a:pt x="1480" y="2746"/>
                    <a:pt x="1288" y="2919"/>
                    <a:pt x="1076" y="3092"/>
                  </a:cubicBezTo>
                  <a:cubicBezTo>
                    <a:pt x="1019" y="3111"/>
                    <a:pt x="980" y="3130"/>
                    <a:pt x="961" y="3188"/>
                  </a:cubicBezTo>
                  <a:cubicBezTo>
                    <a:pt x="923" y="3226"/>
                    <a:pt x="903" y="3284"/>
                    <a:pt x="923" y="3322"/>
                  </a:cubicBezTo>
                  <a:cubicBezTo>
                    <a:pt x="1115" y="3783"/>
                    <a:pt x="1249" y="4283"/>
                    <a:pt x="1307" y="4801"/>
                  </a:cubicBezTo>
                  <a:lnTo>
                    <a:pt x="1345" y="4763"/>
                  </a:lnTo>
                  <a:lnTo>
                    <a:pt x="1345" y="4763"/>
                  </a:lnTo>
                  <a:cubicBezTo>
                    <a:pt x="1403" y="5416"/>
                    <a:pt x="1384" y="6088"/>
                    <a:pt x="1288" y="6837"/>
                  </a:cubicBezTo>
                  <a:lnTo>
                    <a:pt x="1288" y="6856"/>
                  </a:lnTo>
                  <a:cubicBezTo>
                    <a:pt x="1172" y="7797"/>
                    <a:pt x="903" y="8738"/>
                    <a:pt x="692" y="9544"/>
                  </a:cubicBezTo>
                  <a:lnTo>
                    <a:pt x="615" y="9794"/>
                  </a:lnTo>
                  <a:lnTo>
                    <a:pt x="519" y="10140"/>
                  </a:lnTo>
                  <a:cubicBezTo>
                    <a:pt x="289" y="11138"/>
                    <a:pt x="1" y="12291"/>
                    <a:pt x="20" y="13462"/>
                  </a:cubicBezTo>
                  <a:cubicBezTo>
                    <a:pt x="20" y="14038"/>
                    <a:pt x="97" y="14595"/>
                    <a:pt x="251" y="15094"/>
                  </a:cubicBezTo>
                  <a:cubicBezTo>
                    <a:pt x="404" y="15651"/>
                    <a:pt x="635" y="16170"/>
                    <a:pt x="980" y="16650"/>
                  </a:cubicBezTo>
                  <a:cubicBezTo>
                    <a:pt x="1441" y="17341"/>
                    <a:pt x="2075" y="17956"/>
                    <a:pt x="2881" y="18378"/>
                  </a:cubicBezTo>
                  <a:cubicBezTo>
                    <a:pt x="3592" y="18781"/>
                    <a:pt x="4437" y="19069"/>
                    <a:pt x="5378" y="19223"/>
                  </a:cubicBezTo>
                  <a:cubicBezTo>
                    <a:pt x="5800" y="19300"/>
                    <a:pt x="6242" y="19319"/>
                    <a:pt x="6684" y="19319"/>
                  </a:cubicBezTo>
                  <a:cubicBezTo>
                    <a:pt x="7164" y="19319"/>
                    <a:pt x="7644" y="19262"/>
                    <a:pt x="8162" y="19223"/>
                  </a:cubicBezTo>
                  <a:cubicBezTo>
                    <a:pt x="8585" y="19146"/>
                    <a:pt x="9027" y="19050"/>
                    <a:pt x="9449" y="18935"/>
                  </a:cubicBezTo>
                  <a:lnTo>
                    <a:pt x="9449" y="18935"/>
                  </a:lnTo>
                  <a:cubicBezTo>
                    <a:pt x="9161" y="18973"/>
                    <a:pt x="8873" y="19031"/>
                    <a:pt x="8604" y="19089"/>
                  </a:cubicBezTo>
                  <a:cubicBezTo>
                    <a:pt x="8336" y="19114"/>
                    <a:pt x="8064" y="19128"/>
                    <a:pt x="7792" y="19128"/>
                  </a:cubicBezTo>
                  <a:cubicBezTo>
                    <a:pt x="7440" y="19128"/>
                    <a:pt x="7088" y="19104"/>
                    <a:pt x="6741" y="19050"/>
                  </a:cubicBezTo>
                  <a:cubicBezTo>
                    <a:pt x="6088" y="18973"/>
                    <a:pt x="5474" y="18820"/>
                    <a:pt x="4859" y="18570"/>
                  </a:cubicBezTo>
                  <a:cubicBezTo>
                    <a:pt x="4571" y="18455"/>
                    <a:pt x="4322" y="18340"/>
                    <a:pt x="4053" y="18186"/>
                  </a:cubicBezTo>
                  <a:cubicBezTo>
                    <a:pt x="3803" y="18052"/>
                    <a:pt x="3573" y="17898"/>
                    <a:pt x="3361" y="17744"/>
                  </a:cubicBezTo>
                  <a:cubicBezTo>
                    <a:pt x="3150" y="17572"/>
                    <a:pt x="2977" y="17399"/>
                    <a:pt x="2805" y="17207"/>
                  </a:cubicBezTo>
                  <a:cubicBezTo>
                    <a:pt x="2632" y="17015"/>
                    <a:pt x="2478" y="16823"/>
                    <a:pt x="2363" y="16631"/>
                  </a:cubicBezTo>
                  <a:cubicBezTo>
                    <a:pt x="2132" y="16227"/>
                    <a:pt x="1940" y="15766"/>
                    <a:pt x="1844" y="15306"/>
                  </a:cubicBezTo>
                  <a:cubicBezTo>
                    <a:pt x="1806" y="15248"/>
                    <a:pt x="1806" y="15171"/>
                    <a:pt x="1787" y="15094"/>
                  </a:cubicBezTo>
                  <a:cubicBezTo>
                    <a:pt x="1710" y="14422"/>
                    <a:pt x="1768" y="13731"/>
                    <a:pt x="1864" y="13059"/>
                  </a:cubicBezTo>
                  <a:cubicBezTo>
                    <a:pt x="2036" y="11734"/>
                    <a:pt x="2363" y="10466"/>
                    <a:pt x="2632" y="9160"/>
                  </a:cubicBezTo>
                  <a:cubicBezTo>
                    <a:pt x="2881" y="8008"/>
                    <a:pt x="3093" y="6856"/>
                    <a:pt x="3112" y="5685"/>
                  </a:cubicBezTo>
                  <a:cubicBezTo>
                    <a:pt x="3227" y="5665"/>
                    <a:pt x="3361" y="5608"/>
                    <a:pt x="3477" y="5569"/>
                  </a:cubicBezTo>
                  <a:cubicBezTo>
                    <a:pt x="3803" y="5416"/>
                    <a:pt x="4091" y="5185"/>
                    <a:pt x="4341" y="4916"/>
                  </a:cubicBezTo>
                  <a:cubicBezTo>
                    <a:pt x="4571" y="4628"/>
                    <a:pt x="4763" y="4302"/>
                    <a:pt x="4859" y="3937"/>
                  </a:cubicBezTo>
                  <a:cubicBezTo>
                    <a:pt x="4936" y="3726"/>
                    <a:pt x="4975" y="3476"/>
                    <a:pt x="4975" y="3246"/>
                  </a:cubicBezTo>
                  <a:cubicBezTo>
                    <a:pt x="5128" y="3399"/>
                    <a:pt x="5263" y="3553"/>
                    <a:pt x="5435" y="3668"/>
                  </a:cubicBezTo>
                  <a:cubicBezTo>
                    <a:pt x="5551" y="3764"/>
                    <a:pt x="5685" y="3860"/>
                    <a:pt x="5820" y="3937"/>
                  </a:cubicBezTo>
                  <a:cubicBezTo>
                    <a:pt x="5935" y="4014"/>
                    <a:pt x="6088" y="4071"/>
                    <a:pt x="6223" y="4148"/>
                  </a:cubicBezTo>
                  <a:cubicBezTo>
                    <a:pt x="6376" y="4206"/>
                    <a:pt x="6492" y="4244"/>
                    <a:pt x="6645" y="4302"/>
                  </a:cubicBezTo>
                  <a:cubicBezTo>
                    <a:pt x="6761" y="4340"/>
                    <a:pt x="6895" y="4359"/>
                    <a:pt x="7029" y="4398"/>
                  </a:cubicBezTo>
                  <a:cubicBezTo>
                    <a:pt x="7183" y="4417"/>
                    <a:pt x="7356" y="4436"/>
                    <a:pt x="7529" y="4436"/>
                  </a:cubicBezTo>
                  <a:cubicBezTo>
                    <a:pt x="7701" y="4436"/>
                    <a:pt x="7836" y="4436"/>
                    <a:pt x="8009" y="4417"/>
                  </a:cubicBezTo>
                  <a:lnTo>
                    <a:pt x="7990" y="4417"/>
                  </a:lnTo>
                  <a:cubicBezTo>
                    <a:pt x="8182" y="4398"/>
                    <a:pt x="8374" y="4359"/>
                    <a:pt x="8566" y="4321"/>
                  </a:cubicBezTo>
                  <a:cubicBezTo>
                    <a:pt x="8758" y="4263"/>
                    <a:pt x="8950" y="4225"/>
                    <a:pt x="9103" y="4148"/>
                  </a:cubicBezTo>
                  <a:cubicBezTo>
                    <a:pt x="9334" y="4071"/>
                    <a:pt x="9526" y="3975"/>
                    <a:pt x="9737" y="3860"/>
                  </a:cubicBezTo>
                  <a:cubicBezTo>
                    <a:pt x="9891" y="3841"/>
                    <a:pt x="10025" y="3764"/>
                    <a:pt x="10140" y="3668"/>
                  </a:cubicBezTo>
                  <a:cubicBezTo>
                    <a:pt x="10102" y="3534"/>
                    <a:pt x="10044" y="3399"/>
                    <a:pt x="10025" y="3284"/>
                  </a:cubicBezTo>
                  <a:cubicBezTo>
                    <a:pt x="9891" y="2881"/>
                    <a:pt x="9814" y="2535"/>
                    <a:pt x="9756" y="2209"/>
                  </a:cubicBezTo>
                  <a:cubicBezTo>
                    <a:pt x="9756" y="2113"/>
                    <a:pt x="9737" y="1997"/>
                    <a:pt x="9737" y="1882"/>
                  </a:cubicBezTo>
                  <a:cubicBezTo>
                    <a:pt x="9737" y="1805"/>
                    <a:pt x="9660" y="1690"/>
                    <a:pt x="9564" y="1690"/>
                  </a:cubicBezTo>
                  <a:cubicBezTo>
                    <a:pt x="8988" y="1306"/>
                    <a:pt x="8393" y="980"/>
                    <a:pt x="7798" y="692"/>
                  </a:cubicBezTo>
                  <a:cubicBezTo>
                    <a:pt x="7145" y="404"/>
                    <a:pt x="6472" y="192"/>
                    <a:pt x="5800" y="58"/>
                  </a:cubicBezTo>
                  <a:cubicBezTo>
                    <a:pt x="5512" y="19"/>
                    <a:pt x="5243" y="0"/>
                    <a:pt x="5013" y="0"/>
                  </a:cubicBezTo>
                  <a:close/>
                </a:path>
              </a:pathLst>
            </a:custGeom>
            <a:solidFill>
              <a:srgbClr val="ECDB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839;p68">
              <a:extLst>
                <a:ext uri="{FF2B5EF4-FFF2-40B4-BE49-F238E27FC236}">
                  <a16:creationId xmlns:a16="http://schemas.microsoft.com/office/drawing/2014/main" id="{8285AAFE-88D4-4FF7-AC7C-EFA3BCAD90C9}"/>
                </a:ext>
              </a:extLst>
            </p:cNvPr>
            <p:cNvSpPr/>
            <p:nvPr/>
          </p:nvSpPr>
          <p:spPr>
            <a:xfrm>
              <a:off x="3236554" y="1610907"/>
              <a:ext cx="506942" cy="233223"/>
            </a:xfrm>
            <a:custGeom>
              <a:avLst/>
              <a:gdLst/>
              <a:ahLst/>
              <a:cxnLst/>
              <a:rect l="l" t="t" r="r" b="b"/>
              <a:pathLst>
                <a:path w="16324" h="7510" extrusionOk="0">
                  <a:moveTo>
                    <a:pt x="16323" y="1"/>
                  </a:moveTo>
                  <a:lnTo>
                    <a:pt x="16323" y="1"/>
                  </a:lnTo>
                  <a:cubicBezTo>
                    <a:pt x="15671" y="173"/>
                    <a:pt x="14998" y="212"/>
                    <a:pt x="14326" y="289"/>
                  </a:cubicBezTo>
                  <a:cubicBezTo>
                    <a:pt x="13558" y="365"/>
                    <a:pt x="12809" y="404"/>
                    <a:pt x="12041" y="481"/>
                  </a:cubicBezTo>
                  <a:cubicBezTo>
                    <a:pt x="11273" y="577"/>
                    <a:pt x="10505" y="692"/>
                    <a:pt x="9775" y="846"/>
                  </a:cubicBezTo>
                  <a:cubicBezTo>
                    <a:pt x="9026" y="999"/>
                    <a:pt x="8258" y="1172"/>
                    <a:pt x="7509" y="1345"/>
                  </a:cubicBezTo>
                  <a:cubicBezTo>
                    <a:pt x="7125" y="1441"/>
                    <a:pt x="6760" y="1518"/>
                    <a:pt x="6376" y="1614"/>
                  </a:cubicBezTo>
                  <a:lnTo>
                    <a:pt x="5301" y="1902"/>
                  </a:lnTo>
                  <a:lnTo>
                    <a:pt x="5262" y="1902"/>
                  </a:lnTo>
                  <a:cubicBezTo>
                    <a:pt x="3784" y="2324"/>
                    <a:pt x="2382" y="2823"/>
                    <a:pt x="961" y="3380"/>
                  </a:cubicBezTo>
                  <a:cubicBezTo>
                    <a:pt x="653" y="3496"/>
                    <a:pt x="308" y="3630"/>
                    <a:pt x="0" y="3764"/>
                  </a:cubicBezTo>
                  <a:cubicBezTo>
                    <a:pt x="135" y="4014"/>
                    <a:pt x="308" y="4245"/>
                    <a:pt x="500" y="4494"/>
                  </a:cubicBezTo>
                  <a:cubicBezTo>
                    <a:pt x="807" y="4917"/>
                    <a:pt x="1172" y="5301"/>
                    <a:pt x="1498" y="5666"/>
                  </a:cubicBezTo>
                  <a:cubicBezTo>
                    <a:pt x="1882" y="6050"/>
                    <a:pt x="2305" y="6376"/>
                    <a:pt x="2708" y="6645"/>
                  </a:cubicBezTo>
                  <a:cubicBezTo>
                    <a:pt x="3111" y="6933"/>
                    <a:pt x="3553" y="7144"/>
                    <a:pt x="3976" y="7317"/>
                  </a:cubicBezTo>
                  <a:cubicBezTo>
                    <a:pt x="4340" y="7432"/>
                    <a:pt x="4724" y="7509"/>
                    <a:pt x="5089" y="7509"/>
                  </a:cubicBezTo>
                  <a:lnTo>
                    <a:pt x="5281" y="7509"/>
                  </a:lnTo>
                  <a:cubicBezTo>
                    <a:pt x="5742" y="7490"/>
                    <a:pt x="6165" y="7317"/>
                    <a:pt x="6549" y="7087"/>
                  </a:cubicBezTo>
                  <a:cubicBezTo>
                    <a:pt x="6952" y="6818"/>
                    <a:pt x="7317" y="6415"/>
                    <a:pt x="7682" y="5877"/>
                  </a:cubicBezTo>
                  <a:cubicBezTo>
                    <a:pt x="7874" y="5570"/>
                    <a:pt x="8047" y="5224"/>
                    <a:pt x="8162" y="4897"/>
                  </a:cubicBezTo>
                  <a:cubicBezTo>
                    <a:pt x="8392" y="5320"/>
                    <a:pt x="8719" y="5685"/>
                    <a:pt x="9103" y="5992"/>
                  </a:cubicBezTo>
                  <a:cubicBezTo>
                    <a:pt x="9525" y="6338"/>
                    <a:pt x="10063" y="6607"/>
                    <a:pt x="10582" y="6722"/>
                  </a:cubicBezTo>
                  <a:cubicBezTo>
                    <a:pt x="10850" y="6799"/>
                    <a:pt x="11119" y="6818"/>
                    <a:pt x="11427" y="6818"/>
                  </a:cubicBezTo>
                  <a:lnTo>
                    <a:pt x="11503" y="6818"/>
                  </a:lnTo>
                  <a:cubicBezTo>
                    <a:pt x="11734" y="6818"/>
                    <a:pt x="12003" y="6799"/>
                    <a:pt x="12291" y="6722"/>
                  </a:cubicBezTo>
                  <a:cubicBezTo>
                    <a:pt x="12560" y="6664"/>
                    <a:pt x="12809" y="6568"/>
                    <a:pt x="13078" y="6453"/>
                  </a:cubicBezTo>
                  <a:cubicBezTo>
                    <a:pt x="13289" y="6357"/>
                    <a:pt x="13539" y="6223"/>
                    <a:pt x="13750" y="6030"/>
                  </a:cubicBezTo>
                  <a:cubicBezTo>
                    <a:pt x="14134" y="5704"/>
                    <a:pt x="14480" y="5320"/>
                    <a:pt x="14806" y="4840"/>
                  </a:cubicBezTo>
                  <a:cubicBezTo>
                    <a:pt x="15094" y="4437"/>
                    <a:pt x="15344" y="3957"/>
                    <a:pt x="15574" y="3400"/>
                  </a:cubicBezTo>
                  <a:cubicBezTo>
                    <a:pt x="15671" y="3169"/>
                    <a:pt x="15767" y="2920"/>
                    <a:pt x="15863" y="2670"/>
                  </a:cubicBezTo>
                  <a:cubicBezTo>
                    <a:pt x="15959" y="2343"/>
                    <a:pt x="16055" y="2094"/>
                    <a:pt x="16112" y="1825"/>
                  </a:cubicBezTo>
                  <a:cubicBezTo>
                    <a:pt x="16227" y="1230"/>
                    <a:pt x="16266" y="596"/>
                    <a:pt x="16323" y="1"/>
                  </a:cubicBezTo>
                  <a:close/>
                </a:path>
              </a:pathLst>
            </a:custGeom>
            <a:solidFill>
              <a:srgbClr val="FDF3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840;p68">
              <a:extLst>
                <a:ext uri="{FF2B5EF4-FFF2-40B4-BE49-F238E27FC236}">
                  <a16:creationId xmlns:a16="http://schemas.microsoft.com/office/drawing/2014/main" id="{958D623A-CF41-4B8C-B0FB-BF7851176194}"/>
                </a:ext>
              </a:extLst>
            </p:cNvPr>
            <p:cNvSpPr/>
            <p:nvPr/>
          </p:nvSpPr>
          <p:spPr>
            <a:xfrm>
              <a:off x="3662939" y="1798760"/>
              <a:ext cx="652" cy="31"/>
            </a:xfrm>
            <a:custGeom>
              <a:avLst/>
              <a:gdLst/>
              <a:ahLst/>
              <a:cxnLst/>
              <a:rect l="l" t="t" r="r" b="b"/>
              <a:pathLst>
                <a:path w="21" h="1" extrusionOk="0">
                  <a:moveTo>
                    <a:pt x="20" y="1"/>
                  </a:moveTo>
                  <a:cubicBezTo>
                    <a:pt x="1" y="1"/>
                    <a:pt x="1" y="1"/>
                    <a:pt x="20" y="1"/>
                  </a:cubicBezTo>
                  <a:cubicBezTo>
                    <a:pt x="1" y="1"/>
                    <a:pt x="1" y="1"/>
                    <a:pt x="20" y="1"/>
                  </a:cubicBezTo>
                  <a:close/>
                </a:path>
              </a:pathLst>
            </a:custGeom>
            <a:solidFill>
              <a:srgbClr val="D6C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841;p68">
              <a:extLst>
                <a:ext uri="{FF2B5EF4-FFF2-40B4-BE49-F238E27FC236}">
                  <a16:creationId xmlns:a16="http://schemas.microsoft.com/office/drawing/2014/main" id="{C8209A24-C9B0-4755-A6C9-2552628C3226}"/>
                </a:ext>
              </a:extLst>
            </p:cNvPr>
            <p:cNvSpPr/>
            <p:nvPr/>
          </p:nvSpPr>
          <p:spPr>
            <a:xfrm>
              <a:off x="3234753" y="1612087"/>
              <a:ext cx="511134" cy="238596"/>
            </a:xfrm>
            <a:custGeom>
              <a:avLst/>
              <a:gdLst/>
              <a:ahLst/>
              <a:cxnLst/>
              <a:rect l="l" t="t" r="r" b="b"/>
              <a:pathLst>
                <a:path w="16459" h="7683" extrusionOk="0">
                  <a:moveTo>
                    <a:pt x="16401" y="1"/>
                  </a:moveTo>
                  <a:cubicBezTo>
                    <a:pt x="16362" y="1"/>
                    <a:pt x="16305" y="39"/>
                    <a:pt x="16305" y="59"/>
                  </a:cubicBezTo>
                  <a:cubicBezTo>
                    <a:pt x="16209" y="654"/>
                    <a:pt x="16113" y="1249"/>
                    <a:pt x="15978" y="1864"/>
                  </a:cubicBezTo>
                  <a:cubicBezTo>
                    <a:pt x="15825" y="2478"/>
                    <a:pt x="15652" y="3074"/>
                    <a:pt x="15421" y="3688"/>
                  </a:cubicBezTo>
                  <a:cubicBezTo>
                    <a:pt x="15364" y="3803"/>
                    <a:pt x="15287" y="3919"/>
                    <a:pt x="15248" y="4072"/>
                  </a:cubicBezTo>
                  <a:cubicBezTo>
                    <a:pt x="15210" y="4207"/>
                    <a:pt x="15133" y="4322"/>
                    <a:pt x="15056" y="4456"/>
                  </a:cubicBezTo>
                  <a:cubicBezTo>
                    <a:pt x="14922" y="4687"/>
                    <a:pt x="14768" y="4936"/>
                    <a:pt x="14596" y="5167"/>
                  </a:cubicBezTo>
                  <a:cubicBezTo>
                    <a:pt x="14365" y="5474"/>
                    <a:pt x="14096" y="5743"/>
                    <a:pt x="13789" y="6012"/>
                  </a:cubicBezTo>
                  <a:lnTo>
                    <a:pt x="13751" y="6031"/>
                  </a:lnTo>
                  <a:lnTo>
                    <a:pt x="13789" y="6031"/>
                  </a:lnTo>
                  <a:cubicBezTo>
                    <a:pt x="13520" y="6223"/>
                    <a:pt x="13251" y="6396"/>
                    <a:pt x="12963" y="6511"/>
                  </a:cubicBezTo>
                  <a:cubicBezTo>
                    <a:pt x="12733" y="6607"/>
                    <a:pt x="12483" y="6684"/>
                    <a:pt x="12214" y="6722"/>
                  </a:cubicBezTo>
                  <a:cubicBezTo>
                    <a:pt x="12070" y="6741"/>
                    <a:pt x="11936" y="6751"/>
                    <a:pt x="11801" y="6751"/>
                  </a:cubicBezTo>
                  <a:cubicBezTo>
                    <a:pt x="11667" y="6751"/>
                    <a:pt x="11533" y="6741"/>
                    <a:pt x="11389" y="6722"/>
                  </a:cubicBezTo>
                  <a:cubicBezTo>
                    <a:pt x="11043" y="6684"/>
                    <a:pt x="10716" y="6607"/>
                    <a:pt x="10390" y="6492"/>
                  </a:cubicBezTo>
                  <a:cubicBezTo>
                    <a:pt x="10044" y="6338"/>
                    <a:pt x="9718" y="6146"/>
                    <a:pt x="9411" y="5935"/>
                  </a:cubicBezTo>
                  <a:cubicBezTo>
                    <a:pt x="9142" y="5743"/>
                    <a:pt x="8930" y="5512"/>
                    <a:pt x="8719" y="5263"/>
                  </a:cubicBezTo>
                  <a:cubicBezTo>
                    <a:pt x="8623" y="5128"/>
                    <a:pt x="8527" y="4955"/>
                    <a:pt x="8450" y="4802"/>
                  </a:cubicBezTo>
                  <a:cubicBezTo>
                    <a:pt x="8374" y="4667"/>
                    <a:pt x="8335" y="4514"/>
                    <a:pt x="8278" y="4379"/>
                  </a:cubicBezTo>
                  <a:cubicBezTo>
                    <a:pt x="8258" y="4303"/>
                    <a:pt x="8258" y="4264"/>
                    <a:pt x="8239" y="4187"/>
                  </a:cubicBezTo>
                  <a:cubicBezTo>
                    <a:pt x="8162" y="3880"/>
                    <a:pt x="8066" y="3554"/>
                    <a:pt x="8009" y="3246"/>
                  </a:cubicBezTo>
                  <a:cubicBezTo>
                    <a:pt x="7951" y="3112"/>
                    <a:pt x="7932" y="2939"/>
                    <a:pt x="7874" y="2785"/>
                  </a:cubicBezTo>
                  <a:cubicBezTo>
                    <a:pt x="7836" y="2651"/>
                    <a:pt x="7797" y="2478"/>
                    <a:pt x="7759" y="2344"/>
                  </a:cubicBezTo>
                  <a:cubicBezTo>
                    <a:pt x="7740" y="2267"/>
                    <a:pt x="7740" y="2209"/>
                    <a:pt x="7721" y="2152"/>
                  </a:cubicBezTo>
                  <a:cubicBezTo>
                    <a:pt x="7663" y="1883"/>
                    <a:pt x="7625" y="1633"/>
                    <a:pt x="7548" y="1384"/>
                  </a:cubicBezTo>
                  <a:lnTo>
                    <a:pt x="7548" y="1345"/>
                  </a:lnTo>
                  <a:cubicBezTo>
                    <a:pt x="7548" y="1307"/>
                    <a:pt x="7490" y="1288"/>
                    <a:pt x="7471" y="1288"/>
                  </a:cubicBezTo>
                  <a:lnTo>
                    <a:pt x="7452" y="1288"/>
                  </a:lnTo>
                  <a:cubicBezTo>
                    <a:pt x="7433" y="1288"/>
                    <a:pt x="7394" y="1307"/>
                    <a:pt x="7394" y="1326"/>
                  </a:cubicBezTo>
                  <a:lnTo>
                    <a:pt x="7356" y="1326"/>
                  </a:lnTo>
                  <a:cubicBezTo>
                    <a:pt x="7337" y="1326"/>
                    <a:pt x="7298" y="1384"/>
                    <a:pt x="7298" y="1403"/>
                  </a:cubicBezTo>
                  <a:cubicBezTo>
                    <a:pt x="7452" y="2171"/>
                    <a:pt x="7586" y="2958"/>
                    <a:pt x="7817" y="3726"/>
                  </a:cubicBezTo>
                  <a:cubicBezTo>
                    <a:pt x="7817" y="3746"/>
                    <a:pt x="7836" y="3746"/>
                    <a:pt x="7836" y="3784"/>
                  </a:cubicBezTo>
                  <a:cubicBezTo>
                    <a:pt x="7836" y="3822"/>
                    <a:pt x="7855" y="3880"/>
                    <a:pt x="7855" y="3919"/>
                  </a:cubicBezTo>
                  <a:cubicBezTo>
                    <a:pt x="7913" y="4130"/>
                    <a:pt x="7932" y="4360"/>
                    <a:pt x="7951" y="4571"/>
                  </a:cubicBezTo>
                  <a:lnTo>
                    <a:pt x="7951" y="4763"/>
                  </a:lnTo>
                  <a:cubicBezTo>
                    <a:pt x="7951" y="4840"/>
                    <a:pt x="7951" y="4879"/>
                    <a:pt x="7932" y="4955"/>
                  </a:cubicBezTo>
                  <a:cubicBezTo>
                    <a:pt x="7932" y="4994"/>
                    <a:pt x="7913" y="5052"/>
                    <a:pt x="7913" y="5090"/>
                  </a:cubicBezTo>
                  <a:cubicBezTo>
                    <a:pt x="7913" y="5128"/>
                    <a:pt x="7913" y="5148"/>
                    <a:pt x="7874" y="5186"/>
                  </a:cubicBezTo>
                  <a:cubicBezTo>
                    <a:pt x="7874" y="5224"/>
                    <a:pt x="7855" y="5244"/>
                    <a:pt x="7855" y="5263"/>
                  </a:cubicBezTo>
                  <a:cubicBezTo>
                    <a:pt x="7817" y="5359"/>
                    <a:pt x="7778" y="5455"/>
                    <a:pt x="7740" y="5532"/>
                  </a:cubicBezTo>
                  <a:cubicBezTo>
                    <a:pt x="7663" y="5704"/>
                    <a:pt x="7567" y="5858"/>
                    <a:pt x="7452" y="6012"/>
                  </a:cubicBezTo>
                  <a:cubicBezTo>
                    <a:pt x="7241" y="6300"/>
                    <a:pt x="6991" y="6569"/>
                    <a:pt x="6722" y="6780"/>
                  </a:cubicBezTo>
                  <a:cubicBezTo>
                    <a:pt x="6511" y="6953"/>
                    <a:pt x="6300" y="7087"/>
                    <a:pt x="6050" y="7183"/>
                  </a:cubicBezTo>
                  <a:cubicBezTo>
                    <a:pt x="5839" y="7279"/>
                    <a:pt x="5627" y="7337"/>
                    <a:pt x="5416" y="7375"/>
                  </a:cubicBezTo>
                  <a:cubicBezTo>
                    <a:pt x="5244" y="7388"/>
                    <a:pt x="5081" y="7411"/>
                    <a:pt x="4914" y="7411"/>
                  </a:cubicBezTo>
                  <a:cubicBezTo>
                    <a:pt x="4839" y="7411"/>
                    <a:pt x="4764" y="7406"/>
                    <a:pt x="4686" y="7394"/>
                  </a:cubicBezTo>
                  <a:cubicBezTo>
                    <a:pt x="4379" y="7375"/>
                    <a:pt x="4072" y="7279"/>
                    <a:pt x="3784" y="7183"/>
                  </a:cubicBezTo>
                  <a:cubicBezTo>
                    <a:pt x="3553" y="7106"/>
                    <a:pt x="3342" y="7010"/>
                    <a:pt x="3150" y="6895"/>
                  </a:cubicBezTo>
                  <a:cubicBezTo>
                    <a:pt x="2939" y="6780"/>
                    <a:pt x="2728" y="6665"/>
                    <a:pt x="2536" y="6511"/>
                  </a:cubicBezTo>
                  <a:cubicBezTo>
                    <a:pt x="1921" y="6089"/>
                    <a:pt x="1422" y="5551"/>
                    <a:pt x="961" y="4994"/>
                  </a:cubicBezTo>
                  <a:cubicBezTo>
                    <a:pt x="654" y="4610"/>
                    <a:pt x="385" y="4226"/>
                    <a:pt x="135" y="3822"/>
                  </a:cubicBezTo>
                  <a:cubicBezTo>
                    <a:pt x="135" y="3803"/>
                    <a:pt x="97" y="3803"/>
                    <a:pt x="78" y="3803"/>
                  </a:cubicBezTo>
                  <a:lnTo>
                    <a:pt x="58" y="3803"/>
                  </a:lnTo>
                  <a:cubicBezTo>
                    <a:pt x="39" y="3822"/>
                    <a:pt x="1" y="3842"/>
                    <a:pt x="39" y="3880"/>
                  </a:cubicBezTo>
                  <a:cubicBezTo>
                    <a:pt x="366" y="4399"/>
                    <a:pt x="731" y="4898"/>
                    <a:pt x="1115" y="5378"/>
                  </a:cubicBezTo>
                  <a:cubicBezTo>
                    <a:pt x="1518" y="5858"/>
                    <a:pt x="1979" y="6319"/>
                    <a:pt x="2478" y="6703"/>
                  </a:cubicBezTo>
                  <a:cubicBezTo>
                    <a:pt x="2728" y="6895"/>
                    <a:pt x="2977" y="7068"/>
                    <a:pt x="3246" y="7202"/>
                  </a:cubicBezTo>
                  <a:cubicBezTo>
                    <a:pt x="3534" y="7356"/>
                    <a:pt x="3822" y="7471"/>
                    <a:pt x="4110" y="7567"/>
                  </a:cubicBezTo>
                  <a:cubicBezTo>
                    <a:pt x="4398" y="7663"/>
                    <a:pt x="4686" y="7682"/>
                    <a:pt x="4994" y="7682"/>
                  </a:cubicBezTo>
                  <a:cubicBezTo>
                    <a:pt x="5263" y="7682"/>
                    <a:pt x="5551" y="7644"/>
                    <a:pt x="5819" y="7567"/>
                  </a:cubicBezTo>
                  <a:cubicBezTo>
                    <a:pt x="6338" y="7394"/>
                    <a:pt x="6818" y="7087"/>
                    <a:pt x="7202" y="6703"/>
                  </a:cubicBezTo>
                  <a:cubicBezTo>
                    <a:pt x="7433" y="6492"/>
                    <a:pt x="7625" y="6281"/>
                    <a:pt x="7817" y="6031"/>
                  </a:cubicBezTo>
                  <a:cubicBezTo>
                    <a:pt x="7970" y="5820"/>
                    <a:pt x="8124" y="5608"/>
                    <a:pt x="8239" y="5378"/>
                  </a:cubicBezTo>
                  <a:cubicBezTo>
                    <a:pt x="8239" y="5378"/>
                    <a:pt x="8239" y="5416"/>
                    <a:pt x="8258" y="5416"/>
                  </a:cubicBezTo>
                  <a:cubicBezTo>
                    <a:pt x="8335" y="5532"/>
                    <a:pt x="8431" y="5647"/>
                    <a:pt x="8527" y="5762"/>
                  </a:cubicBezTo>
                  <a:cubicBezTo>
                    <a:pt x="8719" y="5992"/>
                    <a:pt x="8930" y="6185"/>
                    <a:pt x="9161" y="6338"/>
                  </a:cubicBezTo>
                  <a:cubicBezTo>
                    <a:pt x="9603" y="6684"/>
                    <a:pt x="10121" y="6914"/>
                    <a:pt x="10659" y="7068"/>
                  </a:cubicBezTo>
                  <a:cubicBezTo>
                    <a:pt x="10928" y="7145"/>
                    <a:pt x="11216" y="7183"/>
                    <a:pt x="11504" y="7202"/>
                  </a:cubicBezTo>
                  <a:cubicBezTo>
                    <a:pt x="11588" y="7214"/>
                    <a:pt x="11671" y="7218"/>
                    <a:pt x="11753" y="7218"/>
                  </a:cubicBezTo>
                  <a:cubicBezTo>
                    <a:pt x="11951" y="7218"/>
                    <a:pt x="12145" y="7191"/>
                    <a:pt x="12349" y="7164"/>
                  </a:cubicBezTo>
                  <a:cubicBezTo>
                    <a:pt x="12867" y="7068"/>
                    <a:pt x="13405" y="6857"/>
                    <a:pt x="13827" y="6511"/>
                  </a:cubicBezTo>
                  <a:cubicBezTo>
                    <a:pt x="14058" y="6377"/>
                    <a:pt x="14250" y="6204"/>
                    <a:pt x="14442" y="6012"/>
                  </a:cubicBezTo>
                  <a:cubicBezTo>
                    <a:pt x="14634" y="5820"/>
                    <a:pt x="14768" y="5628"/>
                    <a:pt x="14922" y="5416"/>
                  </a:cubicBezTo>
                  <a:cubicBezTo>
                    <a:pt x="15056" y="5186"/>
                    <a:pt x="15172" y="4975"/>
                    <a:pt x="15306" y="4744"/>
                  </a:cubicBezTo>
                  <a:cubicBezTo>
                    <a:pt x="15421" y="4495"/>
                    <a:pt x="15517" y="4264"/>
                    <a:pt x="15613" y="4015"/>
                  </a:cubicBezTo>
                  <a:cubicBezTo>
                    <a:pt x="15709" y="3784"/>
                    <a:pt x="15786" y="3515"/>
                    <a:pt x="15844" y="3266"/>
                  </a:cubicBezTo>
                  <a:cubicBezTo>
                    <a:pt x="15921" y="3016"/>
                    <a:pt x="15997" y="2766"/>
                    <a:pt x="16036" y="2497"/>
                  </a:cubicBezTo>
                  <a:cubicBezTo>
                    <a:pt x="16170" y="1998"/>
                    <a:pt x="16266" y="1480"/>
                    <a:pt x="16324" y="961"/>
                  </a:cubicBezTo>
                  <a:cubicBezTo>
                    <a:pt x="16381" y="711"/>
                    <a:pt x="16401" y="423"/>
                    <a:pt x="16458" y="155"/>
                  </a:cubicBezTo>
                  <a:cubicBezTo>
                    <a:pt x="16458" y="59"/>
                    <a:pt x="16458" y="20"/>
                    <a:pt x="16401" y="1"/>
                  </a:cubicBezTo>
                  <a:close/>
                </a:path>
              </a:pathLst>
            </a:custGeom>
            <a:solidFill>
              <a:srgbClr val="D6C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842;p68">
              <a:extLst>
                <a:ext uri="{FF2B5EF4-FFF2-40B4-BE49-F238E27FC236}">
                  <a16:creationId xmlns:a16="http://schemas.microsoft.com/office/drawing/2014/main" id="{B64E0C0B-20A1-4EC7-9B21-E74AFF7C1222}"/>
                </a:ext>
              </a:extLst>
            </p:cNvPr>
            <p:cNvSpPr/>
            <p:nvPr/>
          </p:nvSpPr>
          <p:spPr>
            <a:xfrm>
              <a:off x="3588407" y="182025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6C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843;p68">
              <a:extLst>
                <a:ext uri="{FF2B5EF4-FFF2-40B4-BE49-F238E27FC236}">
                  <a16:creationId xmlns:a16="http://schemas.microsoft.com/office/drawing/2014/main" id="{246639CB-D956-4820-86D2-030288FBFDCB}"/>
                </a:ext>
              </a:extLst>
            </p:cNvPr>
            <p:cNvSpPr/>
            <p:nvPr/>
          </p:nvSpPr>
          <p:spPr>
            <a:xfrm>
              <a:off x="3007555" y="1604944"/>
              <a:ext cx="963761" cy="322071"/>
            </a:xfrm>
            <a:custGeom>
              <a:avLst/>
              <a:gdLst/>
              <a:ahLst/>
              <a:cxnLst/>
              <a:rect l="l" t="t" r="r" b="b"/>
              <a:pathLst>
                <a:path w="31034" h="10371" extrusionOk="0">
                  <a:moveTo>
                    <a:pt x="24754" y="1"/>
                  </a:moveTo>
                  <a:cubicBezTo>
                    <a:pt x="24485" y="77"/>
                    <a:pt x="24293" y="77"/>
                    <a:pt x="24082" y="77"/>
                  </a:cubicBezTo>
                  <a:cubicBezTo>
                    <a:pt x="23429" y="77"/>
                    <a:pt x="22737" y="97"/>
                    <a:pt x="21950" y="135"/>
                  </a:cubicBezTo>
                  <a:cubicBezTo>
                    <a:pt x="20471" y="231"/>
                    <a:pt x="18973" y="423"/>
                    <a:pt x="17341" y="749"/>
                  </a:cubicBezTo>
                  <a:cubicBezTo>
                    <a:pt x="15901" y="999"/>
                    <a:pt x="14461" y="1345"/>
                    <a:pt x="13020" y="1748"/>
                  </a:cubicBezTo>
                  <a:cubicBezTo>
                    <a:pt x="11407" y="2209"/>
                    <a:pt x="9852" y="2708"/>
                    <a:pt x="8411" y="3284"/>
                  </a:cubicBezTo>
                  <a:cubicBezTo>
                    <a:pt x="6510" y="4033"/>
                    <a:pt x="4916" y="4821"/>
                    <a:pt x="3553" y="5666"/>
                  </a:cubicBezTo>
                  <a:cubicBezTo>
                    <a:pt x="2708" y="6184"/>
                    <a:pt x="2036" y="6703"/>
                    <a:pt x="1460" y="7240"/>
                  </a:cubicBezTo>
                  <a:cubicBezTo>
                    <a:pt x="1268" y="7413"/>
                    <a:pt x="1114" y="7605"/>
                    <a:pt x="941" y="7797"/>
                  </a:cubicBezTo>
                  <a:lnTo>
                    <a:pt x="922" y="7855"/>
                  </a:lnTo>
                  <a:lnTo>
                    <a:pt x="845" y="7912"/>
                  </a:lnTo>
                  <a:cubicBezTo>
                    <a:pt x="672" y="8104"/>
                    <a:pt x="538" y="8296"/>
                    <a:pt x="442" y="8489"/>
                  </a:cubicBezTo>
                  <a:cubicBezTo>
                    <a:pt x="307" y="8719"/>
                    <a:pt x="192" y="8930"/>
                    <a:pt x="115" y="9141"/>
                  </a:cubicBezTo>
                  <a:lnTo>
                    <a:pt x="115" y="9161"/>
                  </a:lnTo>
                  <a:cubicBezTo>
                    <a:pt x="115" y="9199"/>
                    <a:pt x="115" y="9199"/>
                    <a:pt x="96" y="9218"/>
                  </a:cubicBezTo>
                  <a:cubicBezTo>
                    <a:pt x="58" y="9391"/>
                    <a:pt x="0" y="9583"/>
                    <a:pt x="0" y="9737"/>
                  </a:cubicBezTo>
                  <a:lnTo>
                    <a:pt x="0" y="9775"/>
                  </a:lnTo>
                  <a:lnTo>
                    <a:pt x="0" y="9794"/>
                  </a:lnTo>
                  <a:lnTo>
                    <a:pt x="0" y="9814"/>
                  </a:lnTo>
                  <a:lnTo>
                    <a:pt x="0" y="9871"/>
                  </a:lnTo>
                  <a:cubicBezTo>
                    <a:pt x="0" y="9986"/>
                    <a:pt x="19" y="10102"/>
                    <a:pt x="58" y="10217"/>
                  </a:cubicBezTo>
                  <a:cubicBezTo>
                    <a:pt x="77" y="10294"/>
                    <a:pt x="154" y="10370"/>
                    <a:pt x="250" y="10370"/>
                  </a:cubicBezTo>
                  <a:lnTo>
                    <a:pt x="288" y="10370"/>
                  </a:lnTo>
                  <a:cubicBezTo>
                    <a:pt x="384" y="10351"/>
                    <a:pt x="442" y="10255"/>
                    <a:pt x="404" y="10121"/>
                  </a:cubicBezTo>
                  <a:cubicBezTo>
                    <a:pt x="404" y="10082"/>
                    <a:pt x="384" y="10063"/>
                    <a:pt x="384" y="10006"/>
                  </a:cubicBezTo>
                  <a:lnTo>
                    <a:pt x="384" y="9871"/>
                  </a:lnTo>
                  <a:lnTo>
                    <a:pt x="384" y="9718"/>
                  </a:lnTo>
                  <a:lnTo>
                    <a:pt x="384" y="9602"/>
                  </a:lnTo>
                  <a:cubicBezTo>
                    <a:pt x="384" y="9583"/>
                    <a:pt x="384" y="9545"/>
                    <a:pt x="404" y="9526"/>
                  </a:cubicBezTo>
                  <a:lnTo>
                    <a:pt x="404" y="9506"/>
                  </a:lnTo>
                  <a:cubicBezTo>
                    <a:pt x="442" y="9410"/>
                    <a:pt x="461" y="9295"/>
                    <a:pt x="500" y="9199"/>
                  </a:cubicBezTo>
                  <a:lnTo>
                    <a:pt x="500" y="9161"/>
                  </a:lnTo>
                  <a:lnTo>
                    <a:pt x="538" y="9141"/>
                  </a:lnTo>
                  <a:lnTo>
                    <a:pt x="557" y="9084"/>
                  </a:lnTo>
                  <a:cubicBezTo>
                    <a:pt x="672" y="8834"/>
                    <a:pt x="826" y="8565"/>
                    <a:pt x="1037" y="8296"/>
                  </a:cubicBezTo>
                  <a:cubicBezTo>
                    <a:pt x="1268" y="7989"/>
                    <a:pt x="1556" y="7701"/>
                    <a:pt x="1921" y="7394"/>
                  </a:cubicBezTo>
                  <a:lnTo>
                    <a:pt x="1978" y="7356"/>
                  </a:lnTo>
                  <a:lnTo>
                    <a:pt x="1997" y="7336"/>
                  </a:lnTo>
                  <a:lnTo>
                    <a:pt x="2036" y="7298"/>
                  </a:lnTo>
                  <a:lnTo>
                    <a:pt x="2093" y="7240"/>
                  </a:lnTo>
                  <a:lnTo>
                    <a:pt x="2132" y="7221"/>
                  </a:lnTo>
                  <a:lnTo>
                    <a:pt x="2170" y="7202"/>
                  </a:lnTo>
                  <a:lnTo>
                    <a:pt x="2209" y="7144"/>
                  </a:lnTo>
                  <a:cubicBezTo>
                    <a:pt x="2228" y="7125"/>
                    <a:pt x="2266" y="7125"/>
                    <a:pt x="2266" y="7106"/>
                  </a:cubicBezTo>
                  <a:lnTo>
                    <a:pt x="2285" y="7067"/>
                  </a:lnTo>
                  <a:lnTo>
                    <a:pt x="2305" y="7048"/>
                  </a:lnTo>
                  <a:lnTo>
                    <a:pt x="2362" y="7029"/>
                  </a:lnTo>
                  <a:lnTo>
                    <a:pt x="2381" y="7010"/>
                  </a:lnTo>
                  <a:lnTo>
                    <a:pt x="2401" y="6971"/>
                  </a:lnTo>
                  <a:lnTo>
                    <a:pt x="2420" y="6952"/>
                  </a:lnTo>
                  <a:lnTo>
                    <a:pt x="2458" y="6933"/>
                  </a:lnTo>
                  <a:lnTo>
                    <a:pt x="2478" y="6914"/>
                  </a:lnTo>
                  <a:lnTo>
                    <a:pt x="2497" y="6875"/>
                  </a:lnTo>
                  <a:lnTo>
                    <a:pt x="2516" y="6856"/>
                  </a:lnTo>
                  <a:lnTo>
                    <a:pt x="2535" y="6837"/>
                  </a:lnTo>
                  <a:lnTo>
                    <a:pt x="2574" y="6818"/>
                  </a:lnTo>
                  <a:cubicBezTo>
                    <a:pt x="3265" y="6280"/>
                    <a:pt x="4071" y="5762"/>
                    <a:pt x="5032" y="5224"/>
                  </a:cubicBezTo>
                  <a:cubicBezTo>
                    <a:pt x="5877" y="4763"/>
                    <a:pt x="6760" y="4341"/>
                    <a:pt x="7778" y="3937"/>
                  </a:cubicBezTo>
                  <a:lnTo>
                    <a:pt x="7797" y="3899"/>
                  </a:lnTo>
                  <a:lnTo>
                    <a:pt x="8143" y="3764"/>
                  </a:lnTo>
                  <a:cubicBezTo>
                    <a:pt x="8277" y="3707"/>
                    <a:pt x="8392" y="3649"/>
                    <a:pt x="8546" y="3592"/>
                  </a:cubicBezTo>
                  <a:cubicBezTo>
                    <a:pt x="9986" y="3015"/>
                    <a:pt x="11542" y="2516"/>
                    <a:pt x="13135" y="2055"/>
                  </a:cubicBezTo>
                  <a:cubicBezTo>
                    <a:pt x="15286" y="1460"/>
                    <a:pt x="17456" y="999"/>
                    <a:pt x="19511" y="730"/>
                  </a:cubicBezTo>
                  <a:cubicBezTo>
                    <a:pt x="20759" y="577"/>
                    <a:pt x="21988" y="481"/>
                    <a:pt x="23141" y="423"/>
                  </a:cubicBezTo>
                  <a:cubicBezTo>
                    <a:pt x="23505" y="404"/>
                    <a:pt x="23832" y="404"/>
                    <a:pt x="24139" y="404"/>
                  </a:cubicBezTo>
                  <a:cubicBezTo>
                    <a:pt x="25099" y="404"/>
                    <a:pt x="25963" y="442"/>
                    <a:pt x="26808" y="577"/>
                  </a:cubicBezTo>
                  <a:cubicBezTo>
                    <a:pt x="27749" y="692"/>
                    <a:pt x="28460" y="884"/>
                    <a:pt x="29113" y="1153"/>
                  </a:cubicBezTo>
                  <a:lnTo>
                    <a:pt x="29132" y="1153"/>
                  </a:lnTo>
                  <a:cubicBezTo>
                    <a:pt x="29459" y="1287"/>
                    <a:pt x="29747" y="1441"/>
                    <a:pt x="29958" y="1633"/>
                  </a:cubicBezTo>
                  <a:cubicBezTo>
                    <a:pt x="30131" y="1748"/>
                    <a:pt x="30246" y="1882"/>
                    <a:pt x="30361" y="2017"/>
                  </a:cubicBezTo>
                  <a:cubicBezTo>
                    <a:pt x="30438" y="2113"/>
                    <a:pt x="30515" y="2228"/>
                    <a:pt x="30553" y="2343"/>
                  </a:cubicBezTo>
                  <a:cubicBezTo>
                    <a:pt x="30611" y="2459"/>
                    <a:pt x="30630" y="2593"/>
                    <a:pt x="30649" y="2708"/>
                  </a:cubicBezTo>
                  <a:lnTo>
                    <a:pt x="30649" y="2727"/>
                  </a:lnTo>
                  <a:lnTo>
                    <a:pt x="30649" y="2747"/>
                  </a:lnTo>
                  <a:lnTo>
                    <a:pt x="30649" y="2804"/>
                  </a:lnTo>
                  <a:lnTo>
                    <a:pt x="30649" y="2823"/>
                  </a:lnTo>
                  <a:lnTo>
                    <a:pt x="30649" y="2843"/>
                  </a:lnTo>
                  <a:lnTo>
                    <a:pt x="30649" y="2977"/>
                  </a:lnTo>
                  <a:cubicBezTo>
                    <a:pt x="30649" y="3015"/>
                    <a:pt x="30668" y="3073"/>
                    <a:pt x="30707" y="3092"/>
                  </a:cubicBezTo>
                  <a:cubicBezTo>
                    <a:pt x="30745" y="3131"/>
                    <a:pt x="30803" y="3169"/>
                    <a:pt x="30841" y="3169"/>
                  </a:cubicBezTo>
                  <a:cubicBezTo>
                    <a:pt x="30937" y="3169"/>
                    <a:pt x="31033" y="3092"/>
                    <a:pt x="31033" y="2977"/>
                  </a:cubicBezTo>
                  <a:lnTo>
                    <a:pt x="31033" y="2919"/>
                  </a:lnTo>
                  <a:lnTo>
                    <a:pt x="31033" y="2900"/>
                  </a:lnTo>
                  <a:lnTo>
                    <a:pt x="31033" y="2843"/>
                  </a:lnTo>
                  <a:lnTo>
                    <a:pt x="31033" y="2823"/>
                  </a:lnTo>
                  <a:lnTo>
                    <a:pt x="31033" y="2747"/>
                  </a:lnTo>
                  <a:lnTo>
                    <a:pt x="31033" y="2727"/>
                  </a:lnTo>
                  <a:lnTo>
                    <a:pt x="31033" y="2708"/>
                  </a:lnTo>
                  <a:cubicBezTo>
                    <a:pt x="31014" y="2535"/>
                    <a:pt x="30995" y="2439"/>
                    <a:pt x="30956" y="2324"/>
                  </a:cubicBezTo>
                  <a:cubicBezTo>
                    <a:pt x="30918" y="2132"/>
                    <a:pt x="30803" y="1940"/>
                    <a:pt x="30668" y="1767"/>
                  </a:cubicBezTo>
                  <a:cubicBezTo>
                    <a:pt x="30457" y="1479"/>
                    <a:pt x="30150" y="1249"/>
                    <a:pt x="29766" y="999"/>
                  </a:cubicBezTo>
                  <a:cubicBezTo>
                    <a:pt x="29478" y="826"/>
                    <a:pt x="29132" y="692"/>
                    <a:pt x="28690" y="538"/>
                  </a:cubicBezTo>
                  <a:cubicBezTo>
                    <a:pt x="28345" y="423"/>
                    <a:pt x="27961" y="327"/>
                    <a:pt x="27500" y="250"/>
                  </a:cubicBezTo>
                  <a:cubicBezTo>
                    <a:pt x="26693" y="116"/>
                    <a:pt x="25810" y="20"/>
                    <a:pt x="24754" y="1"/>
                  </a:cubicBezTo>
                  <a:close/>
                </a:path>
              </a:pathLst>
            </a:custGeom>
            <a:solidFill>
              <a:srgbClr val="61A1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844;p68">
              <a:extLst>
                <a:ext uri="{FF2B5EF4-FFF2-40B4-BE49-F238E27FC236}">
                  <a16:creationId xmlns:a16="http://schemas.microsoft.com/office/drawing/2014/main" id="{B10BFADB-FE29-47A5-8D65-AFF6CF7D668C}"/>
                </a:ext>
              </a:extLst>
            </p:cNvPr>
            <p:cNvSpPr/>
            <p:nvPr/>
          </p:nvSpPr>
          <p:spPr>
            <a:xfrm>
              <a:off x="3516856" y="1318087"/>
              <a:ext cx="48322" cy="43632"/>
            </a:xfrm>
            <a:custGeom>
              <a:avLst/>
              <a:gdLst/>
              <a:ahLst/>
              <a:cxnLst/>
              <a:rect l="l" t="t" r="r" b="b"/>
              <a:pathLst>
                <a:path w="1556" h="1405" extrusionOk="0">
                  <a:moveTo>
                    <a:pt x="346" y="1"/>
                  </a:moveTo>
                  <a:cubicBezTo>
                    <a:pt x="211" y="1"/>
                    <a:pt x="135" y="39"/>
                    <a:pt x="96" y="97"/>
                  </a:cubicBezTo>
                  <a:cubicBezTo>
                    <a:pt x="19" y="173"/>
                    <a:pt x="0" y="308"/>
                    <a:pt x="19" y="423"/>
                  </a:cubicBezTo>
                  <a:cubicBezTo>
                    <a:pt x="19" y="442"/>
                    <a:pt x="38" y="461"/>
                    <a:pt x="38" y="461"/>
                  </a:cubicBezTo>
                  <a:cubicBezTo>
                    <a:pt x="38" y="615"/>
                    <a:pt x="115" y="750"/>
                    <a:pt x="211" y="884"/>
                  </a:cubicBezTo>
                  <a:cubicBezTo>
                    <a:pt x="346" y="1038"/>
                    <a:pt x="519" y="1191"/>
                    <a:pt x="711" y="1306"/>
                  </a:cubicBezTo>
                  <a:cubicBezTo>
                    <a:pt x="822" y="1362"/>
                    <a:pt x="939" y="1405"/>
                    <a:pt x="1056" y="1405"/>
                  </a:cubicBezTo>
                  <a:cubicBezTo>
                    <a:pt x="1141" y="1405"/>
                    <a:pt x="1225" y="1382"/>
                    <a:pt x="1306" y="1326"/>
                  </a:cubicBezTo>
                  <a:cubicBezTo>
                    <a:pt x="1402" y="1268"/>
                    <a:pt x="1479" y="1172"/>
                    <a:pt x="1536" y="1057"/>
                  </a:cubicBezTo>
                  <a:cubicBezTo>
                    <a:pt x="1556" y="999"/>
                    <a:pt x="1556" y="922"/>
                    <a:pt x="1556" y="884"/>
                  </a:cubicBezTo>
                  <a:cubicBezTo>
                    <a:pt x="1556" y="788"/>
                    <a:pt x="1517" y="711"/>
                    <a:pt x="1479" y="634"/>
                  </a:cubicBezTo>
                  <a:cubicBezTo>
                    <a:pt x="1440" y="538"/>
                    <a:pt x="1364" y="481"/>
                    <a:pt x="1287" y="404"/>
                  </a:cubicBezTo>
                  <a:cubicBezTo>
                    <a:pt x="1191" y="308"/>
                    <a:pt x="1095" y="250"/>
                    <a:pt x="979" y="193"/>
                  </a:cubicBezTo>
                  <a:cubicBezTo>
                    <a:pt x="883" y="135"/>
                    <a:pt x="807" y="97"/>
                    <a:pt x="711" y="58"/>
                  </a:cubicBezTo>
                  <a:cubicBezTo>
                    <a:pt x="672" y="39"/>
                    <a:pt x="595" y="20"/>
                    <a:pt x="538" y="20"/>
                  </a:cubicBezTo>
                  <a:cubicBezTo>
                    <a:pt x="499" y="1"/>
                    <a:pt x="442" y="1"/>
                    <a:pt x="384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845;p68">
              <a:extLst>
                <a:ext uri="{FF2B5EF4-FFF2-40B4-BE49-F238E27FC236}">
                  <a16:creationId xmlns:a16="http://schemas.microsoft.com/office/drawing/2014/main" id="{D2CCE47D-0AA8-4817-952D-7D45FA042B68}"/>
                </a:ext>
              </a:extLst>
            </p:cNvPr>
            <p:cNvSpPr/>
            <p:nvPr/>
          </p:nvSpPr>
          <p:spPr>
            <a:xfrm>
              <a:off x="3584836" y="1364608"/>
              <a:ext cx="254092" cy="125617"/>
            </a:xfrm>
            <a:custGeom>
              <a:avLst/>
              <a:gdLst/>
              <a:ahLst/>
              <a:cxnLst/>
              <a:rect l="l" t="t" r="r" b="b"/>
              <a:pathLst>
                <a:path w="8182" h="4045" extrusionOk="0">
                  <a:moveTo>
                    <a:pt x="404" y="0"/>
                  </a:moveTo>
                  <a:cubicBezTo>
                    <a:pt x="346" y="0"/>
                    <a:pt x="308" y="0"/>
                    <a:pt x="250" y="39"/>
                  </a:cubicBezTo>
                  <a:cubicBezTo>
                    <a:pt x="135" y="77"/>
                    <a:pt x="39" y="173"/>
                    <a:pt x="19" y="308"/>
                  </a:cubicBezTo>
                  <a:cubicBezTo>
                    <a:pt x="0" y="461"/>
                    <a:pt x="58" y="577"/>
                    <a:pt x="116" y="673"/>
                  </a:cubicBezTo>
                  <a:cubicBezTo>
                    <a:pt x="192" y="788"/>
                    <a:pt x="250" y="884"/>
                    <a:pt x="346" y="999"/>
                  </a:cubicBezTo>
                  <a:cubicBezTo>
                    <a:pt x="615" y="1306"/>
                    <a:pt x="922" y="1556"/>
                    <a:pt x="1153" y="1748"/>
                  </a:cubicBezTo>
                  <a:cubicBezTo>
                    <a:pt x="1441" y="1998"/>
                    <a:pt x="1729" y="2209"/>
                    <a:pt x="1978" y="2439"/>
                  </a:cubicBezTo>
                  <a:cubicBezTo>
                    <a:pt x="2362" y="2689"/>
                    <a:pt x="2785" y="2919"/>
                    <a:pt x="3188" y="3111"/>
                  </a:cubicBezTo>
                  <a:cubicBezTo>
                    <a:pt x="3860" y="3438"/>
                    <a:pt x="4475" y="3668"/>
                    <a:pt x="5108" y="3841"/>
                  </a:cubicBezTo>
                  <a:cubicBezTo>
                    <a:pt x="5572" y="3980"/>
                    <a:pt x="6022" y="4045"/>
                    <a:pt x="6441" y="4045"/>
                  </a:cubicBezTo>
                  <a:cubicBezTo>
                    <a:pt x="6543" y="4045"/>
                    <a:pt x="6643" y="4041"/>
                    <a:pt x="6741" y="4033"/>
                  </a:cubicBezTo>
                  <a:cubicBezTo>
                    <a:pt x="6875" y="4033"/>
                    <a:pt x="7029" y="4014"/>
                    <a:pt x="7163" y="3995"/>
                  </a:cubicBezTo>
                  <a:cubicBezTo>
                    <a:pt x="7202" y="3995"/>
                    <a:pt x="7221" y="3976"/>
                    <a:pt x="7240" y="3976"/>
                  </a:cubicBezTo>
                  <a:lnTo>
                    <a:pt x="7298" y="3976"/>
                  </a:lnTo>
                  <a:cubicBezTo>
                    <a:pt x="7509" y="3918"/>
                    <a:pt x="7701" y="3841"/>
                    <a:pt x="7835" y="3745"/>
                  </a:cubicBezTo>
                  <a:cubicBezTo>
                    <a:pt x="7989" y="3649"/>
                    <a:pt x="8085" y="3515"/>
                    <a:pt x="8162" y="3361"/>
                  </a:cubicBezTo>
                  <a:cubicBezTo>
                    <a:pt x="8181" y="3265"/>
                    <a:pt x="8181" y="3111"/>
                    <a:pt x="8162" y="2939"/>
                  </a:cubicBezTo>
                  <a:cubicBezTo>
                    <a:pt x="8123" y="2843"/>
                    <a:pt x="8104" y="2766"/>
                    <a:pt x="8085" y="2689"/>
                  </a:cubicBezTo>
                  <a:cubicBezTo>
                    <a:pt x="8027" y="2593"/>
                    <a:pt x="7989" y="2535"/>
                    <a:pt x="7931" y="2439"/>
                  </a:cubicBezTo>
                  <a:cubicBezTo>
                    <a:pt x="7855" y="2343"/>
                    <a:pt x="7797" y="2266"/>
                    <a:pt x="7739" y="2209"/>
                  </a:cubicBezTo>
                  <a:cubicBezTo>
                    <a:pt x="7663" y="2151"/>
                    <a:pt x="7605" y="2094"/>
                    <a:pt x="7509" y="2017"/>
                  </a:cubicBezTo>
                  <a:cubicBezTo>
                    <a:pt x="7336" y="1882"/>
                    <a:pt x="7125" y="1748"/>
                    <a:pt x="6875" y="1671"/>
                  </a:cubicBezTo>
                  <a:cubicBezTo>
                    <a:pt x="6587" y="1537"/>
                    <a:pt x="6299" y="1479"/>
                    <a:pt x="6011" y="1402"/>
                  </a:cubicBezTo>
                  <a:cubicBezTo>
                    <a:pt x="5569" y="1268"/>
                    <a:pt x="5108" y="1191"/>
                    <a:pt x="4648" y="1076"/>
                  </a:cubicBezTo>
                  <a:cubicBezTo>
                    <a:pt x="3937" y="922"/>
                    <a:pt x="3169" y="749"/>
                    <a:pt x="2439" y="557"/>
                  </a:cubicBezTo>
                  <a:lnTo>
                    <a:pt x="2420" y="557"/>
                  </a:lnTo>
                  <a:cubicBezTo>
                    <a:pt x="2055" y="461"/>
                    <a:pt x="1690" y="346"/>
                    <a:pt x="1364" y="231"/>
                  </a:cubicBezTo>
                  <a:cubicBezTo>
                    <a:pt x="1172" y="154"/>
                    <a:pt x="922" y="77"/>
                    <a:pt x="692" y="39"/>
                  </a:cubicBezTo>
                  <a:cubicBezTo>
                    <a:pt x="615" y="0"/>
                    <a:pt x="538" y="0"/>
                    <a:pt x="442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846;p68">
              <a:extLst>
                <a:ext uri="{FF2B5EF4-FFF2-40B4-BE49-F238E27FC236}">
                  <a16:creationId xmlns:a16="http://schemas.microsoft.com/office/drawing/2014/main" id="{C91B6577-5BA0-4AE6-9AE1-5978905EF3DA}"/>
                </a:ext>
              </a:extLst>
            </p:cNvPr>
            <p:cNvSpPr/>
            <p:nvPr/>
          </p:nvSpPr>
          <p:spPr>
            <a:xfrm>
              <a:off x="3407698" y="1976054"/>
              <a:ext cx="94252" cy="93320"/>
            </a:xfrm>
            <a:custGeom>
              <a:avLst/>
              <a:gdLst/>
              <a:ahLst/>
              <a:cxnLst/>
              <a:rect l="l" t="t" r="r" b="b"/>
              <a:pathLst>
                <a:path w="3035" h="3005" extrusionOk="0">
                  <a:moveTo>
                    <a:pt x="1469" y="0"/>
                  </a:moveTo>
                  <a:cubicBezTo>
                    <a:pt x="1377" y="0"/>
                    <a:pt x="1284" y="11"/>
                    <a:pt x="1191" y="34"/>
                  </a:cubicBezTo>
                  <a:cubicBezTo>
                    <a:pt x="443" y="187"/>
                    <a:pt x="1" y="994"/>
                    <a:pt x="174" y="1800"/>
                  </a:cubicBezTo>
                  <a:cubicBezTo>
                    <a:pt x="341" y="2505"/>
                    <a:pt x="934" y="3004"/>
                    <a:pt x="1580" y="3004"/>
                  </a:cubicBezTo>
                  <a:cubicBezTo>
                    <a:pt x="1674" y="3004"/>
                    <a:pt x="1769" y="2994"/>
                    <a:pt x="1864" y="2972"/>
                  </a:cubicBezTo>
                  <a:cubicBezTo>
                    <a:pt x="2593" y="2799"/>
                    <a:pt x="3035" y="2012"/>
                    <a:pt x="2862" y="1205"/>
                  </a:cubicBezTo>
                  <a:cubicBezTo>
                    <a:pt x="2695" y="486"/>
                    <a:pt x="2092" y="0"/>
                    <a:pt x="1469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847;p68">
              <a:extLst>
                <a:ext uri="{FF2B5EF4-FFF2-40B4-BE49-F238E27FC236}">
                  <a16:creationId xmlns:a16="http://schemas.microsoft.com/office/drawing/2014/main" id="{D68F7C55-681A-42F4-B106-CAC189F950D5}"/>
                </a:ext>
              </a:extLst>
            </p:cNvPr>
            <p:cNvSpPr/>
            <p:nvPr/>
          </p:nvSpPr>
          <p:spPr>
            <a:xfrm>
              <a:off x="3433350" y="1987327"/>
              <a:ext cx="66830" cy="65588"/>
            </a:xfrm>
            <a:custGeom>
              <a:avLst/>
              <a:gdLst/>
              <a:ahLst/>
              <a:cxnLst/>
              <a:rect l="l" t="t" r="r" b="b"/>
              <a:pathLst>
                <a:path w="2152" h="2112" extrusionOk="0">
                  <a:moveTo>
                    <a:pt x="1012" y="1"/>
                  </a:moveTo>
                  <a:cubicBezTo>
                    <a:pt x="957" y="1"/>
                    <a:pt x="901" y="6"/>
                    <a:pt x="846" y="16"/>
                  </a:cubicBezTo>
                  <a:cubicBezTo>
                    <a:pt x="327" y="151"/>
                    <a:pt x="1" y="688"/>
                    <a:pt x="135" y="1264"/>
                  </a:cubicBezTo>
                  <a:cubicBezTo>
                    <a:pt x="253" y="1769"/>
                    <a:pt x="665" y="2111"/>
                    <a:pt x="1127" y="2111"/>
                  </a:cubicBezTo>
                  <a:cubicBezTo>
                    <a:pt x="1192" y="2111"/>
                    <a:pt x="1259" y="2105"/>
                    <a:pt x="1326" y="2090"/>
                  </a:cubicBezTo>
                  <a:cubicBezTo>
                    <a:pt x="1825" y="1956"/>
                    <a:pt x="2151" y="1418"/>
                    <a:pt x="2017" y="842"/>
                  </a:cubicBezTo>
                  <a:cubicBezTo>
                    <a:pt x="1880" y="345"/>
                    <a:pt x="1467" y="1"/>
                    <a:pt x="1012" y="1"/>
                  </a:cubicBezTo>
                  <a:close/>
                </a:path>
              </a:pathLst>
            </a:custGeom>
            <a:solidFill>
              <a:srgbClr val="682F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848;p68">
              <a:extLst>
                <a:ext uri="{FF2B5EF4-FFF2-40B4-BE49-F238E27FC236}">
                  <a16:creationId xmlns:a16="http://schemas.microsoft.com/office/drawing/2014/main" id="{35AEBDFC-DF2D-445A-BD90-CE491C15B734}"/>
                </a:ext>
              </a:extLst>
            </p:cNvPr>
            <p:cNvSpPr/>
            <p:nvPr/>
          </p:nvSpPr>
          <p:spPr>
            <a:xfrm>
              <a:off x="3421425" y="2025401"/>
              <a:ext cx="30434" cy="12515"/>
            </a:xfrm>
            <a:custGeom>
              <a:avLst/>
              <a:gdLst/>
              <a:ahLst/>
              <a:cxnLst/>
              <a:rect l="l" t="t" r="r" b="b"/>
              <a:pathLst>
                <a:path w="980" h="403" extrusionOk="0">
                  <a:moveTo>
                    <a:pt x="678" y="1"/>
                  </a:moveTo>
                  <a:cubicBezTo>
                    <a:pt x="609" y="1"/>
                    <a:pt x="534" y="7"/>
                    <a:pt x="461" y="19"/>
                  </a:cubicBezTo>
                  <a:cubicBezTo>
                    <a:pt x="193" y="77"/>
                    <a:pt x="1" y="211"/>
                    <a:pt x="20" y="307"/>
                  </a:cubicBezTo>
                  <a:cubicBezTo>
                    <a:pt x="33" y="373"/>
                    <a:pt x="136" y="403"/>
                    <a:pt x="285" y="403"/>
                  </a:cubicBezTo>
                  <a:cubicBezTo>
                    <a:pt x="355" y="403"/>
                    <a:pt x="434" y="396"/>
                    <a:pt x="519" y="384"/>
                  </a:cubicBezTo>
                  <a:cubicBezTo>
                    <a:pt x="788" y="327"/>
                    <a:pt x="980" y="192"/>
                    <a:pt x="961" y="96"/>
                  </a:cubicBezTo>
                  <a:cubicBezTo>
                    <a:pt x="948" y="30"/>
                    <a:pt x="827" y="1"/>
                    <a:pt x="678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849;p68">
              <a:extLst>
                <a:ext uri="{FF2B5EF4-FFF2-40B4-BE49-F238E27FC236}">
                  <a16:creationId xmlns:a16="http://schemas.microsoft.com/office/drawing/2014/main" id="{5A2CC46A-AC1D-41B0-B78C-71059082C373}"/>
                </a:ext>
              </a:extLst>
            </p:cNvPr>
            <p:cNvSpPr/>
            <p:nvPr/>
          </p:nvSpPr>
          <p:spPr>
            <a:xfrm>
              <a:off x="3398164" y="1934130"/>
              <a:ext cx="54315" cy="28167"/>
            </a:xfrm>
            <a:custGeom>
              <a:avLst/>
              <a:gdLst/>
              <a:ahLst/>
              <a:cxnLst/>
              <a:rect l="l" t="t" r="r" b="b"/>
              <a:pathLst>
                <a:path w="1749" h="907" extrusionOk="0">
                  <a:moveTo>
                    <a:pt x="1288" y="1"/>
                  </a:moveTo>
                  <a:cubicBezTo>
                    <a:pt x="1133" y="1"/>
                    <a:pt x="946" y="31"/>
                    <a:pt x="750" y="97"/>
                  </a:cubicBezTo>
                  <a:cubicBezTo>
                    <a:pt x="308" y="270"/>
                    <a:pt x="1" y="558"/>
                    <a:pt x="77" y="750"/>
                  </a:cubicBezTo>
                  <a:cubicBezTo>
                    <a:pt x="108" y="853"/>
                    <a:pt x="246" y="907"/>
                    <a:pt x="435" y="907"/>
                  </a:cubicBezTo>
                  <a:cubicBezTo>
                    <a:pt x="596" y="907"/>
                    <a:pt x="796" y="868"/>
                    <a:pt x="999" y="788"/>
                  </a:cubicBezTo>
                  <a:cubicBezTo>
                    <a:pt x="1441" y="635"/>
                    <a:pt x="1748" y="347"/>
                    <a:pt x="1690" y="155"/>
                  </a:cubicBezTo>
                  <a:cubicBezTo>
                    <a:pt x="1647" y="56"/>
                    <a:pt x="1495" y="1"/>
                    <a:pt x="1288" y="1"/>
                  </a:cubicBezTo>
                  <a:close/>
                </a:path>
              </a:pathLst>
            </a:custGeom>
            <a:solidFill>
              <a:srgbClr val="6AA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850;p68">
              <a:extLst>
                <a:ext uri="{FF2B5EF4-FFF2-40B4-BE49-F238E27FC236}">
                  <a16:creationId xmlns:a16="http://schemas.microsoft.com/office/drawing/2014/main" id="{1662DB0E-908C-4BFF-A118-172C3A0A88B8}"/>
                </a:ext>
              </a:extLst>
            </p:cNvPr>
            <p:cNvSpPr/>
            <p:nvPr/>
          </p:nvSpPr>
          <p:spPr>
            <a:xfrm>
              <a:off x="3624182" y="1932763"/>
              <a:ext cx="93072" cy="94035"/>
            </a:xfrm>
            <a:custGeom>
              <a:avLst/>
              <a:gdLst/>
              <a:ahLst/>
              <a:cxnLst/>
              <a:rect l="l" t="t" r="r" b="b"/>
              <a:pathLst>
                <a:path w="2997" h="3028" extrusionOk="0">
                  <a:moveTo>
                    <a:pt x="1442" y="0"/>
                  </a:moveTo>
                  <a:cubicBezTo>
                    <a:pt x="1359" y="0"/>
                    <a:pt x="1275" y="9"/>
                    <a:pt x="1191" y="26"/>
                  </a:cubicBezTo>
                  <a:cubicBezTo>
                    <a:pt x="462" y="179"/>
                    <a:pt x="1" y="967"/>
                    <a:pt x="135" y="1773"/>
                  </a:cubicBezTo>
                  <a:cubicBezTo>
                    <a:pt x="289" y="2507"/>
                    <a:pt x="881" y="3028"/>
                    <a:pt x="1523" y="3028"/>
                  </a:cubicBezTo>
                  <a:cubicBezTo>
                    <a:pt x="1604" y="3028"/>
                    <a:pt x="1686" y="3019"/>
                    <a:pt x="1767" y="3002"/>
                  </a:cubicBezTo>
                  <a:cubicBezTo>
                    <a:pt x="2516" y="2868"/>
                    <a:pt x="2996" y="2061"/>
                    <a:pt x="2824" y="1255"/>
                  </a:cubicBezTo>
                  <a:cubicBezTo>
                    <a:pt x="2687" y="521"/>
                    <a:pt x="2097" y="0"/>
                    <a:pt x="1442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851;p68">
              <a:extLst>
                <a:ext uri="{FF2B5EF4-FFF2-40B4-BE49-F238E27FC236}">
                  <a16:creationId xmlns:a16="http://schemas.microsoft.com/office/drawing/2014/main" id="{51DDDA63-C5DC-4F0C-9B2D-AE67E6DA05E6}"/>
                </a:ext>
              </a:extLst>
            </p:cNvPr>
            <p:cNvSpPr/>
            <p:nvPr/>
          </p:nvSpPr>
          <p:spPr>
            <a:xfrm>
              <a:off x="3625393" y="1949782"/>
              <a:ext cx="66799" cy="65371"/>
            </a:xfrm>
            <a:custGeom>
              <a:avLst/>
              <a:gdLst/>
              <a:ahLst/>
              <a:cxnLst/>
              <a:rect l="l" t="t" r="r" b="b"/>
              <a:pathLst>
                <a:path w="2151" h="2105" extrusionOk="0">
                  <a:moveTo>
                    <a:pt x="1029" y="1"/>
                  </a:moveTo>
                  <a:cubicBezTo>
                    <a:pt x="975" y="1"/>
                    <a:pt x="920" y="6"/>
                    <a:pt x="864" y="15"/>
                  </a:cubicBezTo>
                  <a:cubicBezTo>
                    <a:pt x="346" y="111"/>
                    <a:pt x="0" y="649"/>
                    <a:pt x="135" y="1225"/>
                  </a:cubicBezTo>
                  <a:cubicBezTo>
                    <a:pt x="238" y="1742"/>
                    <a:pt x="650" y="2104"/>
                    <a:pt x="1122" y="2104"/>
                  </a:cubicBezTo>
                  <a:cubicBezTo>
                    <a:pt x="1176" y="2104"/>
                    <a:pt x="1231" y="2099"/>
                    <a:pt x="1287" y="2089"/>
                  </a:cubicBezTo>
                  <a:cubicBezTo>
                    <a:pt x="1805" y="1993"/>
                    <a:pt x="2151" y="1456"/>
                    <a:pt x="2017" y="880"/>
                  </a:cubicBezTo>
                  <a:cubicBezTo>
                    <a:pt x="1913" y="363"/>
                    <a:pt x="1501" y="1"/>
                    <a:pt x="1029" y="1"/>
                  </a:cubicBezTo>
                  <a:close/>
                </a:path>
              </a:pathLst>
            </a:custGeom>
            <a:solidFill>
              <a:srgbClr val="682F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852;p68">
              <a:extLst>
                <a:ext uri="{FF2B5EF4-FFF2-40B4-BE49-F238E27FC236}">
                  <a16:creationId xmlns:a16="http://schemas.microsoft.com/office/drawing/2014/main" id="{3A037EDD-5F66-4AEA-BEC9-4F094E2118F5}"/>
                </a:ext>
              </a:extLst>
            </p:cNvPr>
            <p:cNvSpPr/>
            <p:nvPr/>
          </p:nvSpPr>
          <p:spPr>
            <a:xfrm>
              <a:off x="3675485" y="1973725"/>
              <a:ext cx="30434" cy="12143"/>
            </a:xfrm>
            <a:custGeom>
              <a:avLst/>
              <a:gdLst/>
              <a:ahLst/>
              <a:cxnLst/>
              <a:rect l="l" t="t" r="r" b="b"/>
              <a:pathLst>
                <a:path w="980" h="391" extrusionOk="0">
                  <a:moveTo>
                    <a:pt x="722" y="0"/>
                  </a:moveTo>
                  <a:cubicBezTo>
                    <a:pt x="647" y="0"/>
                    <a:pt x="558" y="11"/>
                    <a:pt x="461" y="32"/>
                  </a:cubicBezTo>
                  <a:cubicBezTo>
                    <a:pt x="192" y="109"/>
                    <a:pt x="0" y="224"/>
                    <a:pt x="19" y="301"/>
                  </a:cubicBezTo>
                  <a:cubicBezTo>
                    <a:pt x="31" y="361"/>
                    <a:pt x="126" y="391"/>
                    <a:pt x="256" y="391"/>
                  </a:cubicBezTo>
                  <a:cubicBezTo>
                    <a:pt x="334" y="391"/>
                    <a:pt x="425" y="380"/>
                    <a:pt x="519" y="358"/>
                  </a:cubicBezTo>
                  <a:cubicBezTo>
                    <a:pt x="788" y="320"/>
                    <a:pt x="980" y="205"/>
                    <a:pt x="960" y="109"/>
                  </a:cubicBezTo>
                  <a:cubicBezTo>
                    <a:pt x="948" y="35"/>
                    <a:pt x="857" y="0"/>
                    <a:pt x="722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853;p68">
              <a:extLst>
                <a:ext uri="{FF2B5EF4-FFF2-40B4-BE49-F238E27FC236}">
                  <a16:creationId xmlns:a16="http://schemas.microsoft.com/office/drawing/2014/main" id="{A5548614-DBE4-4383-A54B-47107A68A802}"/>
                </a:ext>
              </a:extLst>
            </p:cNvPr>
            <p:cNvSpPr/>
            <p:nvPr/>
          </p:nvSpPr>
          <p:spPr>
            <a:xfrm>
              <a:off x="3634337" y="1890435"/>
              <a:ext cx="53104" cy="24068"/>
            </a:xfrm>
            <a:custGeom>
              <a:avLst/>
              <a:gdLst/>
              <a:ahLst/>
              <a:cxnLst/>
              <a:rect l="l" t="t" r="r" b="b"/>
              <a:pathLst>
                <a:path w="1710" h="775" extrusionOk="0">
                  <a:moveTo>
                    <a:pt x="979" y="1"/>
                  </a:moveTo>
                  <a:cubicBezTo>
                    <a:pt x="935" y="1"/>
                    <a:pt x="891" y="2"/>
                    <a:pt x="845" y="6"/>
                  </a:cubicBezTo>
                  <a:cubicBezTo>
                    <a:pt x="365" y="6"/>
                    <a:pt x="0" y="160"/>
                    <a:pt x="0" y="409"/>
                  </a:cubicBezTo>
                  <a:cubicBezTo>
                    <a:pt x="0" y="621"/>
                    <a:pt x="384" y="774"/>
                    <a:pt x="864" y="774"/>
                  </a:cubicBezTo>
                  <a:cubicBezTo>
                    <a:pt x="1325" y="736"/>
                    <a:pt x="1709" y="582"/>
                    <a:pt x="1709" y="352"/>
                  </a:cubicBezTo>
                  <a:cubicBezTo>
                    <a:pt x="1709" y="160"/>
                    <a:pt x="1394" y="1"/>
                    <a:pt x="979" y="1"/>
                  </a:cubicBezTo>
                  <a:close/>
                </a:path>
              </a:pathLst>
            </a:custGeom>
            <a:solidFill>
              <a:srgbClr val="6AA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854;p68">
              <a:extLst>
                <a:ext uri="{FF2B5EF4-FFF2-40B4-BE49-F238E27FC236}">
                  <a16:creationId xmlns:a16="http://schemas.microsoft.com/office/drawing/2014/main" id="{43CEB8C5-D23C-42C6-B69E-2796AA575E05}"/>
                </a:ext>
              </a:extLst>
            </p:cNvPr>
            <p:cNvSpPr/>
            <p:nvPr/>
          </p:nvSpPr>
          <p:spPr>
            <a:xfrm>
              <a:off x="3537725" y="2016457"/>
              <a:ext cx="69191" cy="38446"/>
            </a:xfrm>
            <a:custGeom>
              <a:avLst/>
              <a:gdLst/>
              <a:ahLst/>
              <a:cxnLst/>
              <a:rect l="l" t="t" r="r" b="b"/>
              <a:pathLst>
                <a:path w="2228" h="1238" extrusionOk="0">
                  <a:moveTo>
                    <a:pt x="1287" y="0"/>
                  </a:moveTo>
                  <a:cubicBezTo>
                    <a:pt x="1248" y="0"/>
                    <a:pt x="1172" y="0"/>
                    <a:pt x="1095" y="19"/>
                  </a:cubicBezTo>
                  <a:cubicBezTo>
                    <a:pt x="903" y="38"/>
                    <a:pt x="730" y="115"/>
                    <a:pt x="576" y="211"/>
                  </a:cubicBezTo>
                  <a:cubicBezTo>
                    <a:pt x="423" y="288"/>
                    <a:pt x="307" y="403"/>
                    <a:pt x="211" y="499"/>
                  </a:cubicBezTo>
                  <a:cubicBezTo>
                    <a:pt x="115" y="615"/>
                    <a:pt x="77" y="749"/>
                    <a:pt x="39" y="883"/>
                  </a:cubicBezTo>
                  <a:cubicBezTo>
                    <a:pt x="39" y="883"/>
                    <a:pt x="19" y="883"/>
                    <a:pt x="19" y="903"/>
                  </a:cubicBezTo>
                  <a:cubicBezTo>
                    <a:pt x="0" y="941"/>
                    <a:pt x="0" y="979"/>
                    <a:pt x="19" y="999"/>
                  </a:cubicBezTo>
                  <a:cubicBezTo>
                    <a:pt x="96" y="1075"/>
                    <a:pt x="192" y="1133"/>
                    <a:pt x="288" y="1152"/>
                  </a:cubicBezTo>
                  <a:cubicBezTo>
                    <a:pt x="384" y="1171"/>
                    <a:pt x="480" y="1229"/>
                    <a:pt x="576" y="1229"/>
                  </a:cubicBezTo>
                  <a:cubicBezTo>
                    <a:pt x="640" y="1229"/>
                    <a:pt x="704" y="1238"/>
                    <a:pt x="768" y="1238"/>
                  </a:cubicBezTo>
                  <a:cubicBezTo>
                    <a:pt x="800" y="1238"/>
                    <a:pt x="832" y="1235"/>
                    <a:pt x="864" y="1229"/>
                  </a:cubicBezTo>
                  <a:cubicBezTo>
                    <a:pt x="980" y="1229"/>
                    <a:pt x="1095" y="1191"/>
                    <a:pt x="1191" y="1171"/>
                  </a:cubicBezTo>
                  <a:cubicBezTo>
                    <a:pt x="1287" y="1152"/>
                    <a:pt x="1383" y="1133"/>
                    <a:pt x="1479" y="1075"/>
                  </a:cubicBezTo>
                  <a:cubicBezTo>
                    <a:pt x="1556" y="1056"/>
                    <a:pt x="1633" y="999"/>
                    <a:pt x="1729" y="979"/>
                  </a:cubicBezTo>
                  <a:cubicBezTo>
                    <a:pt x="1825" y="941"/>
                    <a:pt x="1882" y="883"/>
                    <a:pt x="1959" y="845"/>
                  </a:cubicBezTo>
                  <a:cubicBezTo>
                    <a:pt x="2017" y="807"/>
                    <a:pt x="2036" y="787"/>
                    <a:pt x="2074" y="768"/>
                  </a:cubicBezTo>
                  <a:cubicBezTo>
                    <a:pt x="2132" y="749"/>
                    <a:pt x="2151" y="691"/>
                    <a:pt x="2170" y="672"/>
                  </a:cubicBezTo>
                  <a:cubicBezTo>
                    <a:pt x="2209" y="653"/>
                    <a:pt x="2228" y="595"/>
                    <a:pt x="2228" y="576"/>
                  </a:cubicBezTo>
                  <a:lnTo>
                    <a:pt x="2228" y="519"/>
                  </a:lnTo>
                  <a:cubicBezTo>
                    <a:pt x="2228" y="499"/>
                    <a:pt x="2228" y="480"/>
                    <a:pt x="2209" y="461"/>
                  </a:cubicBezTo>
                  <a:cubicBezTo>
                    <a:pt x="2209" y="423"/>
                    <a:pt x="2170" y="384"/>
                    <a:pt x="2151" y="365"/>
                  </a:cubicBezTo>
                  <a:lnTo>
                    <a:pt x="2055" y="269"/>
                  </a:lnTo>
                  <a:cubicBezTo>
                    <a:pt x="1978" y="211"/>
                    <a:pt x="1921" y="173"/>
                    <a:pt x="1825" y="115"/>
                  </a:cubicBezTo>
                  <a:cubicBezTo>
                    <a:pt x="1748" y="96"/>
                    <a:pt x="1652" y="38"/>
                    <a:pt x="1575" y="38"/>
                  </a:cubicBezTo>
                  <a:cubicBezTo>
                    <a:pt x="1517" y="19"/>
                    <a:pt x="1383" y="0"/>
                    <a:pt x="1287" y="0"/>
                  </a:cubicBezTo>
                  <a:close/>
                </a:path>
              </a:pathLst>
            </a:custGeom>
            <a:solidFill>
              <a:srgbClr val="FF77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855;p68">
              <a:extLst>
                <a:ext uri="{FF2B5EF4-FFF2-40B4-BE49-F238E27FC236}">
                  <a16:creationId xmlns:a16="http://schemas.microsoft.com/office/drawing/2014/main" id="{FE0DE219-5E5D-4125-A660-1BC848F26454}"/>
                </a:ext>
              </a:extLst>
            </p:cNvPr>
            <p:cNvSpPr/>
            <p:nvPr/>
          </p:nvSpPr>
          <p:spPr>
            <a:xfrm>
              <a:off x="3520428" y="1987824"/>
              <a:ext cx="97233" cy="70992"/>
            </a:xfrm>
            <a:custGeom>
              <a:avLst/>
              <a:gdLst/>
              <a:ahLst/>
              <a:cxnLst/>
              <a:rect l="l" t="t" r="r" b="b"/>
              <a:pathLst>
                <a:path w="3131" h="2286" extrusionOk="0">
                  <a:moveTo>
                    <a:pt x="1940" y="1037"/>
                  </a:moveTo>
                  <a:cubicBezTo>
                    <a:pt x="2074" y="1056"/>
                    <a:pt x="2170" y="1056"/>
                    <a:pt x="2286" y="1114"/>
                  </a:cubicBezTo>
                  <a:cubicBezTo>
                    <a:pt x="2382" y="1133"/>
                    <a:pt x="2458" y="1191"/>
                    <a:pt x="2516" y="1229"/>
                  </a:cubicBezTo>
                  <a:cubicBezTo>
                    <a:pt x="2593" y="1287"/>
                    <a:pt x="2670" y="1325"/>
                    <a:pt x="2708" y="1402"/>
                  </a:cubicBezTo>
                  <a:cubicBezTo>
                    <a:pt x="2746" y="1421"/>
                    <a:pt x="2746" y="1441"/>
                    <a:pt x="2766" y="1441"/>
                  </a:cubicBezTo>
                  <a:lnTo>
                    <a:pt x="2746" y="1479"/>
                  </a:lnTo>
                  <a:cubicBezTo>
                    <a:pt x="2670" y="1575"/>
                    <a:pt x="2593" y="1633"/>
                    <a:pt x="2516" y="1709"/>
                  </a:cubicBezTo>
                  <a:cubicBezTo>
                    <a:pt x="2420" y="1786"/>
                    <a:pt x="2324" y="1863"/>
                    <a:pt x="2209" y="1901"/>
                  </a:cubicBezTo>
                  <a:cubicBezTo>
                    <a:pt x="2074" y="1978"/>
                    <a:pt x="1901" y="2017"/>
                    <a:pt x="1748" y="2055"/>
                  </a:cubicBezTo>
                  <a:lnTo>
                    <a:pt x="1767" y="2055"/>
                  </a:lnTo>
                  <a:cubicBezTo>
                    <a:pt x="1652" y="2093"/>
                    <a:pt x="1556" y="2113"/>
                    <a:pt x="1498" y="2113"/>
                  </a:cubicBezTo>
                  <a:lnTo>
                    <a:pt x="1249" y="2113"/>
                  </a:lnTo>
                  <a:cubicBezTo>
                    <a:pt x="1114" y="2093"/>
                    <a:pt x="980" y="2074"/>
                    <a:pt x="864" y="2055"/>
                  </a:cubicBezTo>
                  <a:cubicBezTo>
                    <a:pt x="788" y="2017"/>
                    <a:pt x="730" y="1997"/>
                    <a:pt x="672" y="1959"/>
                  </a:cubicBezTo>
                  <a:cubicBezTo>
                    <a:pt x="672" y="1882"/>
                    <a:pt x="692" y="1805"/>
                    <a:pt x="711" y="1729"/>
                  </a:cubicBezTo>
                  <a:cubicBezTo>
                    <a:pt x="749" y="1671"/>
                    <a:pt x="788" y="1594"/>
                    <a:pt x="845" y="1517"/>
                  </a:cubicBezTo>
                  <a:cubicBezTo>
                    <a:pt x="884" y="1441"/>
                    <a:pt x="941" y="1402"/>
                    <a:pt x="999" y="1325"/>
                  </a:cubicBezTo>
                  <a:cubicBezTo>
                    <a:pt x="1076" y="1248"/>
                    <a:pt x="1172" y="1210"/>
                    <a:pt x="1249" y="1152"/>
                  </a:cubicBezTo>
                  <a:cubicBezTo>
                    <a:pt x="1345" y="1114"/>
                    <a:pt x="1460" y="1095"/>
                    <a:pt x="1575" y="1056"/>
                  </a:cubicBezTo>
                  <a:cubicBezTo>
                    <a:pt x="1652" y="1056"/>
                    <a:pt x="1709" y="1037"/>
                    <a:pt x="1767" y="1037"/>
                  </a:cubicBezTo>
                  <a:close/>
                  <a:moveTo>
                    <a:pt x="2362" y="0"/>
                  </a:moveTo>
                  <a:cubicBezTo>
                    <a:pt x="2305" y="0"/>
                    <a:pt x="2228" y="39"/>
                    <a:pt x="2190" y="39"/>
                  </a:cubicBezTo>
                  <a:cubicBezTo>
                    <a:pt x="2074" y="77"/>
                    <a:pt x="1940" y="154"/>
                    <a:pt x="1844" y="231"/>
                  </a:cubicBezTo>
                  <a:lnTo>
                    <a:pt x="1805" y="250"/>
                  </a:lnTo>
                  <a:cubicBezTo>
                    <a:pt x="1709" y="327"/>
                    <a:pt x="1613" y="384"/>
                    <a:pt x="1517" y="442"/>
                  </a:cubicBezTo>
                  <a:lnTo>
                    <a:pt x="1498" y="442"/>
                  </a:lnTo>
                  <a:cubicBezTo>
                    <a:pt x="1364" y="442"/>
                    <a:pt x="1268" y="423"/>
                    <a:pt x="1153" y="384"/>
                  </a:cubicBezTo>
                  <a:cubicBezTo>
                    <a:pt x="1057" y="365"/>
                    <a:pt x="941" y="346"/>
                    <a:pt x="845" y="346"/>
                  </a:cubicBezTo>
                  <a:lnTo>
                    <a:pt x="672" y="346"/>
                  </a:lnTo>
                  <a:cubicBezTo>
                    <a:pt x="634" y="346"/>
                    <a:pt x="557" y="346"/>
                    <a:pt x="500" y="365"/>
                  </a:cubicBezTo>
                  <a:cubicBezTo>
                    <a:pt x="404" y="384"/>
                    <a:pt x="288" y="461"/>
                    <a:pt x="212" y="557"/>
                  </a:cubicBezTo>
                  <a:cubicBezTo>
                    <a:pt x="154" y="634"/>
                    <a:pt x="77" y="730"/>
                    <a:pt x="58" y="826"/>
                  </a:cubicBezTo>
                  <a:cubicBezTo>
                    <a:pt x="20" y="922"/>
                    <a:pt x="0" y="1018"/>
                    <a:pt x="0" y="1114"/>
                  </a:cubicBezTo>
                  <a:cubicBezTo>
                    <a:pt x="0" y="1210"/>
                    <a:pt x="20" y="1306"/>
                    <a:pt x="58" y="1402"/>
                  </a:cubicBezTo>
                  <a:cubicBezTo>
                    <a:pt x="77" y="1498"/>
                    <a:pt x="116" y="1575"/>
                    <a:pt x="192" y="1671"/>
                  </a:cubicBezTo>
                  <a:cubicBezTo>
                    <a:pt x="308" y="1825"/>
                    <a:pt x="461" y="1978"/>
                    <a:pt x="634" y="2074"/>
                  </a:cubicBezTo>
                  <a:cubicBezTo>
                    <a:pt x="768" y="2170"/>
                    <a:pt x="960" y="2209"/>
                    <a:pt x="1172" y="2266"/>
                  </a:cubicBezTo>
                  <a:cubicBezTo>
                    <a:pt x="1306" y="2285"/>
                    <a:pt x="1421" y="2285"/>
                    <a:pt x="1537" y="2285"/>
                  </a:cubicBezTo>
                  <a:cubicBezTo>
                    <a:pt x="1825" y="2266"/>
                    <a:pt x="2093" y="2189"/>
                    <a:pt x="2362" y="2074"/>
                  </a:cubicBezTo>
                  <a:cubicBezTo>
                    <a:pt x="2516" y="1978"/>
                    <a:pt x="2689" y="1863"/>
                    <a:pt x="2804" y="1709"/>
                  </a:cubicBezTo>
                  <a:cubicBezTo>
                    <a:pt x="2881" y="1633"/>
                    <a:pt x="2938" y="1575"/>
                    <a:pt x="2977" y="1479"/>
                  </a:cubicBezTo>
                  <a:cubicBezTo>
                    <a:pt x="2996" y="1402"/>
                    <a:pt x="3054" y="1325"/>
                    <a:pt x="3073" y="1229"/>
                  </a:cubicBezTo>
                  <a:cubicBezTo>
                    <a:pt x="3092" y="1152"/>
                    <a:pt x="3130" y="1056"/>
                    <a:pt x="3130" y="999"/>
                  </a:cubicBezTo>
                  <a:lnTo>
                    <a:pt x="3130" y="730"/>
                  </a:lnTo>
                  <a:cubicBezTo>
                    <a:pt x="3092" y="538"/>
                    <a:pt x="3054" y="384"/>
                    <a:pt x="2938" y="269"/>
                  </a:cubicBezTo>
                  <a:cubicBezTo>
                    <a:pt x="2900" y="231"/>
                    <a:pt x="2862" y="192"/>
                    <a:pt x="2804" y="154"/>
                  </a:cubicBezTo>
                  <a:cubicBezTo>
                    <a:pt x="2766" y="135"/>
                    <a:pt x="2708" y="96"/>
                    <a:pt x="2650" y="77"/>
                  </a:cubicBezTo>
                  <a:cubicBezTo>
                    <a:pt x="2516" y="0"/>
                    <a:pt x="2458" y="0"/>
                    <a:pt x="2362" y="0"/>
                  </a:cubicBezTo>
                  <a:close/>
                </a:path>
              </a:pathLst>
            </a:custGeom>
            <a:solidFill>
              <a:srgbClr val="682F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56;p68">
              <a:extLst>
                <a:ext uri="{FF2B5EF4-FFF2-40B4-BE49-F238E27FC236}">
                  <a16:creationId xmlns:a16="http://schemas.microsoft.com/office/drawing/2014/main" id="{58861AB1-629D-4A85-BDD8-3D10CB1F02C4}"/>
                </a:ext>
              </a:extLst>
            </p:cNvPr>
            <p:cNvSpPr/>
            <p:nvPr/>
          </p:nvSpPr>
          <p:spPr>
            <a:xfrm>
              <a:off x="4324906" y="2069531"/>
              <a:ext cx="81147" cy="84935"/>
            </a:xfrm>
            <a:custGeom>
              <a:avLst/>
              <a:gdLst/>
              <a:ahLst/>
              <a:cxnLst/>
              <a:rect l="l" t="t" r="r" b="b"/>
              <a:pathLst>
                <a:path w="2613" h="2735" extrusionOk="0">
                  <a:moveTo>
                    <a:pt x="2363" y="0"/>
                  </a:moveTo>
                  <a:cubicBezTo>
                    <a:pt x="2344" y="0"/>
                    <a:pt x="2305" y="0"/>
                    <a:pt x="2267" y="19"/>
                  </a:cubicBezTo>
                  <a:cubicBezTo>
                    <a:pt x="1768" y="288"/>
                    <a:pt x="1345" y="672"/>
                    <a:pt x="980" y="1114"/>
                  </a:cubicBezTo>
                  <a:cubicBezTo>
                    <a:pt x="615" y="1575"/>
                    <a:pt x="308" y="2055"/>
                    <a:pt x="20" y="2593"/>
                  </a:cubicBezTo>
                  <a:cubicBezTo>
                    <a:pt x="1" y="2631"/>
                    <a:pt x="20" y="2708"/>
                    <a:pt x="78" y="2727"/>
                  </a:cubicBezTo>
                  <a:cubicBezTo>
                    <a:pt x="88" y="2732"/>
                    <a:pt x="101" y="2735"/>
                    <a:pt x="115" y="2735"/>
                  </a:cubicBezTo>
                  <a:cubicBezTo>
                    <a:pt x="153" y="2735"/>
                    <a:pt x="198" y="2717"/>
                    <a:pt x="212" y="2689"/>
                  </a:cubicBezTo>
                  <a:cubicBezTo>
                    <a:pt x="308" y="2497"/>
                    <a:pt x="423" y="2305"/>
                    <a:pt x="558" y="2132"/>
                  </a:cubicBezTo>
                  <a:lnTo>
                    <a:pt x="558" y="2132"/>
                  </a:lnTo>
                  <a:lnTo>
                    <a:pt x="519" y="2151"/>
                  </a:lnTo>
                  <a:cubicBezTo>
                    <a:pt x="673" y="1959"/>
                    <a:pt x="807" y="1767"/>
                    <a:pt x="961" y="1594"/>
                  </a:cubicBezTo>
                  <a:cubicBezTo>
                    <a:pt x="1115" y="1402"/>
                    <a:pt x="1307" y="1248"/>
                    <a:pt x="1480" y="1095"/>
                  </a:cubicBezTo>
                  <a:cubicBezTo>
                    <a:pt x="1460" y="1095"/>
                    <a:pt x="1460" y="1114"/>
                    <a:pt x="1441" y="1114"/>
                  </a:cubicBezTo>
                  <a:cubicBezTo>
                    <a:pt x="1768" y="864"/>
                    <a:pt x="2113" y="615"/>
                    <a:pt x="2497" y="423"/>
                  </a:cubicBezTo>
                  <a:cubicBezTo>
                    <a:pt x="2536" y="403"/>
                    <a:pt x="2593" y="327"/>
                    <a:pt x="2593" y="288"/>
                  </a:cubicBezTo>
                  <a:cubicBezTo>
                    <a:pt x="2613" y="211"/>
                    <a:pt x="2593" y="154"/>
                    <a:pt x="2555" y="96"/>
                  </a:cubicBezTo>
                  <a:cubicBezTo>
                    <a:pt x="2536" y="39"/>
                    <a:pt x="2459" y="0"/>
                    <a:pt x="24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57;p68">
              <a:extLst>
                <a:ext uri="{FF2B5EF4-FFF2-40B4-BE49-F238E27FC236}">
                  <a16:creationId xmlns:a16="http://schemas.microsoft.com/office/drawing/2014/main" id="{2F69229B-D0B0-435D-B100-B0A9A8622DF7}"/>
                </a:ext>
              </a:extLst>
            </p:cNvPr>
            <p:cNvSpPr/>
            <p:nvPr/>
          </p:nvSpPr>
          <p:spPr>
            <a:xfrm>
              <a:off x="4414376" y="2060587"/>
              <a:ext cx="17329" cy="16708"/>
            </a:xfrm>
            <a:custGeom>
              <a:avLst/>
              <a:gdLst/>
              <a:ahLst/>
              <a:cxnLst/>
              <a:rect l="l" t="t" r="r" b="b"/>
              <a:pathLst>
                <a:path w="558" h="538" extrusionOk="0">
                  <a:moveTo>
                    <a:pt x="269" y="0"/>
                  </a:moveTo>
                  <a:cubicBezTo>
                    <a:pt x="116" y="0"/>
                    <a:pt x="0" y="135"/>
                    <a:pt x="0" y="288"/>
                  </a:cubicBezTo>
                  <a:cubicBezTo>
                    <a:pt x="0" y="442"/>
                    <a:pt x="135" y="538"/>
                    <a:pt x="288" y="538"/>
                  </a:cubicBezTo>
                  <a:cubicBezTo>
                    <a:pt x="423" y="538"/>
                    <a:pt x="557" y="403"/>
                    <a:pt x="557" y="250"/>
                  </a:cubicBezTo>
                  <a:cubicBezTo>
                    <a:pt x="557" y="96"/>
                    <a:pt x="404" y="0"/>
                    <a:pt x="269" y="0"/>
                  </a:cubicBezTo>
                  <a:close/>
                </a:path>
              </a:pathLst>
            </a:custGeom>
            <a:solidFill>
              <a:srgbClr val="E5BD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58;p68">
              <a:extLst>
                <a:ext uri="{FF2B5EF4-FFF2-40B4-BE49-F238E27FC236}">
                  <a16:creationId xmlns:a16="http://schemas.microsoft.com/office/drawing/2014/main" id="{AF13C35B-AF5B-4B98-A0AD-A50053D573DD}"/>
                </a:ext>
              </a:extLst>
            </p:cNvPr>
            <p:cNvSpPr/>
            <p:nvPr/>
          </p:nvSpPr>
          <p:spPr>
            <a:xfrm>
              <a:off x="4480585" y="2251421"/>
              <a:ext cx="190243" cy="124065"/>
            </a:xfrm>
            <a:custGeom>
              <a:avLst/>
              <a:gdLst/>
              <a:ahLst/>
              <a:cxnLst/>
              <a:rect l="l" t="t" r="r" b="b"/>
              <a:pathLst>
                <a:path w="6126" h="3995" extrusionOk="0">
                  <a:moveTo>
                    <a:pt x="4998" y="2986"/>
                  </a:moveTo>
                  <a:cubicBezTo>
                    <a:pt x="5001" y="2991"/>
                    <a:pt x="5006" y="2996"/>
                    <a:pt x="5012" y="2996"/>
                  </a:cubicBezTo>
                  <a:cubicBezTo>
                    <a:pt x="5007" y="2993"/>
                    <a:pt x="5002" y="2989"/>
                    <a:pt x="4998" y="2986"/>
                  </a:cubicBezTo>
                  <a:close/>
                  <a:moveTo>
                    <a:pt x="1344" y="0"/>
                  </a:moveTo>
                  <a:cubicBezTo>
                    <a:pt x="1095" y="19"/>
                    <a:pt x="883" y="58"/>
                    <a:pt x="672" y="154"/>
                  </a:cubicBezTo>
                  <a:cubicBezTo>
                    <a:pt x="423" y="288"/>
                    <a:pt x="211" y="423"/>
                    <a:pt x="19" y="596"/>
                  </a:cubicBezTo>
                  <a:cubicBezTo>
                    <a:pt x="0" y="615"/>
                    <a:pt x="0" y="672"/>
                    <a:pt x="19" y="692"/>
                  </a:cubicBezTo>
                  <a:cubicBezTo>
                    <a:pt x="38" y="701"/>
                    <a:pt x="58" y="706"/>
                    <a:pt x="74" y="706"/>
                  </a:cubicBezTo>
                  <a:cubicBezTo>
                    <a:pt x="91" y="706"/>
                    <a:pt x="106" y="701"/>
                    <a:pt x="115" y="692"/>
                  </a:cubicBezTo>
                  <a:cubicBezTo>
                    <a:pt x="134" y="653"/>
                    <a:pt x="192" y="615"/>
                    <a:pt x="230" y="596"/>
                  </a:cubicBezTo>
                  <a:lnTo>
                    <a:pt x="211" y="596"/>
                  </a:lnTo>
                  <a:cubicBezTo>
                    <a:pt x="365" y="480"/>
                    <a:pt x="519" y="384"/>
                    <a:pt x="691" y="288"/>
                  </a:cubicBezTo>
                  <a:cubicBezTo>
                    <a:pt x="845" y="211"/>
                    <a:pt x="999" y="154"/>
                    <a:pt x="1171" y="135"/>
                  </a:cubicBezTo>
                  <a:cubicBezTo>
                    <a:pt x="1313" y="117"/>
                    <a:pt x="1439" y="116"/>
                    <a:pt x="1579" y="115"/>
                  </a:cubicBezTo>
                  <a:lnTo>
                    <a:pt x="1579" y="115"/>
                  </a:lnTo>
                  <a:cubicBezTo>
                    <a:pt x="1730" y="116"/>
                    <a:pt x="1845" y="154"/>
                    <a:pt x="1997" y="173"/>
                  </a:cubicBezTo>
                  <a:lnTo>
                    <a:pt x="1959" y="173"/>
                  </a:lnTo>
                  <a:cubicBezTo>
                    <a:pt x="2093" y="231"/>
                    <a:pt x="2189" y="269"/>
                    <a:pt x="2304" y="346"/>
                  </a:cubicBezTo>
                  <a:cubicBezTo>
                    <a:pt x="2381" y="404"/>
                    <a:pt x="2439" y="461"/>
                    <a:pt x="2516" y="538"/>
                  </a:cubicBezTo>
                  <a:lnTo>
                    <a:pt x="2669" y="749"/>
                  </a:lnTo>
                  <a:lnTo>
                    <a:pt x="2669" y="730"/>
                  </a:lnTo>
                  <a:cubicBezTo>
                    <a:pt x="2689" y="807"/>
                    <a:pt x="2727" y="884"/>
                    <a:pt x="2727" y="980"/>
                  </a:cubicBezTo>
                  <a:cubicBezTo>
                    <a:pt x="2727" y="1037"/>
                    <a:pt x="2765" y="1114"/>
                    <a:pt x="2727" y="1210"/>
                  </a:cubicBezTo>
                  <a:lnTo>
                    <a:pt x="2727" y="1229"/>
                  </a:lnTo>
                  <a:cubicBezTo>
                    <a:pt x="2727" y="1325"/>
                    <a:pt x="2708" y="1460"/>
                    <a:pt x="2669" y="1556"/>
                  </a:cubicBezTo>
                  <a:cubicBezTo>
                    <a:pt x="2612" y="1671"/>
                    <a:pt x="2535" y="1786"/>
                    <a:pt x="2477" y="1882"/>
                  </a:cubicBezTo>
                  <a:cubicBezTo>
                    <a:pt x="2324" y="2074"/>
                    <a:pt x="2189" y="2247"/>
                    <a:pt x="1997" y="2382"/>
                  </a:cubicBezTo>
                  <a:cubicBezTo>
                    <a:pt x="1959" y="2420"/>
                    <a:pt x="1959" y="2439"/>
                    <a:pt x="1959" y="2458"/>
                  </a:cubicBezTo>
                  <a:cubicBezTo>
                    <a:pt x="1959" y="2497"/>
                    <a:pt x="1959" y="2535"/>
                    <a:pt x="1997" y="2554"/>
                  </a:cubicBezTo>
                  <a:cubicBezTo>
                    <a:pt x="2012" y="2598"/>
                    <a:pt x="2058" y="2619"/>
                    <a:pt x="2097" y="2619"/>
                  </a:cubicBezTo>
                  <a:cubicBezTo>
                    <a:pt x="2110" y="2619"/>
                    <a:pt x="2122" y="2617"/>
                    <a:pt x="2132" y="2612"/>
                  </a:cubicBezTo>
                  <a:cubicBezTo>
                    <a:pt x="2285" y="2554"/>
                    <a:pt x="2439" y="2516"/>
                    <a:pt x="2612" y="2478"/>
                  </a:cubicBezTo>
                  <a:cubicBezTo>
                    <a:pt x="2881" y="2439"/>
                    <a:pt x="3149" y="2439"/>
                    <a:pt x="3399" y="2439"/>
                  </a:cubicBezTo>
                  <a:cubicBezTo>
                    <a:pt x="3726" y="2458"/>
                    <a:pt x="4033" y="2535"/>
                    <a:pt x="4321" y="2631"/>
                  </a:cubicBezTo>
                  <a:cubicBezTo>
                    <a:pt x="4546" y="2725"/>
                    <a:pt x="4790" y="2837"/>
                    <a:pt x="4998" y="2986"/>
                  </a:cubicBezTo>
                  <a:lnTo>
                    <a:pt x="4998" y="2986"/>
                  </a:lnTo>
                  <a:cubicBezTo>
                    <a:pt x="4995" y="2981"/>
                    <a:pt x="4993" y="2977"/>
                    <a:pt x="4991" y="2972"/>
                  </a:cubicBezTo>
                  <a:lnTo>
                    <a:pt x="4991" y="2972"/>
                  </a:lnTo>
                  <a:cubicBezTo>
                    <a:pt x="5139" y="3101"/>
                    <a:pt x="5286" y="3214"/>
                    <a:pt x="5415" y="3380"/>
                  </a:cubicBezTo>
                  <a:cubicBezTo>
                    <a:pt x="5511" y="3495"/>
                    <a:pt x="5607" y="3630"/>
                    <a:pt x="5684" y="3783"/>
                  </a:cubicBezTo>
                  <a:cubicBezTo>
                    <a:pt x="5684" y="3803"/>
                    <a:pt x="5703" y="3822"/>
                    <a:pt x="5703" y="3860"/>
                  </a:cubicBezTo>
                  <a:cubicBezTo>
                    <a:pt x="5742" y="3899"/>
                    <a:pt x="5761" y="3956"/>
                    <a:pt x="5800" y="3975"/>
                  </a:cubicBezTo>
                  <a:cubicBezTo>
                    <a:pt x="5857" y="3995"/>
                    <a:pt x="5896" y="3995"/>
                    <a:pt x="5972" y="3995"/>
                  </a:cubicBezTo>
                  <a:cubicBezTo>
                    <a:pt x="6030" y="3975"/>
                    <a:pt x="6068" y="3956"/>
                    <a:pt x="6088" y="3899"/>
                  </a:cubicBezTo>
                  <a:cubicBezTo>
                    <a:pt x="6126" y="3860"/>
                    <a:pt x="6126" y="3783"/>
                    <a:pt x="6126" y="3745"/>
                  </a:cubicBezTo>
                  <a:cubicBezTo>
                    <a:pt x="6068" y="3649"/>
                    <a:pt x="6049" y="3572"/>
                    <a:pt x="5992" y="3495"/>
                  </a:cubicBezTo>
                  <a:cubicBezTo>
                    <a:pt x="5953" y="3418"/>
                    <a:pt x="5896" y="3322"/>
                    <a:pt x="5838" y="3265"/>
                  </a:cubicBezTo>
                  <a:cubicBezTo>
                    <a:pt x="5703" y="3111"/>
                    <a:pt x="5569" y="2977"/>
                    <a:pt x="5415" y="2842"/>
                  </a:cubicBezTo>
                  <a:cubicBezTo>
                    <a:pt x="5108" y="2574"/>
                    <a:pt x="4724" y="2420"/>
                    <a:pt x="4340" y="2305"/>
                  </a:cubicBezTo>
                  <a:cubicBezTo>
                    <a:pt x="4148" y="2247"/>
                    <a:pt x="3975" y="2209"/>
                    <a:pt x="3783" y="2170"/>
                  </a:cubicBezTo>
                  <a:cubicBezTo>
                    <a:pt x="3591" y="2151"/>
                    <a:pt x="3380" y="2151"/>
                    <a:pt x="3188" y="2151"/>
                  </a:cubicBezTo>
                  <a:cubicBezTo>
                    <a:pt x="2996" y="2151"/>
                    <a:pt x="2804" y="2170"/>
                    <a:pt x="2612" y="2228"/>
                  </a:cubicBezTo>
                  <a:lnTo>
                    <a:pt x="2593" y="2228"/>
                  </a:lnTo>
                  <a:cubicBezTo>
                    <a:pt x="2669" y="2132"/>
                    <a:pt x="2727" y="2036"/>
                    <a:pt x="2785" y="1940"/>
                  </a:cubicBezTo>
                  <a:cubicBezTo>
                    <a:pt x="2823" y="1844"/>
                    <a:pt x="2881" y="1729"/>
                    <a:pt x="2919" y="1594"/>
                  </a:cubicBezTo>
                  <a:cubicBezTo>
                    <a:pt x="2957" y="1498"/>
                    <a:pt x="2977" y="1402"/>
                    <a:pt x="2977" y="1287"/>
                  </a:cubicBezTo>
                  <a:cubicBezTo>
                    <a:pt x="2996" y="1095"/>
                    <a:pt x="2957" y="903"/>
                    <a:pt x="2861" y="730"/>
                  </a:cubicBezTo>
                  <a:cubicBezTo>
                    <a:pt x="2785" y="576"/>
                    <a:pt x="2669" y="423"/>
                    <a:pt x="2516" y="327"/>
                  </a:cubicBezTo>
                  <a:cubicBezTo>
                    <a:pt x="2228" y="115"/>
                    <a:pt x="1901" y="19"/>
                    <a:pt x="1536" y="19"/>
                  </a:cubicBezTo>
                  <a:cubicBezTo>
                    <a:pt x="1440" y="0"/>
                    <a:pt x="1402" y="0"/>
                    <a:pt x="13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59;p68">
              <a:extLst>
                <a:ext uri="{FF2B5EF4-FFF2-40B4-BE49-F238E27FC236}">
                  <a16:creationId xmlns:a16="http://schemas.microsoft.com/office/drawing/2014/main" id="{1CA83450-CC66-4A4C-A2D5-6D06599316AB}"/>
                </a:ext>
              </a:extLst>
            </p:cNvPr>
            <p:cNvSpPr/>
            <p:nvPr/>
          </p:nvSpPr>
          <p:spPr>
            <a:xfrm>
              <a:off x="2792251" y="2141827"/>
              <a:ext cx="363809" cy="177013"/>
            </a:xfrm>
            <a:custGeom>
              <a:avLst/>
              <a:gdLst/>
              <a:ahLst/>
              <a:cxnLst/>
              <a:rect l="l" t="t" r="r" b="b"/>
              <a:pathLst>
                <a:path w="11715" h="5700" extrusionOk="0">
                  <a:moveTo>
                    <a:pt x="6201" y="1"/>
                  </a:moveTo>
                  <a:cubicBezTo>
                    <a:pt x="6151" y="1"/>
                    <a:pt x="6107" y="5"/>
                    <a:pt x="6069" y="15"/>
                  </a:cubicBezTo>
                  <a:cubicBezTo>
                    <a:pt x="5877" y="34"/>
                    <a:pt x="5685" y="92"/>
                    <a:pt x="5512" y="207"/>
                  </a:cubicBezTo>
                  <a:cubicBezTo>
                    <a:pt x="5397" y="284"/>
                    <a:pt x="5301" y="399"/>
                    <a:pt x="5224" y="514"/>
                  </a:cubicBezTo>
                  <a:cubicBezTo>
                    <a:pt x="5167" y="649"/>
                    <a:pt x="5109" y="764"/>
                    <a:pt x="5090" y="898"/>
                  </a:cubicBezTo>
                  <a:cubicBezTo>
                    <a:pt x="5032" y="1225"/>
                    <a:pt x="5090" y="1532"/>
                    <a:pt x="5167" y="1839"/>
                  </a:cubicBezTo>
                  <a:cubicBezTo>
                    <a:pt x="5224" y="2185"/>
                    <a:pt x="5378" y="2492"/>
                    <a:pt x="5493" y="2780"/>
                  </a:cubicBezTo>
                  <a:cubicBezTo>
                    <a:pt x="5474" y="2742"/>
                    <a:pt x="5455" y="2742"/>
                    <a:pt x="5455" y="2723"/>
                  </a:cubicBezTo>
                  <a:cubicBezTo>
                    <a:pt x="5359" y="2665"/>
                    <a:pt x="5263" y="2588"/>
                    <a:pt x="5128" y="2511"/>
                  </a:cubicBezTo>
                  <a:cubicBezTo>
                    <a:pt x="5032" y="2435"/>
                    <a:pt x="4936" y="2396"/>
                    <a:pt x="4821" y="2339"/>
                  </a:cubicBezTo>
                  <a:cubicBezTo>
                    <a:pt x="4696" y="2297"/>
                    <a:pt x="4582" y="2266"/>
                    <a:pt x="4463" y="2266"/>
                  </a:cubicBezTo>
                  <a:cubicBezTo>
                    <a:pt x="4417" y="2266"/>
                    <a:pt x="4370" y="2270"/>
                    <a:pt x="4322" y="2281"/>
                  </a:cubicBezTo>
                  <a:cubicBezTo>
                    <a:pt x="4245" y="2281"/>
                    <a:pt x="4168" y="2300"/>
                    <a:pt x="4072" y="2319"/>
                  </a:cubicBezTo>
                  <a:cubicBezTo>
                    <a:pt x="4014" y="2339"/>
                    <a:pt x="3937" y="2396"/>
                    <a:pt x="3880" y="2435"/>
                  </a:cubicBezTo>
                  <a:cubicBezTo>
                    <a:pt x="3841" y="2492"/>
                    <a:pt x="3784" y="2531"/>
                    <a:pt x="3745" y="2607"/>
                  </a:cubicBezTo>
                  <a:cubicBezTo>
                    <a:pt x="3688" y="2684"/>
                    <a:pt x="3649" y="2761"/>
                    <a:pt x="3630" y="2819"/>
                  </a:cubicBezTo>
                  <a:cubicBezTo>
                    <a:pt x="3553" y="2992"/>
                    <a:pt x="3496" y="3184"/>
                    <a:pt x="3457" y="3376"/>
                  </a:cubicBezTo>
                  <a:cubicBezTo>
                    <a:pt x="3381" y="3837"/>
                    <a:pt x="3438" y="4317"/>
                    <a:pt x="3534" y="4777"/>
                  </a:cubicBezTo>
                  <a:cubicBezTo>
                    <a:pt x="3553" y="4893"/>
                    <a:pt x="3573" y="4989"/>
                    <a:pt x="3592" y="5085"/>
                  </a:cubicBezTo>
                  <a:cubicBezTo>
                    <a:pt x="3477" y="4912"/>
                    <a:pt x="3342" y="4777"/>
                    <a:pt x="3189" y="4624"/>
                  </a:cubicBezTo>
                  <a:cubicBezTo>
                    <a:pt x="2920" y="4355"/>
                    <a:pt x="2632" y="4125"/>
                    <a:pt x="2305" y="3933"/>
                  </a:cubicBezTo>
                  <a:cubicBezTo>
                    <a:pt x="1633" y="3529"/>
                    <a:pt x="865" y="3337"/>
                    <a:pt x="78" y="3203"/>
                  </a:cubicBezTo>
                  <a:cubicBezTo>
                    <a:pt x="39" y="3203"/>
                    <a:pt x="1" y="3203"/>
                    <a:pt x="1" y="3260"/>
                  </a:cubicBezTo>
                  <a:cubicBezTo>
                    <a:pt x="1" y="3280"/>
                    <a:pt x="1" y="3337"/>
                    <a:pt x="39" y="3337"/>
                  </a:cubicBezTo>
                  <a:cubicBezTo>
                    <a:pt x="596" y="3395"/>
                    <a:pt x="1153" y="3548"/>
                    <a:pt x="1671" y="3760"/>
                  </a:cubicBezTo>
                  <a:cubicBezTo>
                    <a:pt x="2017" y="3913"/>
                    <a:pt x="2344" y="4105"/>
                    <a:pt x="2670" y="4336"/>
                  </a:cubicBezTo>
                  <a:cubicBezTo>
                    <a:pt x="2977" y="4585"/>
                    <a:pt x="3265" y="4874"/>
                    <a:pt x="3496" y="5181"/>
                  </a:cubicBezTo>
                  <a:cubicBezTo>
                    <a:pt x="3630" y="5315"/>
                    <a:pt x="3726" y="5488"/>
                    <a:pt x="3841" y="5661"/>
                  </a:cubicBezTo>
                  <a:cubicBezTo>
                    <a:pt x="3861" y="5680"/>
                    <a:pt x="3880" y="5699"/>
                    <a:pt x="3937" y="5699"/>
                  </a:cubicBezTo>
                  <a:cubicBezTo>
                    <a:pt x="3976" y="5699"/>
                    <a:pt x="4014" y="5661"/>
                    <a:pt x="3976" y="5603"/>
                  </a:cubicBezTo>
                  <a:cubicBezTo>
                    <a:pt x="3918" y="5411"/>
                    <a:pt x="3841" y="5219"/>
                    <a:pt x="3784" y="5027"/>
                  </a:cubicBezTo>
                  <a:cubicBezTo>
                    <a:pt x="3745" y="4835"/>
                    <a:pt x="3688" y="4643"/>
                    <a:pt x="3669" y="4451"/>
                  </a:cubicBezTo>
                  <a:lnTo>
                    <a:pt x="3669" y="4489"/>
                  </a:lnTo>
                  <a:cubicBezTo>
                    <a:pt x="3630" y="4163"/>
                    <a:pt x="3630" y="3856"/>
                    <a:pt x="3649" y="3548"/>
                  </a:cubicBezTo>
                  <a:cubicBezTo>
                    <a:pt x="3669" y="3376"/>
                    <a:pt x="3726" y="3203"/>
                    <a:pt x="3765" y="3049"/>
                  </a:cubicBezTo>
                  <a:cubicBezTo>
                    <a:pt x="3822" y="2953"/>
                    <a:pt x="3861" y="2857"/>
                    <a:pt x="3918" y="2780"/>
                  </a:cubicBezTo>
                  <a:cubicBezTo>
                    <a:pt x="3957" y="2723"/>
                    <a:pt x="3976" y="2684"/>
                    <a:pt x="4034" y="2665"/>
                  </a:cubicBezTo>
                  <a:cubicBezTo>
                    <a:pt x="4072" y="2627"/>
                    <a:pt x="4110" y="2607"/>
                    <a:pt x="4149" y="2588"/>
                  </a:cubicBezTo>
                  <a:cubicBezTo>
                    <a:pt x="4206" y="2569"/>
                    <a:pt x="4245" y="2569"/>
                    <a:pt x="4302" y="2531"/>
                  </a:cubicBezTo>
                  <a:lnTo>
                    <a:pt x="4456" y="2531"/>
                  </a:lnTo>
                  <a:cubicBezTo>
                    <a:pt x="4552" y="2569"/>
                    <a:pt x="4629" y="2588"/>
                    <a:pt x="4725" y="2607"/>
                  </a:cubicBezTo>
                  <a:cubicBezTo>
                    <a:pt x="4898" y="2684"/>
                    <a:pt x="5032" y="2780"/>
                    <a:pt x="5186" y="2876"/>
                  </a:cubicBezTo>
                  <a:cubicBezTo>
                    <a:pt x="5474" y="3107"/>
                    <a:pt x="5743" y="3376"/>
                    <a:pt x="5973" y="3664"/>
                  </a:cubicBezTo>
                  <a:cubicBezTo>
                    <a:pt x="6005" y="3695"/>
                    <a:pt x="6036" y="3710"/>
                    <a:pt x="6068" y="3710"/>
                  </a:cubicBezTo>
                  <a:cubicBezTo>
                    <a:pt x="6094" y="3710"/>
                    <a:pt x="6120" y="3700"/>
                    <a:pt x="6146" y="3683"/>
                  </a:cubicBezTo>
                  <a:cubicBezTo>
                    <a:pt x="6223" y="3644"/>
                    <a:pt x="6242" y="3568"/>
                    <a:pt x="6184" y="3491"/>
                  </a:cubicBezTo>
                  <a:cubicBezTo>
                    <a:pt x="5992" y="3184"/>
                    <a:pt x="5839" y="2857"/>
                    <a:pt x="5685" y="2492"/>
                  </a:cubicBezTo>
                  <a:lnTo>
                    <a:pt x="5685" y="2511"/>
                  </a:lnTo>
                  <a:cubicBezTo>
                    <a:pt x="5551" y="2185"/>
                    <a:pt x="5416" y="1820"/>
                    <a:pt x="5378" y="1436"/>
                  </a:cubicBezTo>
                  <a:cubicBezTo>
                    <a:pt x="5359" y="1282"/>
                    <a:pt x="5359" y="1148"/>
                    <a:pt x="5378" y="975"/>
                  </a:cubicBezTo>
                  <a:cubicBezTo>
                    <a:pt x="5397" y="898"/>
                    <a:pt x="5397" y="841"/>
                    <a:pt x="5455" y="764"/>
                  </a:cubicBezTo>
                  <a:cubicBezTo>
                    <a:pt x="5474" y="706"/>
                    <a:pt x="5493" y="668"/>
                    <a:pt x="5551" y="610"/>
                  </a:cubicBezTo>
                  <a:cubicBezTo>
                    <a:pt x="5570" y="572"/>
                    <a:pt x="5608" y="553"/>
                    <a:pt x="5666" y="495"/>
                  </a:cubicBezTo>
                  <a:cubicBezTo>
                    <a:pt x="5704" y="457"/>
                    <a:pt x="5781" y="418"/>
                    <a:pt x="5839" y="399"/>
                  </a:cubicBezTo>
                  <a:cubicBezTo>
                    <a:pt x="5935" y="361"/>
                    <a:pt x="6050" y="322"/>
                    <a:pt x="6165" y="303"/>
                  </a:cubicBezTo>
                  <a:cubicBezTo>
                    <a:pt x="6242" y="293"/>
                    <a:pt x="6309" y="289"/>
                    <a:pt x="6374" y="289"/>
                  </a:cubicBezTo>
                  <a:cubicBezTo>
                    <a:pt x="6439" y="289"/>
                    <a:pt x="6501" y="293"/>
                    <a:pt x="6568" y="303"/>
                  </a:cubicBezTo>
                  <a:cubicBezTo>
                    <a:pt x="6703" y="322"/>
                    <a:pt x="6818" y="361"/>
                    <a:pt x="6933" y="399"/>
                  </a:cubicBezTo>
                  <a:cubicBezTo>
                    <a:pt x="7106" y="476"/>
                    <a:pt x="7240" y="572"/>
                    <a:pt x="7394" y="668"/>
                  </a:cubicBezTo>
                  <a:lnTo>
                    <a:pt x="7375" y="649"/>
                  </a:lnTo>
                  <a:lnTo>
                    <a:pt x="7375" y="649"/>
                  </a:lnTo>
                  <a:cubicBezTo>
                    <a:pt x="7605" y="841"/>
                    <a:pt x="7817" y="1071"/>
                    <a:pt x="8047" y="1321"/>
                  </a:cubicBezTo>
                  <a:lnTo>
                    <a:pt x="8047" y="1340"/>
                  </a:lnTo>
                  <a:cubicBezTo>
                    <a:pt x="8527" y="1993"/>
                    <a:pt x="8911" y="2703"/>
                    <a:pt x="9218" y="3433"/>
                  </a:cubicBezTo>
                  <a:cubicBezTo>
                    <a:pt x="9233" y="3461"/>
                    <a:pt x="9267" y="3479"/>
                    <a:pt x="9300" y="3479"/>
                  </a:cubicBezTo>
                  <a:cubicBezTo>
                    <a:pt x="9312" y="3479"/>
                    <a:pt x="9323" y="3477"/>
                    <a:pt x="9334" y="3472"/>
                  </a:cubicBezTo>
                  <a:cubicBezTo>
                    <a:pt x="9391" y="3452"/>
                    <a:pt x="9411" y="3433"/>
                    <a:pt x="9411" y="3376"/>
                  </a:cubicBezTo>
                  <a:lnTo>
                    <a:pt x="9411" y="3145"/>
                  </a:lnTo>
                  <a:cubicBezTo>
                    <a:pt x="9430" y="3049"/>
                    <a:pt x="9449" y="2915"/>
                    <a:pt x="9507" y="2819"/>
                  </a:cubicBezTo>
                  <a:cubicBezTo>
                    <a:pt x="9545" y="2761"/>
                    <a:pt x="9583" y="2665"/>
                    <a:pt x="9641" y="2588"/>
                  </a:cubicBezTo>
                  <a:lnTo>
                    <a:pt x="9871" y="2377"/>
                  </a:lnTo>
                  <a:lnTo>
                    <a:pt x="9833" y="2396"/>
                  </a:lnTo>
                  <a:cubicBezTo>
                    <a:pt x="9967" y="2300"/>
                    <a:pt x="10083" y="2243"/>
                    <a:pt x="10198" y="2185"/>
                  </a:cubicBezTo>
                  <a:cubicBezTo>
                    <a:pt x="10371" y="2108"/>
                    <a:pt x="10563" y="2051"/>
                    <a:pt x="10755" y="2031"/>
                  </a:cubicBezTo>
                  <a:cubicBezTo>
                    <a:pt x="10870" y="2022"/>
                    <a:pt x="10995" y="2017"/>
                    <a:pt x="11122" y="2017"/>
                  </a:cubicBezTo>
                  <a:cubicBezTo>
                    <a:pt x="11249" y="2017"/>
                    <a:pt x="11379" y="2022"/>
                    <a:pt x="11504" y="2031"/>
                  </a:cubicBezTo>
                  <a:lnTo>
                    <a:pt x="11542" y="2031"/>
                  </a:lnTo>
                  <a:cubicBezTo>
                    <a:pt x="11600" y="2031"/>
                    <a:pt x="11619" y="2031"/>
                    <a:pt x="11638" y="2012"/>
                  </a:cubicBezTo>
                  <a:lnTo>
                    <a:pt x="11715" y="1935"/>
                  </a:lnTo>
                  <a:cubicBezTo>
                    <a:pt x="11715" y="1916"/>
                    <a:pt x="11715" y="1859"/>
                    <a:pt x="11696" y="1839"/>
                  </a:cubicBezTo>
                  <a:cubicBezTo>
                    <a:pt x="11657" y="1820"/>
                    <a:pt x="11657" y="1801"/>
                    <a:pt x="11638" y="1801"/>
                  </a:cubicBezTo>
                  <a:cubicBezTo>
                    <a:pt x="11619" y="1763"/>
                    <a:pt x="11600" y="1763"/>
                    <a:pt x="11561" y="1763"/>
                  </a:cubicBezTo>
                  <a:cubicBezTo>
                    <a:pt x="11417" y="1753"/>
                    <a:pt x="11283" y="1748"/>
                    <a:pt x="11148" y="1748"/>
                  </a:cubicBezTo>
                  <a:cubicBezTo>
                    <a:pt x="11014" y="1748"/>
                    <a:pt x="10880" y="1753"/>
                    <a:pt x="10736" y="1763"/>
                  </a:cubicBezTo>
                  <a:cubicBezTo>
                    <a:pt x="10582" y="1801"/>
                    <a:pt x="10447" y="1820"/>
                    <a:pt x="10313" y="1859"/>
                  </a:cubicBezTo>
                  <a:cubicBezTo>
                    <a:pt x="10198" y="1916"/>
                    <a:pt x="10063" y="1955"/>
                    <a:pt x="9929" y="2031"/>
                  </a:cubicBezTo>
                  <a:cubicBezTo>
                    <a:pt x="9718" y="2147"/>
                    <a:pt x="9526" y="2319"/>
                    <a:pt x="9391" y="2531"/>
                  </a:cubicBezTo>
                  <a:cubicBezTo>
                    <a:pt x="9314" y="2665"/>
                    <a:pt x="9257" y="2780"/>
                    <a:pt x="9218" y="2915"/>
                  </a:cubicBezTo>
                  <a:lnTo>
                    <a:pt x="9218" y="2972"/>
                  </a:lnTo>
                  <a:cubicBezTo>
                    <a:pt x="9065" y="2684"/>
                    <a:pt x="8950" y="2396"/>
                    <a:pt x="8777" y="2108"/>
                  </a:cubicBezTo>
                  <a:cubicBezTo>
                    <a:pt x="8546" y="1647"/>
                    <a:pt x="8258" y="1225"/>
                    <a:pt x="7913" y="841"/>
                  </a:cubicBezTo>
                  <a:cubicBezTo>
                    <a:pt x="7605" y="495"/>
                    <a:pt x="7240" y="188"/>
                    <a:pt x="6799" y="73"/>
                  </a:cubicBezTo>
                  <a:cubicBezTo>
                    <a:pt x="6645" y="15"/>
                    <a:pt x="6511" y="15"/>
                    <a:pt x="6376" y="15"/>
                  </a:cubicBezTo>
                  <a:cubicBezTo>
                    <a:pt x="6309" y="5"/>
                    <a:pt x="6252" y="1"/>
                    <a:pt x="62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60;p68">
              <a:extLst>
                <a:ext uri="{FF2B5EF4-FFF2-40B4-BE49-F238E27FC236}">
                  <a16:creationId xmlns:a16="http://schemas.microsoft.com/office/drawing/2014/main" id="{5F9CD62E-D3C0-487B-ABCB-113258650FB3}"/>
                </a:ext>
              </a:extLst>
            </p:cNvPr>
            <p:cNvSpPr/>
            <p:nvPr/>
          </p:nvSpPr>
          <p:spPr>
            <a:xfrm>
              <a:off x="3294410" y="2099934"/>
              <a:ext cx="577312" cy="262446"/>
            </a:xfrm>
            <a:custGeom>
              <a:avLst/>
              <a:gdLst/>
              <a:ahLst/>
              <a:cxnLst/>
              <a:rect l="l" t="t" r="r" b="b"/>
              <a:pathLst>
                <a:path w="18590" h="8451" extrusionOk="0">
                  <a:moveTo>
                    <a:pt x="13385" y="1"/>
                  </a:moveTo>
                  <a:cubicBezTo>
                    <a:pt x="13289" y="1"/>
                    <a:pt x="13212" y="20"/>
                    <a:pt x="13116" y="39"/>
                  </a:cubicBezTo>
                  <a:cubicBezTo>
                    <a:pt x="13020" y="77"/>
                    <a:pt x="12924" y="116"/>
                    <a:pt x="12847" y="173"/>
                  </a:cubicBezTo>
                  <a:cubicBezTo>
                    <a:pt x="12713" y="250"/>
                    <a:pt x="12578" y="385"/>
                    <a:pt x="12482" y="557"/>
                  </a:cubicBezTo>
                  <a:cubicBezTo>
                    <a:pt x="12386" y="749"/>
                    <a:pt x="12348" y="961"/>
                    <a:pt x="12329" y="1134"/>
                  </a:cubicBezTo>
                  <a:cubicBezTo>
                    <a:pt x="12290" y="1287"/>
                    <a:pt x="12290" y="1479"/>
                    <a:pt x="12329" y="1729"/>
                  </a:cubicBezTo>
                  <a:cubicBezTo>
                    <a:pt x="12348" y="2209"/>
                    <a:pt x="12444" y="2689"/>
                    <a:pt x="12540" y="3112"/>
                  </a:cubicBezTo>
                  <a:cubicBezTo>
                    <a:pt x="12559" y="3284"/>
                    <a:pt x="12617" y="3438"/>
                    <a:pt x="12636" y="3592"/>
                  </a:cubicBezTo>
                  <a:cubicBezTo>
                    <a:pt x="12675" y="3784"/>
                    <a:pt x="12732" y="3976"/>
                    <a:pt x="12771" y="4206"/>
                  </a:cubicBezTo>
                  <a:cubicBezTo>
                    <a:pt x="12732" y="4168"/>
                    <a:pt x="12675" y="4168"/>
                    <a:pt x="12636" y="4168"/>
                  </a:cubicBezTo>
                  <a:lnTo>
                    <a:pt x="12559" y="4168"/>
                  </a:lnTo>
                  <a:cubicBezTo>
                    <a:pt x="12367" y="4168"/>
                    <a:pt x="12194" y="4245"/>
                    <a:pt x="12041" y="4360"/>
                  </a:cubicBezTo>
                  <a:cubicBezTo>
                    <a:pt x="11945" y="4437"/>
                    <a:pt x="11868" y="4513"/>
                    <a:pt x="11791" y="4609"/>
                  </a:cubicBezTo>
                  <a:cubicBezTo>
                    <a:pt x="11714" y="4686"/>
                    <a:pt x="11657" y="4782"/>
                    <a:pt x="11599" y="4878"/>
                  </a:cubicBezTo>
                  <a:cubicBezTo>
                    <a:pt x="11522" y="4725"/>
                    <a:pt x="11426" y="4609"/>
                    <a:pt x="11330" y="4494"/>
                  </a:cubicBezTo>
                  <a:cubicBezTo>
                    <a:pt x="11215" y="4360"/>
                    <a:pt x="11042" y="4264"/>
                    <a:pt x="10889" y="4225"/>
                  </a:cubicBezTo>
                  <a:cubicBezTo>
                    <a:pt x="10812" y="4187"/>
                    <a:pt x="10716" y="4187"/>
                    <a:pt x="10639" y="4168"/>
                  </a:cubicBezTo>
                  <a:lnTo>
                    <a:pt x="10601" y="4168"/>
                  </a:lnTo>
                  <a:cubicBezTo>
                    <a:pt x="10524" y="4168"/>
                    <a:pt x="10447" y="4168"/>
                    <a:pt x="10370" y="4206"/>
                  </a:cubicBezTo>
                  <a:cubicBezTo>
                    <a:pt x="10236" y="4225"/>
                    <a:pt x="10063" y="4264"/>
                    <a:pt x="9928" y="4360"/>
                  </a:cubicBezTo>
                  <a:cubicBezTo>
                    <a:pt x="9775" y="4456"/>
                    <a:pt x="9640" y="4571"/>
                    <a:pt x="9506" y="4725"/>
                  </a:cubicBezTo>
                  <a:cubicBezTo>
                    <a:pt x="9468" y="4782"/>
                    <a:pt x="9448" y="4821"/>
                    <a:pt x="9410" y="4840"/>
                  </a:cubicBezTo>
                  <a:cubicBezTo>
                    <a:pt x="9391" y="4341"/>
                    <a:pt x="9352" y="3918"/>
                    <a:pt x="9275" y="3496"/>
                  </a:cubicBezTo>
                  <a:cubicBezTo>
                    <a:pt x="9199" y="2977"/>
                    <a:pt x="9103" y="2535"/>
                    <a:pt x="8987" y="2132"/>
                  </a:cubicBezTo>
                  <a:cubicBezTo>
                    <a:pt x="8911" y="1921"/>
                    <a:pt x="8834" y="1690"/>
                    <a:pt x="8776" y="1498"/>
                  </a:cubicBezTo>
                  <a:cubicBezTo>
                    <a:pt x="8680" y="1268"/>
                    <a:pt x="8584" y="1095"/>
                    <a:pt x="8488" y="961"/>
                  </a:cubicBezTo>
                  <a:cubicBezTo>
                    <a:pt x="8354" y="788"/>
                    <a:pt x="8238" y="634"/>
                    <a:pt x="8104" y="519"/>
                  </a:cubicBezTo>
                  <a:cubicBezTo>
                    <a:pt x="8027" y="442"/>
                    <a:pt x="7950" y="404"/>
                    <a:pt x="7874" y="346"/>
                  </a:cubicBezTo>
                  <a:cubicBezTo>
                    <a:pt x="7778" y="308"/>
                    <a:pt x="7682" y="250"/>
                    <a:pt x="7624" y="212"/>
                  </a:cubicBezTo>
                  <a:cubicBezTo>
                    <a:pt x="7394" y="116"/>
                    <a:pt x="7163" y="58"/>
                    <a:pt x="6971" y="58"/>
                  </a:cubicBezTo>
                  <a:cubicBezTo>
                    <a:pt x="6856" y="58"/>
                    <a:pt x="6721" y="97"/>
                    <a:pt x="6625" y="116"/>
                  </a:cubicBezTo>
                  <a:cubicBezTo>
                    <a:pt x="6376" y="193"/>
                    <a:pt x="6126" y="404"/>
                    <a:pt x="5992" y="673"/>
                  </a:cubicBezTo>
                  <a:cubicBezTo>
                    <a:pt x="5819" y="980"/>
                    <a:pt x="5742" y="1345"/>
                    <a:pt x="5723" y="1633"/>
                  </a:cubicBezTo>
                  <a:cubicBezTo>
                    <a:pt x="5665" y="1921"/>
                    <a:pt x="5665" y="2228"/>
                    <a:pt x="5665" y="2612"/>
                  </a:cubicBezTo>
                  <a:cubicBezTo>
                    <a:pt x="5665" y="2804"/>
                    <a:pt x="5704" y="3015"/>
                    <a:pt x="5723" y="3284"/>
                  </a:cubicBezTo>
                  <a:cubicBezTo>
                    <a:pt x="5608" y="3092"/>
                    <a:pt x="5473" y="2939"/>
                    <a:pt x="5339" y="2843"/>
                  </a:cubicBezTo>
                  <a:cubicBezTo>
                    <a:pt x="5243" y="2785"/>
                    <a:pt x="5166" y="2727"/>
                    <a:pt x="5070" y="2689"/>
                  </a:cubicBezTo>
                  <a:cubicBezTo>
                    <a:pt x="5031" y="2651"/>
                    <a:pt x="4974" y="2631"/>
                    <a:pt x="4897" y="2612"/>
                  </a:cubicBezTo>
                  <a:cubicBezTo>
                    <a:pt x="4859" y="2593"/>
                    <a:pt x="4782" y="2593"/>
                    <a:pt x="4743" y="2593"/>
                  </a:cubicBezTo>
                  <a:lnTo>
                    <a:pt x="4647" y="2593"/>
                  </a:lnTo>
                  <a:cubicBezTo>
                    <a:pt x="4571" y="2593"/>
                    <a:pt x="4494" y="2593"/>
                    <a:pt x="4398" y="2612"/>
                  </a:cubicBezTo>
                  <a:cubicBezTo>
                    <a:pt x="4283" y="2631"/>
                    <a:pt x="4187" y="2689"/>
                    <a:pt x="4091" y="2747"/>
                  </a:cubicBezTo>
                  <a:cubicBezTo>
                    <a:pt x="3994" y="2823"/>
                    <a:pt x="3918" y="2900"/>
                    <a:pt x="3841" y="2996"/>
                  </a:cubicBezTo>
                  <a:cubicBezTo>
                    <a:pt x="3802" y="3073"/>
                    <a:pt x="3745" y="3169"/>
                    <a:pt x="3706" y="3284"/>
                  </a:cubicBezTo>
                  <a:cubicBezTo>
                    <a:pt x="3687" y="3400"/>
                    <a:pt x="3649" y="3496"/>
                    <a:pt x="3649" y="3611"/>
                  </a:cubicBezTo>
                  <a:lnTo>
                    <a:pt x="3649" y="3803"/>
                  </a:lnTo>
                  <a:cubicBezTo>
                    <a:pt x="3495" y="3592"/>
                    <a:pt x="3342" y="3400"/>
                    <a:pt x="3169" y="3227"/>
                  </a:cubicBezTo>
                  <a:cubicBezTo>
                    <a:pt x="2842" y="2843"/>
                    <a:pt x="2497" y="2555"/>
                    <a:pt x="2170" y="2324"/>
                  </a:cubicBezTo>
                  <a:cubicBezTo>
                    <a:pt x="1805" y="2055"/>
                    <a:pt x="1440" y="1940"/>
                    <a:pt x="1133" y="1921"/>
                  </a:cubicBezTo>
                  <a:cubicBezTo>
                    <a:pt x="941" y="1921"/>
                    <a:pt x="768" y="1959"/>
                    <a:pt x="634" y="2036"/>
                  </a:cubicBezTo>
                  <a:cubicBezTo>
                    <a:pt x="480" y="2113"/>
                    <a:pt x="346" y="2228"/>
                    <a:pt x="231" y="2420"/>
                  </a:cubicBezTo>
                  <a:cubicBezTo>
                    <a:pt x="135" y="2535"/>
                    <a:pt x="77" y="2708"/>
                    <a:pt x="39" y="2881"/>
                  </a:cubicBezTo>
                  <a:cubicBezTo>
                    <a:pt x="0" y="3035"/>
                    <a:pt x="0" y="3208"/>
                    <a:pt x="39" y="3419"/>
                  </a:cubicBezTo>
                  <a:cubicBezTo>
                    <a:pt x="58" y="3592"/>
                    <a:pt x="96" y="3764"/>
                    <a:pt x="173" y="3956"/>
                  </a:cubicBezTo>
                  <a:cubicBezTo>
                    <a:pt x="250" y="4149"/>
                    <a:pt x="346" y="4341"/>
                    <a:pt x="442" y="4533"/>
                  </a:cubicBezTo>
                  <a:cubicBezTo>
                    <a:pt x="634" y="4859"/>
                    <a:pt x="864" y="5224"/>
                    <a:pt x="1191" y="5627"/>
                  </a:cubicBezTo>
                  <a:cubicBezTo>
                    <a:pt x="1421" y="5915"/>
                    <a:pt x="1632" y="6184"/>
                    <a:pt x="1882" y="6434"/>
                  </a:cubicBezTo>
                  <a:lnTo>
                    <a:pt x="1824" y="6434"/>
                  </a:lnTo>
                  <a:cubicBezTo>
                    <a:pt x="1767" y="6434"/>
                    <a:pt x="1709" y="6395"/>
                    <a:pt x="1632" y="6395"/>
                  </a:cubicBezTo>
                  <a:cubicBezTo>
                    <a:pt x="1402" y="6395"/>
                    <a:pt x="1191" y="6453"/>
                    <a:pt x="1018" y="6568"/>
                  </a:cubicBezTo>
                  <a:cubicBezTo>
                    <a:pt x="807" y="6683"/>
                    <a:pt x="634" y="6933"/>
                    <a:pt x="615" y="7163"/>
                  </a:cubicBezTo>
                  <a:cubicBezTo>
                    <a:pt x="576" y="7452"/>
                    <a:pt x="672" y="7778"/>
                    <a:pt x="941" y="8104"/>
                  </a:cubicBezTo>
                  <a:cubicBezTo>
                    <a:pt x="960" y="8124"/>
                    <a:pt x="1018" y="8162"/>
                    <a:pt x="1037" y="8162"/>
                  </a:cubicBezTo>
                  <a:cubicBezTo>
                    <a:pt x="1095" y="8200"/>
                    <a:pt x="1133" y="8220"/>
                    <a:pt x="1191" y="8258"/>
                  </a:cubicBezTo>
                  <a:cubicBezTo>
                    <a:pt x="1210" y="8316"/>
                    <a:pt x="1306" y="8393"/>
                    <a:pt x="1402" y="8393"/>
                  </a:cubicBezTo>
                  <a:lnTo>
                    <a:pt x="1440" y="8393"/>
                  </a:lnTo>
                  <a:cubicBezTo>
                    <a:pt x="1767" y="8316"/>
                    <a:pt x="2074" y="8258"/>
                    <a:pt x="2439" y="8200"/>
                  </a:cubicBezTo>
                  <a:cubicBezTo>
                    <a:pt x="3054" y="8124"/>
                    <a:pt x="3706" y="8085"/>
                    <a:pt x="4417" y="8085"/>
                  </a:cubicBezTo>
                  <a:cubicBezTo>
                    <a:pt x="5243" y="8085"/>
                    <a:pt x="6030" y="8124"/>
                    <a:pt x="6664" y="8181"/>
                  </a:cubicBezTo>
                  <a:cubicBezTo>
                    <a:pt x="7048" y="8200"/>
                    <a:pt x="7432" y="8220"/>
                    <a:pt x="7816" y="8277"/>
                  </a:cubicBezTo>
                  <a:cubicBezTo>
                    <a:pt x="8815" y="8354"/>
                    <a:pt x="9852" y="8450"/>
                    <a:pt x="10889" y="8450"/>
                  </a:cubicBezTo>
                  <a:lnTo>
                    <a:pt x="11138" y="8450"/>
                  </a:lnTo>
                  <a:cubicBezTo>
                    <a:pt x="12175" y="8450"/>
                    <a:pt x="13116" y="8373"/>
                    <a:pt x="13961" y="8220"/>
                  </a:cubicBezTo>
                  <a:cubicBezTo>
                    <a:pt x="15037" y="8028"/>
                    <a:pt x="15901" y="7720"/>
                    <a:pt x="16592" y="7240"/>
                  </a:cubicBezTo>
                  <a:cubicBezTo>
                    <a:pt x="16995" y="6971"/>
                    <a:pt x="17341" y="6645"/>
                    <a:pt x="17629" y="6280"/>
                  </a:cubicBezTo>
                  <a:cubicBezTo>
                    <a:pt x="17917" y="5896"/>
                    <a:pt x="18148" y="5474"/>
                    <a:pt x="18320" y="4955"/>
                  </a:cubicBezTo>
                  <a:cubicBezTo>
                    <a:pt x="18397" y="4725"/>
                    <a:pt x="18474" y="4456"/>
                    <a:pt x="18512" y="4149"/>
                  </a:cubicBezTo>
                  <a:cubicBezTo>
                    <a:pt x="18570" y="3860"/>
                    <a:pt x="18589" y="3553"/>
                    <a:pt x="18589" y="3284"/>
                  </a:cubicBezTo>
                  <a:cubicBezTo>
                    <a:pt x="18589" y="3035"/>
                    <a:pt x="18570" y="2804"/>
                    <a:pt x="18512" y="2555"/>
                  </a:cubicBezTo>
                  <a:cubicBezTo>
                    <a:pt x="18493" y="2363"/>
                    <a:pt x="18416" y="2171"/>
                    <a:pt x="18320" y="1959"/>
                  </a:cubicBezTo>
                  <a:cubicBezTo>
                    <a:pt x="18186" y="1652"/>
                    <a:pt x="17936" y="1364"/>
                    <a:pt x="17648" y="1191"/>
                  </a:cubicBezTo>
                  <a:cubicBezTo>
                    <a:pt x="17437" y="1076"/>
                    <a:pt x="17187" y="999"/>
                    <a:pt x="16938" y="999"/>
                  </a:cubicBezTo>
                  <a:lnTo>
                    <a:pt x="16765" y="999"/>
                  </a:lnTo>
                  <a:cubicBezTo>
                    <a:pt x="16669" y="999"/>
                    <a:pt x="16592" y="1018"/>
                    <a:pt x="16515" y="1057"/>
                  </a:cubicBezTo>
                  <a:cubicBezTo>
                    <a:pt x="16419" y="1076"/>
                    <a:pt x="16323" y="1114"/>
                    <a:pt x="16266" y="1153"/>
                  </a:cubicBezTo>
                  <a:cubicBezTo>
                    <a:pt x="16112" y="1210"/>
                    <a:pt x="15978" y="1287"/>
                    <a:pt x="15824" y="1402"/>
                  </a:cubicBezTo>
                  <a:cubicBezTo>
                    <a:pt x="15651" y="1537"/>
                    <a:pt x="15517" y="1671"/>
                    <a:pt x="15401" y="1825"/>
                  </a:cubicBezTo>
                  <a:cubicBezTo>
                    <a:pt x="15248" y="1979"/>
                    <a:pt x="15133" y="2171"/>
                    <a:pt x="15017" y="2363"/>
                  </a:cubicBezTo>
                  <a:cubicBezTo>
                    <a:pt x="14960" y="2439"/>
                    <a:pt x="14921" y="2535"/>
                    <a:pt x="14883" y="2631"/>
                  </a:cubicBezTo>
                  <a:cubicBezTo>
                    <a:pt x="14825" y="2151"/>
                    <a:pt x="14748" y="1767"/>
                    <a:pt x="14652" y="1441"/>
                  </a:cubicBezTo>
                  <a:cubicBezTo>
                    <a:pt x="14595" y="1249"/>
                    <a:pt x="14537" y="1057"/>
                    <a:pt x="14460" y="865"/>
                  </a:cubicBezTo>
                  <a:cubicBezTo>
                    <a:pt x="14384" y="692"/>
                    <a:pt x="14307" y="538"/>
                    <a:pt x="14211" y="423"/>
                  </a:cubicBezTo>
                  <a:cubicBezTo>
                    <a:pt x="14096" y="289"/>
                    <a:pt x="13980" y="154"/>
                    <a:pt x="13865" y="97"/>
                  </a:cubicBezTo>
                  <a:cubicBezTo>
                    <a:pt x="13711" y="39"/>
                    <a:pt x="13577" y="1"/>
                    <a:pt x="134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61;p68">
              <a:extLst>
                <a:ext uri="{FF2B5EF4-FFF2-40B4-BE49-F238E27FC236}">
                  <a16:creationId xmlns:a16="http://schemas.microsoft.com/office/drawing/2014/main" id="{359ECA1F-81E7-4A1A-BEF9-AB652E804FE9}"/>
                </a:ext>
              </a:extLst>
            </p:cNvPr>
            <p:cNvSpPr/>
            <p:nvPr/>
          </p:nvSpPr>
          <p:spPr>
            <a:xfrm>
              <a:off x="3290807" y="2096952"/>
              <a:ext cx="582095" cy="243347"/>
            </a:xfrm>
            <a:custGeom>
              <a:avLst/>
              <a:gdLst/>
              <a:ahLst/>
              <a:cxnLst/>
              <a:rect l="l" t="t" r="r" b="b"/>
              <a:pathLst>
                <a:path w="18744" h="7836" extrusionOk="0">
                  <a:moveTo>
                    <a:pt x="13520" y="1"/>
                  </a:moveTo>
                  <a:cubicBezTo>
                    <a:pt x="13463" y="1"/>
                    <a:pt x="13424" y="1"/>
                    <a:pt x="13347" y="20"/>
                  </a:cubicBezTo>
                  <a:cubicBezTo>
                    <a:pt x="13309" y="39"/>
                    <a:pt x="13251" y="39"/>
                    <a:pt x="13213" y="77"/>
                  </a:cubicBezTo>
                  <a:cubicBezTo>
                    <a:pt x="13079" y="116"/>
                    <a:pt x="12983" y="212"/>
                    <a:pt x="12925" y="289"/>
                  </a:cubicBezTo>
                  <a:cubicBezTo>
                    <a:pt x="12848" y="365"/>
                    <a:pt x="12771" y="461"/>
                    <a:pt x="12675" y="577"/>
                  </a:cubicBezTo>
                  <a:cubicBezTo>
                    <a:pt x="12598" y="692"/>
                    <a:pt x="12541" y="807"/>
                    <a:pt x="12483" y="980"/>
                  </a:cubicBezTo>
                  <a:cubicBezTo>
                    <a:pt x="12387" y="1268"/>
                    <a:pt x="12349" y="1633"/>
                    <a:pt x="12349" y="2017"/>
                  </a:cubicBezTo>
                  <a:cubicBezTo>
                    <a:pt x="12368" y="2382"/>
                    <a:pt x="12445" y="2727"/>
                    <a:pt x="12502" y="3054"/>
                  </a:cubicBezTo>
                  <a:cubicBezTo>
                    <a:pt x="12522" y="3169"/>
                    <a:pt x="12579" y="3304"/>
                    <a:pt x="12598" y="3438"/>
                  </a:cubicBezTo>
                  <a:cubicBezTo>
                    <a:pt x="12656" y="3649"/>
                    <a:pt x="12733" y="3918"/>
                    <a:pt x="12771" y="4168"/>
                  </a:cubicBezTo>
                  <a:cubicBezTo>
                    <a:pt x="12733" y="4148"/>
                    <a:pt x="12694" y="4148"/>
                    <a:pt x="12637" y="4148"/>
                  </a:cubicBezTo>
                  <a:cubicBezTo>
                    <a:pt x="12464" y="4148"/>
                    <a:pt x="12272" y="4206"/>
                    <a:pt x="12118" y="4321"/>
                  </a:cubicBezTo>
                  <a:cubicBezTo>
                    <a:pt x="12003" y="4398"/>
                    <a:pt x="11907" y="4513"/>
                    <a:pt x="11811" y="4609"/>
                  </a:cubicBezTo>
                  <a:cubicBezTo>
                    <a:pt x="11773" y="4648"/>
                    <a:pt x="11734" y="4705"/>
                    <a:pt x="11696" y="4744"/>
                  </a:cubicBezTo>
                  <a:cubicBezTo>
                    <a:pt x="11677" y="4686"/>
                    <a:pt x="11638" y="4609"/>
                    <a:pt x="11600" y="4552"/>
                  </a:cubicBezTo>
                  <a:cubicBezTo>
                    <a:pt x="11523" y="4437"/>
                    <a:pt x="11427" y="4341"/>
                    <a:pt x="11312" y="4264"/>
                  </a:cubicBezTo>
                  <a:cubicBezTo>
                    <a:pt x="11216" y="4225"/>
                    <a:pt x="11081" y="4168"/>
                    <a:pt x="10966" y="4148"/>
                  </a:cubicBezTo>
                  <a:cubicBezTo>
                    <a:pt x="10889" y="4148"/>
                    <a:pt x="10851" y="4129"/>
                    <a:pt x="10813" y="4129"/>
                  </a:cubicBezTo>
                  <a:cubicBezTo>
                    <a:pt x="10736" y="4129"/>
                    <a:pt x="10659" y="4129"/>
                    <a:pt x="10582" y="4148"/>
                  </a:cubicBezTo>
                  <a:cubicBezTo>
                    <a:pt x="10486" y="4168"/>
                    <a:pt x="10371" y="4206"/>
                    <a:pt x="10236" y="4245"/>
                  </a:cubicBezTo>
                  <a:cubicBezTo>
                    <a:pt x="10102" y="4302"/>
                    <a:pt x="9987" y="4360"/>
                    <a:pt x="9872" y="4437"/>
                  </a:cubicBezTo>
                  <a:cubicBezTo>
                    <a:pt x="9756" y="4513"/>
                    <a:pt x="9622" y="4609"/>
                    <a:pt x="9507" y="4705"/>
                  </a:cubicBezTo>
                  <a:lnTo>
                    <a:pt x="9507" y="4629"/>
                  </a:lnTo>
                  <a:cubicBezTo>
                    <a:pt x="9391" y="3476"/>
                    <a:pt x="9276" y="2305"/>
                    <a:pt x="8739" y="1268"/>
                  </a:cubicBezTo>
                  <a:cubicBezTo>
                    <a:pt x="8412" y="577"/>
                    <a:pt x="7970" y="173"/>
                    <a:pt x="7471" y="39"/>
                  </a:cubicBezTo>
                  <a:cubicBezTo>
                    <a:pt x="7375" y="20"/>
                    <a:pt x="7279" y="20"/>
                    <a:pt x="7183" y="20"/>
                  </a:cubicBezTo>
                  <a:lnTo>
                    <a:pt x="7068" y="20"/>
                  </a:lnTo>
                  <a:cubicBezTo>
                    <a:pt x="6914" y="39"/>
                    <a:pt x="6780" y="77"/>
                    <a:pt x="6607" y="135"/>
                  </a:cubicBezTo>
                  <a:cubicBezTo>
                    <a:pt x="6473" y="193"/>
                    <a:pt x="6357" y="289"/>
                    <a:pt x="6223" y="404"/>
                  </a:cubicBezTo>
                  <a:cubicBezTo>
                    <a:pt x="6127" y="481"/>
                    <a:pt x="6031" y="596"/>
                    <a:pt x="5954" y="711"/>
                  </a:cubicBezTo>
                  <a:cubicBezTo>
                    <a:pt x="5916" y="788"/>
                    <a:pt x="5858" y="884"/>
                    <a:pt x="5781" y="999"/>
                  </a:cubicBezTo>
                  <a:cubicBezTo>
                    <a:pt x="5743" y="1134"/>
                    <a:pt x="5685" y="1230"/>
                    <a:pt x="5666" y="1364"/>
                  </a:cubicBezTo>
                  <a:cubicBezTo>
                    <a:pt x="5628" y="1575"/>
                    <a:pt x="5589" y="1806"/>
                    <a:pt x="5570" y="2094"/>
                  </a:cubicBezTo>
                  <a:cubicBezTo>
                    <a:pt x="5570" y="2382"/>
                    <a:pt x="5570" y="2689"/>
                    <a:pt x="5589" y="2958"/>
                  </a:cubicBezTo>
                  <a:cubicBezTo>
                    <a:pt x="5493" y="2862"/>
                    <a:pt x="5378" y="2766"/>
                    <a:pt x="5263" y="2689"/>
                  </a:cubicBezTo>
                  <a:cubicBezTo>
                    <a:pt x="5109" y="2612"/>
                    <a:pt x="4917" y="2574"/>
                    <a:pt x="4763" y="2574"/>
                  </a:cubicBezTo>
                  <a:cubicBezTo>
                    <a:pt x="4629" y="2574"/>
                    <a:pt x="4533" y="2593"/>
                    <a:pt x="4437" y="2612"/>
                  </a:cubicBezTo>
                  <a:cubicBezTo>
                    <a:pt x="4130" y="2708"/>
                    <a:pt x="3938" y="2919"/>
                    <a:pt x="3822" y="3092"/>
                  </a:cubicBezTo>
                  <a:cubicBezTo>
                    <a:pt x="3746" y="3188"/>
                    <a:pt x="3669" y="3342"/>
                    <a:pt x="3630" y="3476"/>
                  </a:cubicBezTo>
                  <a:cubicBezTo>
                    <a:pt x="3592" y="3553"/>
                    <a:pt x="3573" y="3630"/>
                    <a:pt x="3573" y="3726"/>
                  </a:cubicBezTo>
                  <a:cubicBezTo>
                    <a:pt x="3323" y="3380"/>
                    <a:pt x="2997" y="2977"/>
                    <a:pt x="2632" y="2612"/>
                  </a:cubicBezTo>
                  <a:cubicBezTo>
                    <a:pt x="2401" y="2382"/>
                    <a:pt x="2190" y="2209"/>
                    <a:pt x="1960" y="2094"/>
                  </a:cubicBezTo>
                  <a:cubicBezTo>
                    <a:pt x="1844" y="2036"/>
                    <a:pt x="1729" y="1959"/>
                    <a:pt x="1614" y="1940"/>
                  </a:cubicBezTo>
                  <a:cubicBezTo>
                    <a:pt x="1480" y="1921"/>
                    <a:pt x="1345" y="1902"/>
                    <a:pt x="1192" y="1902"/>
                  </a:cubicBezTo>
                  <a:lnTo>
                    <a:pt x="1172" y="1902"/>
                  </a:lnTo>
                  <a:cubicBezTo>
                    <a:pt x="1076" y="1902"/>
                    <a:pt x="961" y="1921"/>
                    <a:pt x="846" y="1940"/>
                  </a:cubicBezTo>
                  <a:cubicBezTo>
                    <a:pt x="750" y="1959"/>
                    <a:pt x="615" y="2017"/>
                    <a:pt x="519" y="2055"/>
                  </a:cubicBezTo>
                  <a:cubicBezTo>
                    <a:pt x="462" y="2113"/>
                    <a:pt x="366" y="2190"/>
                    <a:pt x="308" y="2247"/>
                  </a:cubicBezTo>
                  <a:cubicBezTo>
                    <a:pt x="231" y="2324"/>
                    <a:pt x="193" y="2420"/>
                    <a:pt x="135" y="2516"/>
                  </a:cubicBezTo>
                  <a:cubicBezTo>
                    <a:pt x="39" y="2689"/>
                    <a:pt x="1" y="2900"/>
                    <a:pt x="1" y="3150"/>
                  </a:cubicBezTo>
                  <a:cubicBezTo>
                    <a:pt x="1" y="3361"/>
                    <a:pt x="20" y="3572"/>
                    <a:pt x="78" y="3841"/>
                  </a:cubicBezTo>
                  <a:cubicBezTo>
                    <a:pt x="97" y="3937"/>
                    <a:pt x="116" y="4052"/>
                    <a:pt x="193" y="4168"/>
                  </a:cubicBezTo>
                  <a:cubicBezTo>
                    <a:pt x="231" y="4302"/>
                    <a:pt x="308" y="4437"/>
                    <a:pt x="385" y="4590"/>
                  </a:cubicBezTo>
                  <a:cubicBezTo>
                    <a:pt x="500" y="4801"/>
                    <a:pt x="673" y="5032"/>
                    <a:pt x="884" y="5320"/>
                  </a:cubicBezTo>
                  <a:cubicBezTo>
                    <a:pt x="1038" y="5512"/>
                    <a:pt x="1211" y="5704"/>
                    <a:pt x="1364" y="5896"/>
                  </a:cubicBezTo>
                  <a:lnTo>
                    <a:pt x="1422" y="5954"/>
                  </a:lnTo>
                  <a:lnTo>
                    <a:pt x="1499" y="6030"/>
                  </a:lnTo>
                  <a:cubicBezTo>
                    <a:pt x="1595" y="6146"/>
                    <a:pt x="1691" y="6261"/>
                    <a:pt x="1787" y="6357"/>
                  </a:cubicBezTo>
                  <a:cubicBezTo>
                    <a:pt x="1825" y="6395"/>
                    <a:pt x="1883" y="6472"/>
                    <a:pt x="1921" y="6530"/>
                  </a:cubicBezTo>
                  <a:lnTo>
                    <a:pt x="1883" y="6491"/>
                  </a:lnTo>
                  <a:cubicBezTo>
                    <a:pt x="1806" y="6472"/>
                    <a:pt x="1710" y="6472"/>
                    <a:pt x="1633" y="6472"/>
                  </a:cubicBezTo>
                  <a:lnTo>
                    <a:pt x="1537" y="6472"/>
                  </a:lnTo>
                  <a:cubicBezTo>
                    <a:pt x="1345" y="6491"/>
                    <a:pt x="1153" y="6568"/>
                    <a:pt x="980" y="6683"/>
                  </a:cubicBezTo>
                  <a:cubicBezTo>
                    <a:pt x="904" y="6741"/>
                    <a:pt x="865" y="6779"/>
                    <a:pt x="788" y="6875"/>
                  </a:cubicBezTo>
                  <a:cubicBezTo>
                    <a:pt x="750" y="6952"/>
                    <a:pt x="692" y="7048"/>
                    <a:pt x="673" y="7144"/>
                  </a:cubicBezTo>
                  <a:cubicBezTo>
                    <a:pt x="654" y="7221"/>
                    <a:pt x="654" y="7336"/>
                    <a:pt x="654" y="7432"/>
                  </a:cubicBezTo>
                  <a:cubicBezTo>
                    <a:pt x="654" y="7548"/>
                    <a:pt x="673" y="7644"/>
                    <a:pt x="750" y="7797"/>
                  </a:cubicBezTo>
                  <a:cubicBezTo>
                    <a:pt x="769" y="7816"/>
                    <a:pt x="769" y="7836"/>
                    <a:pt x="827" y="7836"/>
                  </a:cubicBezTo>
                  <a:cubicBezTo>
                    <a:pt x="846" y="7836"/>
                    <a:pt x="865" y="7816"/>
                    <a:pt x="884" y="7797"/>
                  </a:cubicBezTo>
                  <a:lnTo>
                    <a:pt x="884" y="7740"/>
                  </a:lnTo>
                  <a:cubicBezTo>
                    <a:pt x="846" y="7644"/>
                    <a:pt x="827" y="7548"/>
                    <a:pt x="827" y="7490"/>
                  </a:cubicBezTo>
                  <a:lnTo>
                    <a:pt x="827" y="7259"/>
                  </a:lnTo>
                  <a:cubicBezTo>
                    <a:pt x="827" y="7221"/>
                    <a:pt x="846" y="7144"/>
                    <a:pt x="865" y="7106"/>
                  </a:cubicBezTo>
                  <a:lnTo>
                    <a:pt x="942" y="6952"/>
                  </a:lnTo>
                  <a:lnTo>
                    <a:pt x="1076" y="6818"/>
                  </a:lnTo>
                  <a:cubicBezTo>
                    <a:pt x="1134" y="6760"/>
                    <a:pt x="1192" y="6741"/>
                    <a:pt x="1268" y="6722"/>
                  </a:cubicBezTo>
                  <a:cubicBezTo>
                    <a:pt x="1345" y="6683"/>
                    <a:pt x="1441" y="6664"/>
                    <a:pt x="1537" y="6645"/>
                  </a:cubicBezTo>
                  <a:lnTo>
                    <a:pt x="1806" y="6645"/>
                  </a:lnTo>
                  <a:cubicBezTo>
                    <a:pt x="1883" y="6645"/>
                    <a:pt x="1960" y="6664"/>
                    <a:pt x="2037" y="6722"/>
                  </a:cubicBezTo>
                  <a:cubicBezTo>
                    <a:pt x="2056" y="6741"/>
                    <a:pt x="2113" y="6741"/>
                    <a:pt x="2133" y="6760"/>
                  </a:cubicBezTo>
                  <a:lnTo>
                    <a:pt x="2190" y="6760"/>
                  </a:lnTo>
                  <a:cubicBezTo>
                    <a:pt x="2209" y="6760"/>
                    <a:pt x="2229" y="6760"/>
                    <a:pt x="2229" y="6741"/>
                  </a:cubicBezTo>
                  <a:cubicBezTo>
                    <a:pt x="2248" y="6722"/>
                    <a:pt x="2248" y="6664"/>
                    <a:pt x="2229" y="6645"/>
                  </a:cubicBezTo>
                  <a:cubicBezTo>
                    <a:pt x="2152" y="6530"/>
                    <a:pt x="2056" y="6395"/>
                    <a:pt x="1998" y="6299"/>
                  </a:cubicBezTo>
                  <a:cubicBezTo>
                    <a:pt x="1902" y="6184"/>
                    <a:pt x="1825" y="6088"/>
                    <a:pt x="1729" y="5992"/>
                  </a:cubicBezTo>
                  <a:lnTo>
                    <a:pt x="1576" y="5819"/>
                  </a:lnTo>
                  <a:cubicBezTo>
                    <a:pt x="1441" y="5666"/>
                    <a:pt x="1307" y="5493"/>
                    <a:pt x="1172" y="5301"/>
                  </a:cubicBezTo>
                  <a:cubicBezTo>
                    <a:pt x="1038" y="5128"/>
                    <a:pt x="942" y="4955"/>
                    <a:pt x="827" y="4801"/>
                  </a:cubicBezTo>
                  <a:cubicBezTo>
                    <a:pt x="692" y="4629"/>
                    <a:pt x="596" y="4437"/>
                    <a:pt x="539" y="4225"/>
                  </a:cubicBezTo>
                  <a:cubicBezTo>
                    <a:pt x="481" y="4091"/>
                    <a:pt x="443" y="3976"/>
                    <a:pt x="404" y="3860"/>
                  </a:cubicBezTo>
                  <a:cubicBezTo>
                    <a:pt x="385" y="3764"/>
                    <a:pt x="366" y="3649"/>
                    <a:pt x="347" y="3515"/>
                  </a:cubicBezTo>
                  <a:cubicBezTo>
                    <a:pt x="308" y="3361"/>
                    <a:pt x="308" y="3188"/>
                    <a:pt x="347" y="3015"/>
                  </a:cubicBezTo>
                  <a:cubicBezTo>
                    <a:pt x="366" y="2900"/>
                    <a:pt x="385" y="2785"/>
                    <a:pt x="443" y="2689"/>
                  </a:cubicBezTo>
                  <a:cubicBezTo>
                    <a:pt x="462" y="2612"/>
                    <a:pt x="500" y="2535"/>
                    <a:pt x="558" y="2478"/>
                  </a:cubicBezTo>
                  <a:lnTo>
                    <a:pt x="692" y="2324"/>
                  </a:lnTo>
                  <a:cubicBezTo>
                    <a:pt x="750" y="2267"/>
                    <a:pt x="827" y="2247"/>
                    <a:pt x="865" y="2228"/>
                  </a:cubicBezTo>
                  <a:cubicBezTo>
                    <a:pt x="942" y="2209"/>
                    <a:pt x="1000" y="2190"/>
                    <a:pt x="1096" y="2151"/>
                  </a:cubicBezTo>
                  <a:lnTo>
                    <a:pt x="1268" y="2151"/>
                  </a:lnTo>
                  <a:cubicBezTo>
                    <a:pt x="1345" y="2151"/>
                    <a:pt x="1422" y="2151"/>
                    <a:pt x="1480" y="2190"/>
                  </a:cubicBezTo>
                  <a:cubicBezTo>
                    <a:pt x="1576" y="2209"/>
                    <a:pt x="1710" y="2228"/>
                    <a:pt x="1825" y="2267"/>
                  </a:cubicBezTo>
                  <a:cubicBezTo>
                    <a:pt x="2017" y="2343"/>
                    <a:pt x="2190" y="2478"/>
                    <a:pt x="2382" y="2612"/>
                  </a:cubicBezTo>
                  <a:cubicBezTo>
                    <a:pt x="2689" y="2843"/>
                    <a:pt x="2977" y="3131"/>
                    <a:pt x="3266" y="3515"/>
                  </a:cubicBezTo>
                  <a:cubicBezTo>
                    <a:pt x="3381" y="3688"/>
                    <a:pt x="3496" y="3860"/>
                    <a:pt x="3630" y="3995"/>
                  </a:cubicBezTo>
                  <a:cubicBezTo>
                    <a:pt x="3650" y="4033"/>
                    <a:pt x="3669" y="4052"/>
                    <a:pt x="3707" y="4052"/>
                  </a:cubicBezTo>
                  <a:lnTo>
                    <a:pt x="3726" y="4052"/>
                  </a:lnTo>
                  <a:cubicBezTo>
                    <a:pt x="3746" y="4052"/>
                    <a:pt x="3765" y="4052"/>
                    <a:pt x="3803" y="4033"/>
                  </a:cubicBezTo>
                  <a:cubicBezTo>
                    <a:pt x="3822" y="3995"/>
                    <a:pt x="3842" y="3976"/>
                    <a:pt x="3842" y="3956"/>
                  </a:cubicBezTo>
                  <a:lnTo>
                    <a:pt x="3842" y="3880"/>
                  </a:lnTo>
                  <a:lnTo>
                    <a:pt x="3842" y="3764"/>
                  </a:lnTo>
                  <a:cubicBezTo>
                    <a:pt x="3861" y="3649"/>
                    <a:pt x="3880" y="3553"/>
                    <a:pt x="3938" y="3457"/>
                  </a:cubicBezTo>
                  <a:cubicBezTo>
                    <a:pt x="3976" y="3361"/>
                    <a:pt x="4014" y="3284"/>
                    <a:pt x="4072" y="3208"/>
                  </a:cubicBezTo>
                  <a:cubicBezTo>
                    <a:pt x="4130" y="3131"/>
                    <a:pt x="4187" y="3092"/>
                    <a:pt x="4245" y="3035"/>
                  </a:cubicBezTo>
                  <a:cubicBezTo>
                    <a:pt x="4322" y="2996"/>
                    <a:pt x="4399" y="2939"/>
                    <a:pt x="4437" y="2919"/>
                  </a:cubicBezTo>
                  <a:cubicBezTo>
                    <a:pt x="4514" y="2900"/>
                    <a:pt x="4591" y="2881"/>
                    <a:pt x="4687" y="2843"/>
                  </a:cubicBezTo>
                  <a:lnTo>
                    <a:pt x="4879" y="2843"/>
                  </a:lnTo>
                  <a:cubicBezTo>
                    <a:pt x="4955" y="2843"/>
                    <a:pt x="5013" y="2881"/>
                    <a:pt x="5090" y="2900"/>
                  </a:cubicBezTo>
                  <a:cubicBezTo>
                    <a:pt x="5167" y="2919"/>
                    <a:pt x="5244" y="2977"/>
                    <a:pt x="5282" y="3015"/>
                  </a:cubicBezTo>
                  <a:cubicBezTo>
                    <a:pt x="5359" y="3092"/>
                    <a:pt x="5436" y="3131"/>
                    <a:pt x="5474" y="3227"/>
                  </a:cubicBezTo>
                  <a:cubicBezTo>
                    <a:pt x="5551" y="3323"/>
                    <a:pt x="5628" y="3419"/>
                    <a:pt x="5647" y="3496"/>
                  </a:cubicBezTo>
                  <a:cubicBezTo>
                    <a:pt x="5666" y="3553"/>
                    <a:pt x="5724" y="3572"/>
                    <a:pt x="5781" y="3572"/>
                  </a:cubicBezTo>
                  <a:lnTo>
                    <a:pt x="5839" y="3572"/>
                  </a:lnTo>
                  <a:cubicBezTo>
                    <a:pt x="5877" y="3572"/>
                    <a:pt x="5916" y="3515"/>
                    <a:pt x="5935" y="3476"/>
                  </a:cubicBezTo>
                  <a:cubicBezTo>
                    <a:pt x="5954" y="3419"/>
                    <a:pt x="5954" y="3400"/>
                    <a:pt x="5935" y="3361"/>
                  </a:cubicBezTo>
                  <a:cubicBezTo>
                    <a:pt x="5916" y="3304"/>
                    <a:pt x="5916" y="3284"/>
                    <a:pt x="5877" y="3227"/>
                  </a:cubicBezTo>
                  <a:lnTo>
                    <a:pt x="5877" y="2939"/>
                  </a:lnTo>
                  <a:cubicBezTo>
                    <a:pt x="5858" y="2516"/>
                    <a:pt x="5839" y="2075"/>
                    <a:pt x="5916" y="1671"/>
                  </a:cubicBezTo>
                  <a:cubicBezTo>
                    <a:pt x="5935" y="1460"/>
                    <a:pt x="5973" y="1268"/>
                    <a:pt x="6050" y="1076"/>
                  </a:cubicBezTo>
                  <a:cubicBezTo>
                    <a:pt x="6108" y="961"/>
                    <a:pt x="6165" y="826"/>
                    <a:pt x="6242" y="730"/>
                  </a:cubicBezTo>
                  <a:cubicBezTo>
                    <a:pt x="6319" y="634"/>
                    <a:pt x="6396" y="577"/>
                    <a:pt x="6492" y="500"/>
                  </a:cubicBezTo>
                  <a:cubicBezTo>
                    <a:pt x="6588" y="423"/>
                    <a:pt x="6684" y="385"/>
                    <a:pt x="6780" y="327"/>
                  </a:cubicBezTo>
                  <a:cubicBezTo>
                    <a:pt x="6876" y="289"/>
                    <a:pt x="6972" y="250"/>
                    <a:pt x="7029" y="250"/>
                  </a:cubicBezTo>
                  <a:lnTo>
                    <a:pt x="7298" y="250"/>
                  </a:lnTo>
                  <a:cubicBezTo>
                    <a:pt x="7394" y="289"/>
                    <a:pt x="7471" y="308"/>
                    <a:pt x="7567" y="327"/>
                  </a:cubicBezTo>
                  <a:cubicBezTo>
                    <a:pt x="7663" y="385"/>
                    <a:pt x="7759" y="423"/>
                    <a:pt x="7855" y="500"/>
                  </a:cubicBezTo>
                  <a:cubicBezTo>
                    <a:pt x="7970" y="596"/>
                    <a:pt x="8086" y="711"/>
                    <a:pt x="8182" y="826"/>
                  </a:cubicBezTo>
                  <a:lnTo>
                    <a:pt x="8201" y="865"/>
                  </a:lnTo>
                  <a:cubicBezTo>
                    <a:pt x="8374" y="1095"/>
                    <a:pt x="8527" y="1364"/>
                    <a:pt x="8662" y="1671"/>
                  </a:cubicBezTo>
                  <a:cubicBezTo>
                    <a:pt x="8911" y="2228"/>
                    <a:pt x="9065" y="2881"/>
                    <a:pt x="9161" y="3707"/>
                  </a:cubicBezTo>
                  <a:cubicBezTo>
                    <a:pt x="9219" y="4052"/>
                    <a:pt x="9276" y="4456"/>
                    <a:pt x="9295" y="4917"/>
                  </a:cubicBezTo>
                  <a:cubicBezTo>
                    <a:pt x="9276" y="4955"/>
                    <a:pt x="9276" y="5032"/>
                    <a:pt x="9315" y="5089"/>
                  </a:cubicBezTo>
                  <a:cubicBezTo>
                    <a:pt x="9334" y="5109"/>
                    <a:pt x="9391" y="5128"/>
                    <a:pt x="9411" y="5128"/>
                  </a:cubicBezTo>
                  <a:cubicBezTo>
                    <a:pt x="9449" y="5128"/>
                    <a:pt x="9487" y="5109"/>
                    <a:pt x="9507" y="5089"/>
                  </a:cubicBezTo>
                  <a:cubicBezTo>
                    <a:pt x="9603" y="4993"/>
                    <a:pt x="9699" y="4917"/>
                    <a:pt x="9795" y="4821"/>
                  </a:cubicBezTo>
                  <a:cubicBezTo>
                    <a:pt x="9968" y="4705"/>
                    <a:pt x="10121" y="4609"/>
                    <a:pt x="10294" y="4533"/>
                  </a:cubicBezTo>
                  <a:cubicBezTo>
                    <a:pt x="10448" y="4475"/>
                    <a:pt x="10563" y="4437"/>
                    <a:pt x="10678" y="4417"/>
                  </a:cubicBezTo>
                  <a:lnTo>
                    <a:pt x="10889" y="4417"/>
                  </a:lnTo>
                  <a:cubicBezTo>
                    <a:pt x="10947" y="4417"/>
                    <a:pt x="11024" y="4437"/>
                    <a:pt x="11062" y="4456"/>
                  </a:cubicBezTo>
                  <a:cubicBezTo>
                    <a:pt x="11120" y="4475"/>
                    <a:pt x="11158" y="4513"/>
                    <a:pt x="11177" y="4533"/>
                  </a:cubicBezTo>
                  <a:cubicBezTo>
                    <a:pt x="11235" y="4552"/>
                    <a:pt x="11254" y="4609"/>
                    <a:pt x="11312" y="4648"/>
                  </a:cubicBezTo>
                  <a:cubicBezTo>
                    <a:pt x="11350" y="4725"/>
                    <a:pt x="11408" y="4801"/>
                    <a:pt x="11446" y="4897"/>
                  </a:cubicBezTo>
                  <a:cubicBezTo>
                    <a:pt x="11465" y="4917"/>
                    <a:pt x="11465" y="4955"/>
                    <a:pt x="11504" y="4993"/>
                  </a:cubicBezTo>
                  <a:cubicBezTo>
                    <a:pt x="11523" y="5032"/>
                    <a:pt x="11542" y="5051"/>
                    <a:pt x="11561" y="5089"/>
                  </a:cubicBezTo>
                  <a:cubicBezTo>
                    <a:pt x="11600" y="5109"/>
                    <a:pt x="11619" y="5109"/>
                    <a:pt x="11638" y="5109"/>
                  </a:cubicBezTo>
                  <a:lnTo>
                    <a:pt x="11696" y="5109"/>
                  </a:lnTo>
                  <a:cubicBezTo>
                    <a:pt x="11734" y="5089"/>
                    <a:pt x="11792" y="5051"/>
                    <a:pt x="11811" y="4993"/>
                  </a:cubicBezTo>
                  <a:lnTo>
                    <a:pt x="11850" y="4936"/>
                  </a:lnTo>
                  <a:cubicBezTo>
                    <a:pt x="11926" y="4840"/>
                    <a:pt x="12022" y="4744"/>
                    <a:pt x="12118" y="4667"/>
                  </a:cubicBezTo>
                  <a:cubicBezTo>
                    <a:pt x="12195" y="4629"/>
                    <a:pt x="12272" y="4571"/>
                    <a:pt x="12330" y="4552"/>
                  </a:cubicBezTo>
                  <a:lnTo>
                    <a:pt x="12560" y="4475"/>
                  </a:lnTo>
                  <a:lnTo>
                    <a:pt x="12906" y="4475"/>
                  </a:lnTo>
                  <a:cubicBezTo>
                    <a:pt x="12983" y="4475"/>
                    <a:pt x="13059" y="4437"/>
                    <a:pt x="13079" y="4360"/>
                  </a:cubicBezTo>
                  <a:cubicBezTo>
                    <a:pt x="13098" y="4283"/>
                    <a:pt x="13079" y="4225"/>
                    <a:pt x="13002" y="4187"/>
                  </a:cubicBezTo>
                  <a:cubicBezTo>
                    <a:pt x="12963" y="3899"/>
                    <a:pt x="12887" y="3649"/>
                    <a:pt x="12848" y="3361"/>
                  </a:cubicBezTo>
                  <a:lnTo>
                    <a:pt x="12810" y="3304"/>
                  </a:lnTo>
                  <a:cubicBezTo>
                    <a:pt x="12752" y="2996"/>
                    <a:pt x="12675" y="2651"/>
                    <a:pt x="12618" y="2343"/>
                  </a:cubicBezTo>
                  <a:cubicBezTo>
                    <a:pt x="12579" y="2055"/>
                    <a:pt x="12579" y="1786"/>
                    <a:pt x="12598" y="1537"/>
                  </a:cubicBezTo>
                  <a:cubicBezTo>
                    <a:pt x="12618" y="1345"/>
                    <a:pt x="12675" y="1153"/>
                    <a:pt x="12752" y="980"/>
                  </a:cubicBezTo>
                  <a:lnTo>
                    <a:pt x="12752" y="961"/>
                  </a:lnTo>
                  <a:cubicBezTo>
                    <a:pt x="12810" y="807"/>
                    <a:pt x="12867" y="711"/>
                    <a:pt x="12944" y="615"/>
                  </a:cubicBezTo>
                  <a:cubicBezTo>
                    <a:pt x="12983" y="538"/>
                    <a:pt x="13059" y="481"/>
                    <a:pt x="13136" y="423"/>
                  </a:cubicBezTo>
                  <a:cubicBezTo>
                    <a:pt x="13175" y="385"/>
                    <a:pt x="13251" y="346"/>
                    <a:pt x="13290" y="327"/>
                  </a:cubicBezTo>
                  <a:cubicBezTo>
                    <a:pt x="13347" y="308"/>
                    <a:pt x="13386" y="308"/>
                    <a:pt x="13463" y="289"/>
                  </a:cubicBezTo>
                  <a:lnTo>
                    <a:pt x="13616" y="289"/>
                  </a:lnTo>
                  <a:cubicBezTo>
                    <a:pt x="13655" y="289"/>
                    <a:pt x="13712" y="308"/>
                    <a:pt x="13751" y="327"/>
                  </a:cubicBezTo>
                  <a:cubicBezTo>
                    <a:pt x="13808" y="346"/>
                    <a:pt x="13866" y="404"/>
                    <a:pt x="13924" y="423"/>
                  </a:cubicBezTo>
                  <a:cubicBezTo>
                    <a:pt x="14020" y="500"/>
                    <a:pt x="14096" y="577"/>
                    <a:pt x="14154" y="673"/>
                  </a:cubicBezTo>
                  <a:cubicBezTo>
                    <a:pt x="14288" y="826"/>
                    <a:pt x="14384" y="1018"/>
                    <a:pt x="14480" y="1210"/>
                  </a:cubicBezTo>
                  <a:cubicBezTo>
                    <a:pt x="14615" y="1556"/>
                    <a:pt x="14711" y="1959"/>
                    <a:pt x="14788" y="2459"/>
                  </a:cubicBezTo>
                  <a:lnTo>
                    <a:pt x="14788" y="2420"/>
                  </a:lnTo>
                  <a:cubicBezTo>
                    <a:pt x="14788" y="2535"/>
                    <a:pt x="14807" y="2651"/>
                    <a:pt x="14807" y="2747"/>
                  </a:cubicBezTo>
                  <a:lnTo>
                    <a:pt x="14807" y="2843"/>
                  </a:lnTo>
                  <a:cubicBezTo>
                    <a:pt x="14807" y="2881"/>
                    <a:pt x="14807" y="2919"/>
                    <a:pt x="14864" y="2939"/>
                  </a:cubicBezTo>
                  <a:cubicBezTo>
                    <a:pt x="14884" y="2977"/>
                    <a:pt x="14922" y="2996"/>
                    <a:pt x="14961" y="2996"/>
                  </a:cubicBezTo>
                  <a:cubicBezTo>
                    <a:pt x="14980" y="2996"/>
                    <a:pt x="15018" y="2977"/>
                    <a:pt x="15057" y="2939"/>
                  </a:cubicBezTo>
                  <a:cubicBezTo>
                    <a:pt x="15076" y="2939"/>
                    <a:pt x="15095" y="2919"/>
                    <a:pt x="15114" y="2881"/>
                  </a:cubicBezTo>
                  <a:cubicBezTo>
                    <a:pt x="15172" y="2804"/>
                    <a:pt x="15210" y="2727"/>
                    <a:pt x="15249" y="2651"/>
                  </a:cubicBezTo>
                  <a:lnTo>
                    <a:pt x="15268" y="2631"/>
                  </a:lnTo>
                  <a:lnTo>
                    <a:pt x="15306" y="2535"/>
                  </a:lnTo>
                  <a:cubicBezTo>
                    <a:pt x="15383" y="2420"/>
                    <a:pt x="15441" y="2324"/>
                    <a:pt x="15498" y="2247"/>
                  </a:cubicBezTo>
                  <a:cubicBezTo>
                    <a:pt x="15729" y="1959"/>
                    <a:pt x="15940" y="1748"/>
                    <a:pt x="16170" y="1556"/>
                  </a:cubicBezTo>
                  <a:cubicBezTo>
                    <a:pt x="16324" y="1441"/>
                    <a:pt x="16458" y="1364"/>
                    <a:pt x="16612" y="1287"/>
                  </a:cubicBezTo>
                  <a:cubicBezTo>
                    <a:pt x="16727" y="1249"/>
                    <a:pt x="16823" y="1210"/>
                    <a:pt x="16958" y="1191"/>
                  </a:cubicBezTo>
                  <a:lnTo>
                    <a:pt x="17227" y="1191"/>
                  </a:lnTo>
                  <a:cubicBezTo>
                    <a:pt x="17323" y="1210"/>
                    <a:pt x="17399" y="1210"/>
                    <a:pt x="17495" y="1268"/>
                  </a:cubicBezTo>
                  <a:cubicBezTo>
                    <a:pt x="17591" y="1306"/>
                    <a:pt x="17687" y="1364"/>
                    <a:pt x="17783" y="1441"/>
                  </a:cubicBezTo>
                  <a:cubicBezTo>
                    <a:pt x="17899" y="1537"/>
                    <a:pt x="17995" y="1633"/>
                    <a:pt x="18071" y="1729"/>
                  </a:cubicBezTo>
                  <a:cubicBezTo>
                    <a:pt x="18168" y="1863"/>
                    <a:pt x="18264" y="2017"/>
                    <a:pt x="18360" y="2171"/>
                  </a:cubicBezTo>
                  <a:cubicBezTo>
                    <a:pt x="18436" y="2363"/>
                    <a:pt x="18513" y="2593"/>
                    <a:pt x="18532" y="2785"/>
                  </a:cubicBezTo>
                  <a:lnTo>
                    <a:pt x="18532" y="2823"/>
                  </a:lnTo>
                  <a:lnTo>
                    <a:pt x="18532" y="2900"/>
                  </a:lnTo>
                  <a:cubicBezTo>
                    <a:pt x="18532" y="2939"/>
                    <a:pt x="18571" y="2996"/>
                    <a:pt x="18628" y="2996"/>
                  </a:cubicBezTo>
                  <a:cubicBezTo>
                    <a:pt x="18648" y="2996"/>
                    <a:pt x="18667" y="2977"/>
                    <a:pt x="18705" y="2977"/>
                  </a:cubicBezTo>
                  <a:cubicBezTo>
                    <a:pt x="18724" y="2939"/>
                    <a:pt x="18724" y="2919"/>
                    <a:pt x="18724" y="2900"/>
                  </a:cubicBezTo>
                  <a:cubicBezTo>
                    <a:pt x="18744" y="2535"/>
                    <a:pt x="18609" y="2132"/>
                    <a:pt x="18360" y="1748"/>
                  </a:cubicBezTo>
                  <a:cubicBezTo>
                    <a:pt x="18244" y="1556"/>
                    <a:pt x="18110" y="1383"/>
                    <a:pt x="17937" y="1268"/>
                  </a:cubicBezTo>
                  <a:cubicBezTo>
                    <a:pt x="17745" y="1134"/>
                    <a:pt x="17553" y="1038"/>
                    <a:pt x="17303" y="980"/>
                  </a:cubicBezTo>
                  <a:cubicBezTo>
                    <a:pt x="17227" y="961"/>
                    <a:pt x="17150" y="961"/>
                    <a:pt x="17073" y="961"/>
                  </a:cubicBezTo>
                  <a:cubicBezTo>
                    <a:pt x="16900" y="961"/>
                    <a:pt x="16727" y="980"/>
                    <a:pt x="16574" y="1057"/>
                  </a:cubicBezTo>
                  <a:cubicBezTo>
                    <a:pt x="16324" y="1134"/>
                    <a:pt x="16113" y="1268"/>
                    <a:pt x="15863" y="1460"/>
                  </a:cubicBezTo>
                  <a:cubicBezTo>
                    <a:pt x="15671" y="1614"/>
                    <a:pt x="15517" y="1786"/>
                    <a:pt x="15345" y="2017"/>
                  </a:cubicBezTo>
                  <a:cubicBezTo>
                    <a:pt x="15249" y="2132"/>
                    <a:pt x="15172" y="2247"/>
                    <a:pt x="15095" y="2382"/>
                  </a:cubicBezTo>
                  <a:cubicBezTo>
                    <a:pt x="15095" y="2228"/>
                    <a:pt x="15076" y="2094"/>
                    <a:pt x="15037" y="1902"/>
                  </a:cubicBezTo>
                  <a:cubicBezTo>
                    <a:pt x="14961" y="1556"/>
                    <a:pt x="14864" y="1249"/>
                    <a:pt x="14711" y="961"/>
                  </a:cubicBezTo>
                  <a:cubicBezTo>
                    <a:pt x="14557" y="615"/>
                    <a:pt x="14384" y="385"/>
                    <a:pt x="14154" y="212"/>
                  </a:cubicBezTo>
                  <a:cubicBezTo>
                    <a:pt x="13962" y="77"/>
                    <a:pt x="13751" y="1"/>
                    <a:pt x="135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2;p68">
              <a:extLst>
                <a:ext uri="{FF2B5EF4-FFF2-40B4-BE49-F238E27FC236}">
                  <a16:creationId xmlns:a16="http://schemas.microsoft.com/office/drawing/2014/main" id="{1249E2FE-AF67-43A9-83D0-067B40B16201}"/>
                </a:ext>
              </a:extLst>
            </p:cNvPr>
            <p:cNvSpPr/>
            <p:nvPr/>
          </p:nvSpPr>
          <p:spPr>
            <a:xfrm>
              <a:off x="3925353" y="2164932"/>
              <a:ext cx="236204" cy="153319"/>
            </a:xfrm>
            <a:custGeom>
              <a:avLst/>
              <a:gdLst/>
              <a:ahLst/>
              <a:cxnLst/>
              <a:rect l="l" t="t" r="r" b="b"/>
              <a:pathLst>
                <a:path w="7606" h="4937" extrusionOk="0">
                  <a:moveTo>
                    <a:pt x="2516" y="1"/>
                  </a:moveTo>
                  <a:cubicBezTo>
                    <a:pt x="2449" y="20"/>
                    <a:pt x="2396" y="25"/>
                    <a:pt x="2351" y="25"/>
                  </a:cubicBezTo>
                  <a:cubicBezTo>
                    <a:pt x="2305" y="25"/>
                    <a:pt x="2267" y="20"/>
                    <a:pt x="2228" y="20"/>
                  </a:cubicBezTo>
                  <a:cubicBezTo>
                    <a:pt x="2132" y="20"/>
                    <a:pt x="2017" y="39"/>
                    <a:pt x="1921" y="97"/>
                  </a:cubicBezTo>
                  <a:cubicBezTo>
                    <a:pt x="1729" y="154"/>
                    <a:pt x="1594" y="327"/>
                    <a:pt x="1537" y="442"/>
                  </a:cubicBezTo>
                  <a:cubicBezTo>
                    <a:pt x="1460" y="596"/>
                    <a:pt x="1383" y="788"/>
                    <a:pt x="1364" y="999"/>
                  </a:cubicBezTo>
                  <a:cubicBezTo>
                    <a:pt x="1345" y="1172"/>
                    <a:pt x="1345" y="1364"/>
                    <a:pt x="1345" y="1499"/>
                  </a:cubicBezTo>
                  <a:cubicBezTo>
                    <a:pt x="1345" y="1595"/>
                    <a:pt x="1345" y="1729"/>
                    <a:pt x="1364" y="1825"/>
                  </a:cubicBezTo>
                  <a:cubicBezTo>
                    <a:pt x="1345" y="1767"/>
                    <a:pt x="1326" y="1729"/>
                    <a:pt x="1287" y="1691"/>
                  </a:cubicBezTo>
                  <a:cubicBezTo>
                    <a:pt x="1172" y="1499"/>
                    <a:pt x="1038" y="1364"/>
                    <a:pt x="884" y="1249"/>
                  </a:cubicBezTo>
                  <a:cubicBezTo>
                    <a:pt x="807" y="1191"/>
                    <a:pt x="692" y="1115"/>
                    <a:pt x="557" y="1115"/>
                  </a:cubicBezTo>
                  <a:cubicBezTo>
                    <a:pt x="500" y="1115"/>
                    <a:pt x="481" y="1115"/>
                    <a:pt x="423" y="1153"/>
                  </a:cubicBezTo>
                  <a:cubicBezTo>
                    <a:pt x="269" y="1191"/>
                    <a:pt x="116" y="1307"/>
                    <a:pt x="39" y="1479"/>
                  </a:cubicBezTo>
                  <a:cubicBezTo>
                    <a:pt x="1" y="1633"/>
                    <a:pt x="1" y="1825"/>
                    <a:pt x="39" y="2036"/>
                  </a:cubicBezTo>
                  <a:cubicBezTo>
                    <a:pt x="97" y="2267"/>
                    <a:pt x="212" y="2497"/>
                    <a:pt x="308" y="2651"/>
                  </a:cubicBezTo>
                  <a:cubicBezTo>
                    <a:pt x="404" y="2824"/>
                    <a:pt x="500" y="3016"/>
                    <a:pt x="673" y="3227"/>
                  </a:cubicBezTo>
                  <a:cubicBezTo>
                    <a:pt x="749" y="3323"/>
                    <a:pt x="788" y="3419"/>
                    <a:pt x="865" y="3496"/>
                  </a:cubicBezTo>
                  <a:cubicBezTo>
                    <a:pt x="845" y="3515"/>
                    <a:pt x="845" y="3553"/>
                    <a:pt x="845" y="3573"/>
                  </a:cubicBezTo>
                  <a:cubicBezTo>
                    <a:pt x="845" y="3649"/>
                    <a:pt x="884" y="3707"/>
                    <a:pt x="961" y="3745"/>
                  </a:cubicBezTo>
                  <a:cubicBezTo>
                    <a:pt x="1076" y="3765"/>
                    <a:pt x="1230" y="3784"/>
                    <a:pt x="1345" y="3841"/>
                  </a:cubicBezTo>
                  <a:lnTo>
                    <a:pt x="1326" y="3803"/>
                  </a:lnTo>
                  <a:lnTo>
                    <a:pt x="1326" y="3803"/>
                  </a:lnTo>
                  <a:cubicBezTo>
                    <a:pt x="1748" y="3937"/>
                    <a:pt x="2209" y="4091"/>
                    <a:pt x="2631" y="4245"/>
                  </a:cubicBezTo>
                  <a:lnTo>
                    <a:pt x="2977" y="4360"/>
                  </a:lnTo>
                  <a:cubicBezTo>
                    <a:pt x="3534" y="4552"/>
                    <a:pt x="4110" y="4744"/>
                    <a:pt x="4705" y="4859"/>
                  </a:cubicBezTo>
                  <a:cubicBezTo>
                    <a:pt x="4974" y="4917"/>
                    <a:pt x="5224" y="4936"/>
                    <a:pt x="5474" y="4936"/>
                  </a:cubicBezTo>
                  <a:lnTo>
                    <a:pt x="5512" y="4936"/>
                  </a:lnTo>
                  <a:cubicBezTo>
                    <a:pt x="5781" y="4936"/>
                    <a:pt x="6050" y="4898"/>
                    <a:pt x="6318" y="4821"/>
                  </a:cubicBezTo>
                  <a:cubicBezTo>
                    <a:pt x="6511" y="4744"/>
                    <a:pt x="6703" y="4648"/>
                    <a:pt x="6856" y="4533"/>
                  </a:cubicBezTo>
                  <a:cubicBezTo>
                    <a:pt x="7010" y="4418"/>
                    <a:pt x="7125" y="4283"/>
                    <a:pt x="7240" y="4130"/>
                  </a:cubicBezTo>
                  <a:cubicBezTo>
                    <a:pt x="7432" y="3841"/>
                    <a:pt x="7567" y="3515"/>
                    <a:pt x="7586" y="3189"/>
                  </a:cubicBezTo>
                  <a:cubicBezTo>
                    <a:pt x="7605" y="3016"/>
                    <a:pt x="7586" y="2881"/>
                    <a:pt x="7567" y="2728"/>
                  </a:cubicBezTo>
                  <a:cubicBezTo>
                    <a:pt x="7528" y="2651"/>
                    <a:pt x="7528" y="2593"/>
                    <a:pt x="7509" y="2536"/>
                  </a:cubicBezTo>
                  <a:cubicBezTo>
                    <a:pt x="7490" y="2497"/>
                    <a:pt x="7471" y="2420"/>
                    <a:pt x="7413" y="2363"/>
                  </a:cubicBezTo>
                  <a:cubicBezTo>
                    <a:pt x="7336" y="2267"/>
                    <a:pt x="7240" y="2171"/>
                    <a:pt x="7144" y="2132"/>
                  </a:cubicBezTo>
                  <a:cubicBezTo>
                    <a:pt x="7087" y="2113"/>
                    <a:pt x="7010" y="2075"/>
                    <a:pt x="6933" y="2075"/>
                  </a:cubicBezTo>
                  <a:cubicBezTo>
                    <a:pt x="6895" y="2075"/>
                    <a:pt x="6837" y="2075"/>
                    <a:pt x="6799" y="2113"/>
                  </a:cubicBezTo>
                  <a:cubicBezTo>
                    <a:pt x="6645" y="2132"/>
                    <a:pt x="6511" y="2209"/>
                    <a:pt x="6338" y="2324"/>
                  </a:cubicBezTo>
                  <a:lnTo>
                    <a:pt x="6318" y="2344"/>
                  </a:lnTo>
                  <a:lnTo>
                    <a:pt x="6318" y="2152"/>
                  </a:lnTo>
                  <a:cubicBezTo>
                    <a:pt x="6318" y="2075"/>
                    <a:pt x="6261" y="2017"/>
                    <a:pt x="6222" y="1940"/>
                  </a:cubicBezTo>
                  <a:lnTo>
                    <a:pt x="6146" y="1863"/>
                  </a:lnTo>
                  <a:cubicBezTo>
                    <a:pt x="6126" y="1844"/>
                    <a:pt x="6069" y="1825"/>
                    <a:pt x="6030" y="1787"/>
                  </a:cubicBezTo>
                  <a:cubicBezTo>
                    <a:pt x="5992" y="1787"/>
                    <a:pt x="5954" y="1767"/>
                    <a:pt x="5934" y="1767"/>
                  </a:cubicBezTo>
                  <a:cubicBezTo>
                    <a:pt x="5858" y="1767"/>
                    <a:pt x="5781" y="1787"/>
                    <a:pt x="5704" y="1844"/>
                  </a:cubicBezTo>
                  <a:cubicBezTo>
                    <a:pt x="5589" y="1921"/>
                    <a:pt x="5493" y="2017"/>
                    <a:pt x="5397" y="2075"/>
                  </a:cubicBezTo>
                  <a:lnTo>
                    <a:pt x="5262" y="2228"/>
                  </a:lnTo>
                  <a:lnTo>
                    <a:pt x="5262" y="2228"/>
                  </a:lnTo>
                  <a:lnTo>
                    <a:pt x="5301" y="2113"/>
                  </a:lnTo>
                  <a:cubicBezTo>
                    <a:pt x="5339" y="1940"/>
                    <a:pt x="5416" y="1729"/>
                    <a:pt x="5416" y="1479"/>
                  </a:cubicBezTo>
                  <a:lnTo>
                    <a:pt x="5416" y="1345"/>
                  </a:lnTo>
                  <a:cubicBezTo>
                    <a:pt x="5416" y="1287"/>
                    <a:pt x="5397" y="1268"/>
                    <a:pt x="5397" y="1211"/>
                  </a:cubicBezTo>
                  <a:cubicBezTo>
                    <a:pt x="5378" y="1115"/>
                    <a:pt x="5320" y="1057"/>
                    <a:pt x="5262" y="980"/>
                  </a:cubicBezTo>
                  <a:cubicBezTo>
                    <a:pt x="5166" y="884"/>
                    <a:pt x="5013" y="826"/>
                    <a:pt x="4878" y="826"/>
                  </a:cubicBezTo>
                  <a:cubicBezTo>
                    <a:pt x="4821" y="826"/>
                    <a:pt x="4801" y="826"/>
                    <a:pt x="4744" y="865"/>
                  </a:cubicBezTo>
                  <a:cubicBezTo>
                    <a:pt x="4552" y="903"/>
                    <a:pt x="4398" y="1057"/>
                    <a:pt x="4302" y="1172"/>
                  </a:cubicBezTo>
                  <a:cubicBezTo>
                    <a:pt x="4148" y="1345"/>
                    <a:pt x="4033" y="1537"/>
                    <a:pt x="3937" y="1729"/>
                  </a:cubicBezTo>
                  <a:cubicBezTo>
                    <a:pt x="3841" y="1883"/>
                    <a:pt x="3764" y="2056"/>
                    <a:pt x="3668" y="2267"/>
                  </a:cubicBezTo>
                  <a:cubicBezTo>
                    <a:pt x="3649" y="2209"/>
                    <a:pt x="3592" y="2152"/>
                    <a:pt x="3553" y="2113"/>
                  </a:cubicBezTo>
                  <a:cubicBezTo>
                    <a:pt x="3476" y="2056"/>
                    <a:pt x="3400" y="2036"/>
                    <a:pt x="3304" y="2036"/>
                  </a:cubicBezTo>
                  <a:lnTo>
                    <a:pt x="3246" y="2036"/>
                  </a:lnTo>
                  <a:cubicBezTo>
                    <a:pt x="3188" y="2036"/>
                    <a:pt x="3169" y="2056"/>
                    <a:pt x="3112" y="2056"/>
                  </a:cubicBezTo>
                  <a:lnTo>
                    <a:pt x="3112" y="1364"/>
                  </a:lnTo>
                  <a:cubicBezTo>
                    <a:pt x="3092" y="1153"/>
                    <a:pt x="3073" y="961"/>
                    <a:pt x="3035" y="788"/>
                  </a:cubicBezTo>
                  <a:cubicBezTo>
                    <a:pt x="3015" y="692"/>
                    <a:pt x="2996" y="596"/>
                    <a:pt x="2977" y="519"/>
                  </a:cubicBezTo>
                  <a:cubicBezTo>
                    <a:pt x="2939" y="442"/>
                    <a:pt x="2900" y="385"/>
                    <a:pt x="2843" y="289"/>
                  </a:cubicBezTo>
                  <a:cubicBezTo>
                    <a:pt x="2747" y="135"/>
                    <a:pt x="2631" y="39"/>
                    <a:pt x="25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63;p68">
              <a:extLst>
                <a:ext uri="{FF2B5EF4-FFF2-40B4-BE49-F238E27FC236}">
                  <a16:creationId xmlns:a16="http://schemas.microsoft.com/office/drawing/2014/main" id="{4094C61A-D2B4-4DB0-B759-0B97F90E3DD3}"/>
                </a:ext>
              </a:extLst>
            </p:cNvPr>
            <p:cNvSpPr/>
            <p:nvPr/>
          </p:nvSpPr>
          <p:spPr>
            <a:xfrm>
              <a:off x="3924763" y="2160771"/>
              <a:ext cx="239776" cy="131238"/>
            </a:xfrm>
            <a:custGeom>
              <a:avLst/>
              <a:gdLst/>
              <a:ahLst/>
              <a:cxnLst/>
              <a:rect l="l" t="t" r="r" b="b"/>
              <a:pathLst>
                <a:path w="7721" h="4226" extrusionOk="0">
                  <a:moveTo>
                    <a:pt x="2228" y="0"/>
                  </a:moveTo>
                  <a:cubicBezTo>
                    <a:pt x="2170" y="0"/>
                    <a:pt x="2132" y="0"/>
                    <a:pt x="2074" y="20"/>
                  </a:cubicBezTo>
                  <a:cubicBezTo>
                    <a:pt x="1978" y="58"/>
                    <a:pt x="1882" y="77"/>
                    <a:pt x="1786" y="116"/>
                  </a:cubicBezTo>
                  <a:cubicBezTo>
                    <a:pt x="1729" y="173"/>
                    <a:pt x="1652" y="250"/>
                    <a:pt x="1575" y="308"/>
                  </a:cubicBezTo>
                  <a:cubicBezTo>
                    <a:pt x="1537" y="384"/>
                    <a:pt x="1479" y="461"/>
                    <a:pt x="1441" y="557"/>
                  </a:cubicBezTo>
                  <a:cubicBezTo>
                    <a:pt x="1383" y="653"/>
                    <a:pt x="1364" y="749"/>
                    <a:pt x="1345" y="845"/>
                  </a:cubicBezTo>
                  <a:cubicBezTo>
                    <a:pt x="1287" y="1056"/>
                    <a:pt x="1268" y="1268"/>
                    <a:pt x="1268" y="1460"/>
                  </a:cubicBezTo>
                  <a:lnTo>
                    <a:pt x="1268" y="1613"/>
                  </a:lnTo>
                  <a:cubicBezTo>
                    <a:pt x="1172" y="1498"/>
                    <a:pt x="1076" y="1364"/>
                    <a:pt x="960" y="1306"/>
                  </a:cubicBezTo>
                  <a:cubicBezTo>
                    <a:pt x="826" y="1229"/>
                    <a:pt x="711" y="1153"/>
                    <a:pt x="596" y="1153"/>
                  </a:cubicBezTo>
                  <a:lnTo>
                    <a:pt x="538" y="1153"/>
                  </a:lnTo>
                  <a:cubicBezTo>
                    <a:pt x="500" y="1153"/>
                    <a:pt x="442" y="1153"/>
                    <a:pt x="404" y="1172"/>
                  </a:cubicBezTo>
                  <a:cubicBezTo>
                    <a:pt x="327" y="1210"/>
                    <a:pt x="288" y="1229"/>
                    <a:pt x="231" y="1249"/>
                  </a:cubicBezTo>
                  <a:cubicBezTo>
                    <a:pt x="135" y="1325"/>
                    <a:pt x="58" y="1421"/>
                    <a:pt x="39" y="1498"/>
                  </a:cubicBezTo>
                  <a:cubicBezTo>
                    <a:pt x="0" y="1613"/>
                    <a:pt x="0" y="1729"/>
                    <a:pt x="0" y="1844"/>
                  </a:cubicBezTo>
                  <a:cubicBezTo>
                    <a:pt x="0" y="1978"/>
                    <a:pt x="20" y="2113"/>
                    <a:pt x="39" y="2228"/>
                  </a:cubicBezTo>
                  <a:cubicBezTo>
                    <a:pt x="58" y="2362"/>
                    <a:pt x="116" y="2458"/>
                    <a:pt x="154" y="2574"/>
                  </a:cubicBezTo>
                  <a:cubicBezTo>
                    <a:pt x="154" y="2593"/>
                    <a:pt x="192" y="2612"/>
                    <a:pt x="212" y="2612"/>
                  </a:cubicBezTo>
                  <a:lnTo>
                    <a:pt x="231" y="2612"/>
                  </a:lnTo>
                  <a:cubicBezTo>
                    <a:pt x="250" y="2612"/>
                    <a:pt x="250" y="2593"/>
                    <a:pt x="250" y="2593"/>
                  </a:cubicBezTo>
                  <a:lnTo>
                    <a:pt x="250" y="2554"/>
                  </a:lnTo>
                  <a:cubicBezTo>
                    <a:pt x="231" y="2478"/>
                    <a:pt x="192" y="2382"/>
                    <a:pt x="154" y="2286"/>
                  </a:cubicBezTo>
                  <a:cubicBezTo>
                    <a:pt x="116" y="2132"/>
                    <a:pt x="116" y="1997"/>
                    <a:pt x="116" y="1882"/>
                  </a:cubicBezTo>
                  <a:cubicBezTo>
                    <a:pt x="116" y="1805"/>
                    <a:pt x="116" y="1729"/>
                    <a:pt x="135" y="1652"/>
                  </a:cubicBezTo>
                  <a:cubicBezTo>
                    <a:pt x="154" y="1613"/>
                    <a:pt x="154" y="1594"/>
                    <a:pt x="192" y="1537"/>
                  </a:cubicBezTo>
                  <a:cubicBezTo>
                    <a:pt x="212" y="1517"/>
                    <a:pt x="231" y="1498"/>
                    <a:pt x="231" y="1460"/>
                  </a:cubicBezTo>
                  <a:cubicBezTo>
                    <a:pt x="250" y="1441"/>
                    <a:pt x="269" y="1421"/>
                    <a:pt x="308" y="1421"/>
                  </a:cubicBezTo>
                  <a:cubicBezTo>
                    <a:pt x="327" y="1402"/>
                    <a:pt x="384" y="1402"/>
                    <a:pt x="404" y="1364"/>
                  </a:cubicBezTo>
                  <a:cubicBezTo>
                    <a:pt x="442" y="1364"/>
                    <a:pt x="480" y="1345"/>
                    <a:pt x="519" y="1345"/>
                  </a:cubicBezTo>
                  <a:cubicBezTo>
                    <a:pt x="576" y="1345"/>
                    <a:pt x="596" y="1345"/>
                    <a:pt x="634" y="1364"/>
                  </a:cubicBezTo>
                  <a:cubicBezTo>
                    <a:pt x="692" y="1402"/>
                    <a:pt x="711" y="1402"/>
                    <a:pt x="768" y="1421"/>
                  </a:cubicBezTo>
                  <a:cubicBezTo>
                    <a:pt x="826" y="1460"/>
                    <a:pt x="884" y="1517"/>
                    <a:pt x="922" y="1556"/>
                  </a:cubicBezTo>
                  <a:cubicBezTo>
                    <a:pt x="1018" y="1652"/>
                    <a:pt x="1095" y="1786"/>
                    <a:pt x="1191" y="1901"/>
                  </a:cubicBezTo>
                  <a:lnTo>
                    <a:pt x="1210" y="1940"/>
                  </a:lnTo>
                  <a:lnTo>
                    <a:pt x="1287" y="2093"/>
                  </a:lnTo>
                  <a:cubicBezTo>
                    <a:pt x="1306" y="2132"/>
                    <a:pt x="1345" y="2170"/>
                    <a:pt x="1383" y="2170"/>
                  </a:cubicBezTo>
                  <a:cubicBezTo>
                    <a:pt x="1402" y="2170"/>
                    <a:pt x="1441" y="2170"/>
                    <a:pt x="1460" y="2132"/>
                  </a:cubicBezTo>
                  <a:cubicBezTo>
                    <a:pt x="1479" y="2113"/>
                    <a:pt x="1498" y="2093"/>
                    <a:pt x="1498" y="2074"/>
                  </a:cubicBezTo>
                  <a:lnTo>
                    <a:pt x="1498" y="1921"/>
                  </a:lnTo>
                  <a:lnTo>
                    <a:pt x="1498" y="1825"/>
                  </a:lnTo>
                  <a:cubicBezTo>
                    <a:pt x="1498" y="1556"/>
                    <a:pt x="1498" y="1249"/>
                    <a:pt x="1594" y="922"/>
                  </a:cubicBezTo>
                  <a:cubicBezTo>
                    <a:pt x="1652" y="788"/>
                    <a:pt x="1671" y="692"/>
                    <a:pt x="1729" y="596"/>
                  </a:cubicBezTo>
                  <a:cubicBezTo>
                    <a:pt x="1748" y="557"/>
                    <a:pt x="1786" y="500"/>
                    <a:pt x="1844" y="461"/>
                  </a:cubicBezTo>
                  <a:cubicBezTo>
                    <a:pt x="1882" y="442"/>
                    <a:pt x="1921" y="384"/>
                    <a:pt x="1959" y="365"/>
                  </a:cubicBezTo>
                  <a:cubicBezTo>
                    <a:pt x="2017" y="346"/>
                    <a:pt x="2055" y="308"/>
                    <a:pt x="2074" y="308"/>
                  </a:cubicBezTo>
                  <a:cubicBezTo>
                    <a:pt x="2132" y="308"/>
                    <a:pt x="2170" y="288"/>
                    <a:pt x="2247" y="288"/>
                  </a:cubicBezTo>
                  <a:cubicBezTo>
                    <a:pt x="2305" y="288"/>
                    <a:pt x="2324" y="288"/>
                    <a:pt x="2362" y="308"/>
                  </a:cubicBezTo>
                  <a:cubicBezTo>
                    <a:pt x="2401" y="308"/>
                    <a:pt x="2439" y="346"/>
                    <a:pt x="2458" y="365"/>
                  </a:cubicBezTo>
                  <a:cubicBezTo>
                    <a:pt x="2516" y="384"/>
                    <a:pt x="2535" y="404"/>
                    <a:pt x="2593" y="461"/>
                  </a:cubicBezTo>
                  <a:cubicBezTo>
                    <a:pt x="2631" y="500"/>
                    <a:pt x="2650" y="557"/>
                    <a:pt x="2708" y="634"/>
                  </a:cubicBezTo>
                  <a:cubicBezTo>
                    <a:pt x="2746" y="730"/>
                    <a:pt x="2804" y="845"/>
                    <a:pt x="2842" y="980"/>
                  </a:cubicBezTo>
                  <a:cubicBezTo>
                    <a:pt x="2919" y="1268"/>
                    <a:pt x="2977" y="1594"/>
                    <a:pt x="2977" y="1978"/>
                  </a:cubicBezTo>
                  <a:lnTo>
                    <a:pt x="2977" y="2113"/>
                  </a:lnTo>
                  <a:lnTo>
                    <a:pt x="2977" y="2170"/>
                  </a:lnTo>
                  <a:lnTo>
                    <a:pt x="2977" y="2228"/>
                  </a:lnTo>
                  <a:cubicBezTo>
                    <a:pt x="2977" y="2266"/>
                    <a:pt x="2977" y="2305"/>
                    <a:pt x="2996" y="2324"/>
                  </a:cubicBezTo>
                  <a:cubicBezTo>
                    <a:pt x="3015" y="2362"/>
                    <a:pt x="3034" y="2382"/>
                    <a:pt x="3092" y="2382"/>
                  </a:cubicBezTo>
                  <a:cubicBezTo>
                    <a:pt x="3131" y="2382"/>
                    <a:pt x="3169" y="2382"/>
                    <a:pt x="3188" y="2362"/>
                  </a:cubicBezTo>
                  <a:cubicBezTo>
                    <a:pt x="3207" y="2362"/>
                    <a:pt x="3207" y="2362"/>
                    <a:pt x="3227" y="2324"/>
                  </a:cubicBezTo>
                  <a:cubicBezTo>
                    <a:pt x="3265" y="2305"/>
                    <a:pt x="3284" y="2305"/>
                    <a:pt x="3303" y="2286"/>
                  </a:cubicBezTo>
                  <a:cubicBezTo>
                    <a:pt x="3323" y="2286"/>
                    <a:pt x="3361" y="2286"/>
                    <a:pt x="3361" y="2266"/>
                  </a:cubicBezTo>
                  <a:lnTo>
                    <a:pt x="3380" y="2266"/>
                  </a:lnTo>
                  <a:cubicBezTo>
                    <a:pt x="3419" y="2266"/>
                    <a:pt x="3419" y="2266"/>
                    <a:pt x="3457" y="2286"/>
                  </a:cubicBezTo>
                  <a:cubicBezTo>
                    <a:pt x="3476" y="2286"/>
                    <a:pt x="3495" y="2305"/>
                    <a:pt x="3495" y="2305"/>
                  </a:cubicBezTo>
                  <a:lnTo>
                    <a:pt x="3534" y="2362"/>
                  </a:lnTo>
                  <a:cubicBezTo>
                    <a:pt x="3572" y="2382"/>
                    <a:pt x="3572" y="2382"/>
                    <a:pt x="3572" y="2401"/>
                  </a:cubicBezTo>
                  <a:cubicBezTo>
                    <a:pt x="3572" y="2420"/>
                    <a:pt x="3591" y="2458"/>
                    <a:pt x="3591" y="2478"/>
                  </a:cubicBezTo>
                  <a:lnTo>
                    <a:pt x="3591" y="2497"/>
                  </a:lnTo>
                  <a:cubicBezTo>
                    <a:pt x="3591" y="2554"/>
                    <a:pt x="3611" y="2593"/>
                    <a:pt x="3668" y="2593"/>
                  </a:cubicBezTo>
                  <a:lnTo>
                    <a:pt x="3687" y="2593"/>
                  </a:lnTo>
                  <a:cubicBezTo>
                    <a:pt x="3726" y="2593"/>
                    <a:pt x="3764" y="2574"/>
                    <a:pt x="3783" y="2554"/>
                  </a:cubicBezTo>
                  <a:cubicBezTo>
                    <a:pt x="3803" y="2497"/>
                    <a:pt x="3803" y="2478"/>
                    <a:pt x="3822" y="2420"/>
                  </a:cubicBezTo>
                  <a:lnTo>
                    <a:pt x="3822" y="2401"/>
                  </a:lnTo>
                  <a:lnTo>
                    <a:pt x="3860" y="2382"/>
                  </a:lnTo>
                  <a:lnTo>
                    <a:pt x="3899" y="2266"/>
                  </a:lnTo>
                  <a:lnTo>
                    <a:pt x="3918" y="2209"/>
                  </a:lnTo>
                  <a:cubicBezTo>
                    <a:pt x="4014" y="1940"/>
                    <a:pt x="4110" y="1748"/>
                    <a:pt x="4264" y="1556"/>
                  </a:cubicBezTo>
                  <a:cubicBezTo>
                    <a:pt x="4340" y="1498"/>
                    <a:pt x="4379" y="1421"/>
                    <a:pt x="4456" y="1345"/>
                  </a:cubicBezTo>
                  <a:cubicBezTo>
                    <a:pt x="4494" y="1306"/>
                    <a:pt x="4571" y="1268"/>
                    <a:pt x="4628" y="1249"/>
                  </a:cubicBezTo>
                  <a:cubicBezTo>
                    <a:pt x="4686" y="1229"/>
                    <a:pt x="4744" y="1210"/>
                    <a:pt x="4782" y="1210"/>
                  </a:cubicBezTo>
                  <a:lnTo>
                    <a:pt x="4955" y="1210"/>
                  </a:lnTo>
                  <a:cubicBezTo>
                    <a:pt x="5012" y="1210"/>
                    <a:pt x="5032" y="1229"/>
                    <a:pt x="5051" y="1229"/>
                  </a:cubicBezTo>
                  <a:cubicBezTo>
                    <a:pt x="5070" y="1229"/>
                    <a:pt x="5070" y="1249"/>
                    <a:pt x="5108" y="1249"/>
                  </a:cubicBezTo>
                  <a:lnTo>
                    <a:pt x="5147" y="1306"/>
                  </a:lnTo>
                  <a:cubicBezTo>
                    <a:pt x="5166" y="1325"/>
                    <a:pt x="5166" y="1345"/>
                    <a:pt x="5204" y="1364"/>
                  </a:cubicBezTo>
                  <a:cubicBezTo>
                    <a:pt x="5224" y="1421"/>
                    <a:pt x="5224" y="1460"/>
                    <a:pt x="5243" y="1517"/>
                  </a:cubicBezTo>
                  <a:lnTo>
                    <a:pt x="5243" y="1844"/>
                  </a:lnTo>
                  <a:lnTo>
                    <a:pt x="5262" y="1825"/>
                  </a:lnTo>
                  <a:lnTo>
                    <a:pt x="5262" y="1825"/>
                  </a:lnTo>
                  <a:lnTo>
                    <a:pt x="5243" y="1901"/>
                  </a:lnTo>
                  <a:cubicBezTo>
                    <a:pt x="5243" y="1940"/>
                    <a:pt x="5224" y="1997"/>
                    <a:pt x="5224" y="2036"/>
                  </a:cubicBezTo>
                  <a:cubicBezTo>
                    <a:pt x="5204" y="2113"/>
                    <a:pt x="5204" y="2190"/>
                    <a:pt x="5166" y="2266"/>
                  </a:cubicBezTo>
                  <a:cubicBezTo>
                    <a:pt x="5147" y="2324"/>
                    <a:pt x="5108" y="2401"/>
                    <a:pt x="5051" y="2478"/>
                  </a:cubicBezTo>
                  <a:cubicBezTo>
                    <a:pt x="5032" y="2516"/>
                    <a:pt x="5032" y="2574"/>
                    <a:pt x="5070" y="2593"/>
                  </a:cubicBezTo>
                  <a:cubicBezTo>
                    <a:pt x="5108" y="2612"/>
                    <a:pt x="5128" y="2612"/>
                    <a:pt x="5147" y="2612"/>
                  </a:cubicBezTo>
                  <a:cubicBezTo>
                    <a:pt x="5166" y="2612"/>
                    <a:pt x="5204" y="2612"/>
                    <a:pt x="5224" y="2593"/>
                  </a:cubicBezTo>
                  <a:lnTo>
                    <a:pt x="5301" y="2516"/>
                  </a:lnTo>
                  <a:cubicBezTo>
                    <a:pt x="5416" y="2401"/>
                    <a:pt x="5512" y="2266"/>
                    <a:pt x="5646" y="2170"/>
                  </a:cubicBezTo>
                  <a:cubicBezTo>
                    <a:pt x="5704" y="2132"/>
                    <a:pt x="5742" y="2093"/>
                    <a:pt x="5800" y="2074"/>
                  </a:cubicBezTo>
                  <a:cubicBezTo>
                    <a:pt x="5819" y="2074"/>
                    <a:pt x="5877" y="2036"/>
                    <a:pt x="5896" y="2036"/>
                  </a:cubicBezTo>
                  <a:lnTo>
                    <a:pt x="5992" y="2036"/>
                  </a:lnTo>
                  <a:cubicBezTo>
                    <a:pt x="6011" y="2036"/>
                    <a:pt x="6030" y="2036"/>
                    <a:pt x="6069" y="2074"/>
                  </a:cubicBezTo>
                  <a:cubicBezTo>
                    <a:pt x="6088" y="2074"/>
                    <a:pt x="6107" y="2093"/>
                    <a:pt x="6126" y="2113"/>
                  </a:cubicBezTo>
                  <a:lnTo>
                    <a:pt x="6184" y="2170"/>
                  </a:lnTo>
                  <a:cubicBezTo>
                    <a:pt x="6203" y="2190"/>
                    <a:pt x="6203" y="2209"/>
                    <a:pt x="6203" y="2228"/>
                  </a:cubicBezTo>
                  <a:cubicBezTo>
                    <a:pt x="6203" y="2266"/>
                    <a:pt x="6222" y="2305"/>
                    <a:pt x="6222" y="2324"/>
                  </a:cubicBezTo>
                  <a:lnTo>
                    <a:pt x="6222" y="2458"/>
                  </a:lnTo>
                  <a:cubicBezTo>
                    <a:pt x="6222" y="2497"/>
                    <a:pt x="6203" y="2516"/>
                    <a:pt x="6203" y="2574"/>
                  </a:cubicBezTo>
                  <a:cubicBezTo>
                    <a:pt x="6203" y="2593"/>
                    <a:pt x="6203" y="2650"/>
                    <a:pt x="6222" y="2650"/>
                  </a:cubicBezTo>
                  <a:lnTo>
                    <a:pt x="6261" y="2650"/>
                  </a:lnTo>
                  <a:cubicBezTo>
                    <a:pt x="6280" y="2650"/>
                    <a:pt x="6280" y="2650"/>
                    <a:pt x="6299" y="2612"/>
                  </a:cubicBezTo>
                  <a:cubicBezTo>
                    <a:pt x="6357" y="2574"/>
                    <a:pt x="6395" y="2554"/>
                    <a:pt x="6453" y="2497"/>
                  </a:cubicBezTo>
                  <a:cubicBezTo>
                    <a:pt x="6510" y="2458"/>
                    <a:pt x="6587" y="2401"/>
                    <a:pt x="6664" y="2382"/>
                  </a:cubicBezTo>
                  <a:cubicBezTo>
                    <a:pt x="6702" y="2362"/>
                    <a:pt x="6760" y="2362"/>
                    <a:pt x="6798" y="2324"/>
                  </a:cubicBezTo>
                  <a:lnTo>
                    <a:pt x="6933" y="2324"/>
                  </a:lnTo>
                  <a:cubicBezTo>
                    <a:pt x="6971" y="2324"/>
                    <a:pt x="7029" y="2362"/>
                    <a:pt x="7067" y="2362"/>
                  </a:cubicBezTo>
                  <a:cubicBezTo>
                    <a:pt x="7125" y="2382"/>
                    <a:pt x="7144" y="2401"/>
                    <a:pt x="7163" y="2401"/>
                  </a:cubicBezTo>
                  <a:cubicBezTo>
                    <a:pt x="7221" y="2420"/>
                    <a:pt x="7259" y="2478"/>
                    <a:pt x="7278" y="2516"/>
                  </a:cubicBezTo>
                  <a:cubicBezTo>
                    <a:pt x="7336" y="2593"/>
                    <a:pt x="7374" y="2670"/>
                    <a:pt x="7413" y="2746"/>
                  </a:cubicBezTo>
                  <a:cubicBezTo>
                    <a:pt x="7451" y="2842"/>
                    <a:pt x="7471" y="2938"/>
                    <a:pt x="7509" y="3054"/>
                  </a:cubicBezTo>
                  <a:cubicBezTo>
                    <a:pt x="7528" y="3188"/>
                    <a:pt x="7528" y="3323"/>
                    <a:pt x="7509" y="3457"/>
                  </a:cubicBezTo>
                  <a:cubicBezTo>
                    <a:pt x="7471" y="3553"/>
                    <a:pt x="7451" y="3668"/>
                    <a:pt x="7432" y="3764"/>
                  </a:cubicBezTo>
                  <a:cubicBezTo>
                    <a:pt x="7413" y="3860"/>
                    <a:pt x="7336" y="3956"/>
                    <a:pt x="7259" y="4052"/>
                  </a:cubicBezTo>
                  <a:lnTo>
                    <a:pt x="7221" y="4110"/>
                  </a:lnTo>
                  <a:cubicBezTo>
                    <a:pt x="7221" y="4129"/>
                    <a:pt x="7182" y="4148"/>
                    <a:pt x="7221" y="4206"/>
                  </a:cubicBezTo>
                  <a:cubicBezTo>
                    <a:pt x="7221" y="4206"/>
                    <a:pt x="7240" y="4225"/>
                    <a:pt x="7259" y="4225"/>
                  </a:cubicBezTo>
                  <a:cubicBezTo>
                    <a:pt x="7278" y="4225"/>
                    <a:pt x="7278" y="4225"/>
                    <a:pt x="7317" y="4206"/>
                  </a:cubicBezTo>
                  <a:cubicBezTo>
                    <a:pt x="7355" y="4129"/>
                    <a:pt x="7432" y="4052"/>
                    <a:pt x="7471" y="3995"/>
                  </a:cubicBezTo>
                  <a:cubicBezTo>
                    <a:pt x="7528" y="3918"/>
                    <a:pt x="7567" y="3841"/>
                    <a:pt x="7605" y="3745"/>
                  </a:cubicBezTo>
                  <a:cubicBezTo>
                    <a:pt x="7643" y="3630"/>
                    <a:pt x="7663" y="3476"/>
                    <a:pt x="7701" y="3342"/>
                  </a:cubicBezTo>
                  <a:cubicBezTo>
                    <a:pt x="7720" y="3227"/>
                    <a:pt x="7720" y="3073"/>
                    <a:pt x="7682" y="2938"/>
                  </a:cubicBezTo>
                  <a:cubicBezTo>
                    <a:pt x="7643" y="2823"/>
                    <a:pt x="7605" y="2670"/>
                    <a:pt x="7528" y="2554"/>
                  </a:cubicBezTo>
                  <a:cubicBezTo>
                    <a:pt x="7490" y="2458"/>
                    <a:pt x="7394" y="2362"/>
                    <a:pt x="7317" y="2286"/>
                  </a:cubicBezTo>
                  <a:cubicBezTo>
                    <a:pt x="7221" y="2209"/>
                    <a:pt x="7125" y="2170"/>
                    <a:pt x="6990" y="2132"/>
                  </a:cubicBezTo>
                  <a:lnTo>
                    <a:pt x="6933" y="2132"/>
                  </a:lnTo>
                  <a:cubicBezTo>
                    <a:pt x="6760" y="2132"/>
                    <a:pt x="6568" y="2209"/>
                    <a:pt x="6376" y="2362"/>
                  </a:cubicBezTo>
                  <a:lnTo>
                    <a:pt x="6376" y="2286"/>
                  </a:lnTo>
                  <a:cubicBezTo>
                    <a:pt x="6376" y="2209"/>
                    <a:pt x="6357" y="2132"/>
                    <a:pt x="6299" y="2036"/>
                  </a:cubicBezTo>
                  <a:cubicBezTo>
                    <a:pt x="6280" y="2017"/>
                    <a:pt x="6261" y="1997"/>
                    <a:pt x="6261" y="1978"/>
                  </a:cubicBezTo>
                  <a:cubicBezTo>
                    <a:pt x="6203" y="1921"/>
                    <a:pt x="6184" y="1901"/>
                    <a:pt x="6126" y="1882"/>
                  </a:cubicBezTo>
                  <a:cubicBezTo>
                    <a:pt x="6107" y="1844"/>
                    <a:pt x="6069" y="1844"/>
                    <a:pt x="6030" y="1825"/>
                  </a:cubicBezTo>
                  <a:cubicBezTo>
                    <a:pt x="6011" y="1825"/>
                    <a:pt x="5973" y="1805"/>
                    <a:pt x="5915" y="1805"/>
                  </a:cubicBezTo>
                  <a:cubicBezTo>
                    <a:pt x="5819" y="1805"/>
                    <a:pt x="5742" y="1825"/>
                    <a:pt x="5685" y="1882"/>
                  </a:cubicBezTo>
                  <a:cubicBezTo>
                    <a:pt x="5608" y="1901"/>
                    <a:pt x="5531" y="1978"/>
                    <a:pt x="5454" y="2017"/>
                  </a:cubicBezTo>
                  <a:lnTo>
                    <a:pt x="5454" y="1978"/>
                  </a:lnTo>
                  <a:cubicBezTo>
                    <a:pt x="5512" y="1805"/>
                    <a:pt x="5512" y="1652"/>
                    <a:pt x="5512" y="1517"/>
                  </a:cubicBezTo>
                  <a:cubicBezTo>
                    <a:pt x="5512" y="1402"/>
                    <a:pt x="5493" y="1249"/>
                    <a:pt x="5397" y="1114"/>
                  </a:cubicBezTo>
                  <a:cubicBezTo>
                    <a:pt x="5339" y="1037"/>
                    <a:pt x="5301" y="999"/>
                    <a:pt x="5224" y="960"/>
                  </a:cubicBezTo>
                  <a:cubicBezTo>
                    <a:pt x="5204" y="941"/>
                    <a:pt x="5147" y="941"/>
                    <a:pt x="5108" y="922"/>
                  </a:cubicBezTo>
                  <a:cubicBezTo>
                    <a:pt x="5051" y="903"/>
                    <a:pt x="5032" y="903"/>
                    <a:pt x="4974" y="903"/>
                  </a:cubicBezTo>
                  <a:lnTo>
                    <a:pt x="4916" y="903"/>
                  </a:lnTo>
                  <a:cubicBezTo>
                    <a:pt x="4840" y="903"/>
                    <a:pt x="4782" y="903"/>
                    <a:pt x="4724" y="922"/>
                  </a:cubicBezTo>
                  <a:cubicBezTo>
                    <a:pt x="4648" y="941"/>
                    <a:pt x="4552" y="960"/>
                    <a:pt x="4456" y="1018"/>
                  </a:cubicBezTo>
                  <a:cubicBezTo>
                    <a:pt x="4360" y="1056"/>
                    <a:pt x="4283" y="1133"/>
                    <a:pt x="4244" y="1172"/>
                  </a:cubicBezTo>
                  <a:cubicBezTo>
                    <a:pt x="4167" y="1249"/>
                    <a:pt x="4091" y="1325"/>
                    <a:pt x="4052" y="1402"/>
                  </a:cubicBezTo>
                  <a:cubicBezTo>
                    <a:pt x="3918" y="1556"/>
                    <a:pt x="3860" y="1729"/>
                    <a:pt x="3783" y="1901"/>
                  </a:cubicBezTo>
                  <a:cubicBezTo>
                    <a:pt x="3764" y="1997"/>
                    <a:pt x="3707" y="2074"/>
                    <a:pt x="3687" y="2170"/>
                  </a:cubicBezTo>
                  <a:cubicBezTo>
                    <a:pt x="3668" y="2113"/>
                    <a:pt x="3611" y="2074"/>
                    <a:pt x="3534" y="2055"/>
                  </a:cubicBezTo>
                  <a:cubicBezTo>
                    <a:pt x="3495" y="2017"/>
                    <a:pt x="3419" y="1997"/>
                    <a:pt x="3342" y="1997"/>
                  </a:cubicBezTo>
                  <a:lnTo>
                    <a:pt x="3303" y="1997"/>
                  </a:lnTo>
                  <a:cubicBezTo>
                    <a:pt x="3265" y="1997"/>
                    <a:pt x="3227" y="1997"/>
                    <a:pt x="3188" y="2017"/>
                  </a:cubicBezTo>
                  <a:cubicBezTo>
                    <a:pt x="3188" y="1767"/>
                    <a:pt x="3188" y="1517"/>
                    <a:pt x="3131" y="1287"/>
                  </a:cubicBezTo>
                  <a:cubicBezTo>
                    <a:pt x="3111" y="1056"/>
                    <a:pt x="3034" y="845"/>
                    <a:pt x="2996" y="672"/>
                  </a:cubicBezTo>
                  <a:cubicBezTo>
                    <a:pt x="2919" y="461"/>
                    <a:pt x="2804" y="288"/>
                    <a:pt x="2650" y="173"/>
                  </a:cubicBezTo>
                  <a:cubicBezTo>
                    <a:pt x="2593" y="96"/>
                    <a:pt x="2497" y="77"/>
                    <a:pt x="2401" y="20"/>
                  </a:cubicBezTo>
                  <a:cubicBezTo>
                    <a:pt x="2343" y="0"/>
                    <a:pt x="2266" y="0"/>
                    <a:pt x="22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5" name="Google Shape;1585;p48"/>
          <p:cNvGrpSpPr/>
          <p:nvPr/>
        </p:nvGrpSpPr>
        <p:grpSpPr>
          <a:xfrm>
            <a:off x="405520" y="2626104"/>
            <a:ext cx="8325374" cy="2357960"/>
            <a:chOff x="405520" y="2626104"/>
            <a:chExt cx="8325374" cy="2357960"/>
          </a:xfrm>
        </p:grpSpPr>
        <p:grpSp>
          <p:nvGrpSpPr>
            <p:cNvPr id="1586" name="Google Shape;1586;p48"/>
            <p:cNvGrpSpPr/>
            <p:nvPr/>
          </p:nvGrpSpPr>
          <p:grpSpPr>
            <a:xfrm>
              <a:off x="2632583" y="2668623"/>
              <a:ext cx="314359" cy="497766"/>
              <a:chOff x="2812250" y="2753525"/>
              <a:chExt cx="228475" cy="361775"/>
            </a:xfrm>
          </p:grpSpPr>
          <p:sp>
            <p:nvSpPr>
              <p:cNvPr id="1587" name="Google Shape;1587;p48"/>
              <p:cNvSpPr/>
              <p:nvPr/>
            </p:nvSpPr>
            <p:spPr>
              <a:xfrm>
                <a:off x="2812250" y="2753525"/>
                <a:ext cx="228475" cy="361775"/>
              </a:xfrm>
              <a:custGeom>
                <a:avLst/>
                <a:gdLst/>
                <a:ahLst/>
                <a:cxnLst/>
                <a:rect l="l" t="t" r="r" b="b"/>
                <a:pathLst>
                  <a:path w="9139" h="14471" extrusionOk="0">
                    <a:moveTo>
                      <a:pt x="1377" y="1"/>
                    </a:moveTo>
                    <a:cubicBezTo>
                      <a:pt x="598" y="53"/>
                      <a:pt x="1" y="727"/>
                      <a:pt x="53" y="1506"/>
                    </a:cubicBezTo>
                    <a:cubicBezTo>
                      <a:pt x="78" y="1792"/>
                      <a:pt x="104" y="2077"/>
                      <a:pt x="182" y="2363"/>
                    </a:cubicBezTo>
                    <a:cubicBezTo>
                      <a:pt x="208" y="2597"/>
                      <a:pt x="286" y="2830"/>
                      <a:pt x="364" y="3168"/>
                    </a:cubicBezTo>
                    <a:cubicBezTo>
                      <a:pt x="520" y="3661"/>
                      <a:pt x="702" y="4154"/>
                      <a:pt x="909" y="4622"/>
                    </a:cubicBezTo>
                    <a:cubicBezTo>
                      <a:pt x="857" y="5400"/>
                      <a:pt x="883" y="6205"/>
                      <a:pt x="1065" y="6984"/>
                    </a:cubicBezTo>
                    <a:cubicBezTo>
                      <a:pt x="1273" y="7919"/>
                      <a:pt x="1610" y="8853"/>
                      <a:pt x="2103" y="9684"/>
                    </a:cubicBezTo>
                    <a:cubicBezTo>
                      <a:pt x="2597" y="10541"/>
                      <a:pt x="3194" y="11294"/>
                      <a:pt x="3869" y="11994"/>
                    </a:cubicBezTo>
                    <a:cubicBezTo>
                      <a:pt x="4570" y="12669"/>
                      <a:pt x="5323" y="13267"/>
                      <a:pt x="6153" y="13786"/>
                    </a:cubicBezTo>
                    <a:cubicBezTo>
                      <a:pt x="6439" y="13967"/>
                      <a:pt x="6724" y="14123"/>
                      <a:pt x="6984" y="14279"/>
                    </a:cubicBezTo>
                    <a:lnTo>
                      <a:pt x="7062" y="14305"/>
                    </a:lnTo>
                    <a:cubicBezTo>
                      <a:pt x="7241" y="14412"/>
                      <a:pt x="7458" y="14471"/>
                      <a:pt x="7677" y="14471"/>
                    </a:cubicBezTo>
                    <a:cubicBezTo>
                      <a:pt x="7775" y="14471"/>
                      <a:pt x="7874" y="14459"/>
                      <a:pt x="7971" y="14435"/>
                    </a:cubicBezTo>
                    <a:cubicBezTo>
                      <a:pt x="8360" y="14331"/>
                      <a:pt x="8671" y="14045"/>
                      <a:pt x="8827" y="13656"/>
                    </a:cubicBezTo>
                    <a:cubicBezTo>
                      <a:pt x="8905" y="13448"/>
                      <a:pt x="8983" y="13215"/>
                      <a:pt x="9009" y="12981"/>
                    </a:cubicBezTo>
                    <a:cubicBezTo>
                      <a:pt x="9061" y="12721"/>
                      <a:pt x="9113" y="12462"/>
                      <a:pt x="9113" y="12228"/>
                    </a:cubicBezTo>
                    <a:cubicBezTo>
                      <a:pt x="9139" y="11761"/>
                      <a:pt x="9139" y="11294"/>
                      <a:pt x="9061" y="10826"/>
                    </a:cubicBezTo>
                    <a:cubicBezTo>
                      <a:pt x="9009" y="10359"/>
                      <a:pt x="8879" y="9892"/>
                      <a:pt x="8749" y="9450"/>
                    </a:cubicBezTo>
                    <a:cubicBezTo>
                      <a:pt x="8594" y="8983"/>
                      <a:pt x="8412" y="8542"/>
                      <a:pt x="8178" y="8126"/>
                    </a:cubicBezTo>
                    <a:cubicBezTo>
                      <a:pt x="7296" y="6439"/>
                      <a:pt x="6023" y="5011"/>
                      <a:pt x="4466" y="3947"/>
                    </a:cubicBezTo>
                    <a:cubicBezTo>
                      <a:pt x="4180" y="3739"/>
                      <a:pt x="3895" y="3583"/>
                      <a:pt x="3609" y="3427"/>
                    </a:cubicBezTo>
                    <a:lnTo>
                      <a:pt x="3505" y="3375"/>
                    </a:lnTo>
                    <a:cubicBezTo>
                      <a:pt x="3453" y="3220"/>
                      <a:pt x="3375" y="3064"/>
                      <a:pt x="3324" y="2908"/>
                    </a:cubicBezTo>
                    <a:cubicBezTo>
                      <a:pt x="3220" y="2623"/>
                      <a:pt x="3116" y="2311"/>
                      <a:pt x="3038" y="2026"/>
                    </a:cubicBezTo>
                    <a:cubicBezTo>
                      <a:pt x="2986" y="1792"/>
                      <a:pt x="2934" y="1584"/>
                      <a:pt x="2882" y="1376"/>
                    </a:cubicBezTo>
                    <a:lnTo>
                      <a:pt x="2830" y="1039"/>
                    </a:lnTo>
                    <a:lnTo>
                      <a:pt x="2778" y="935"/>
                    </a:lnTo>
                    <a:cubicBezTo>
                      <a:pt x="2701" y="702"/>
                      <a:pt x="2571" y="520"/>
                      <a:pt x="2389" y="338"/>
                    </a:cubicBezTo>
                    <a:cubicBezTo>
                      <a:pt x="2129" y="130"/>
                      <a:pt x="1792" y="1"/>
                      <a:pt x="145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dist="38100" dir="3000000" algn="bl" rotWithShape="0">
                  <a:srgbClr val="000000">
                    <a:alpha val="1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48"/>
              <p:cNvSpPr/>
              <p:nvPr/>
            </p:nvSpPr>
            <p:spPr>
              <a:xfrm>
                <a:off x="2858975" y="2850875"/>
                <a:ext cx="1577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6310" h="9633" extrusionOk="0">
                    <a:moveTo>
                      <a:pt x="416" y="1"/>
                    </a:moveTo>
                    <a:cubicBezTo>
                      <a:pt x="338" y="1"/>
                      <a:pt x="260" y="53"/>
                      <a:pt x="234" y="130"/>
                    </a:cubicBezTo>
                    <a:lnTo>
                      <a:pt x="208" y="130"/>
                    </a:lnTo>
                    <a:cubicBezTo>
                      <a:pt x="182" y="130"/>
                      <a:pt x="157" y="130"/>
                      <a:pt x="131" y="156"/>
                    </a:cubicBezTo>
                    <a:cubicBezTo>
                      <a:pt x="105" y="182"/>
                      <a:pt x="105" y="208"/>
                      <a:pt x="105" y="234"/>
                    </a:cubicBezTo>
                    <a:cubicBezTo>
                      <a:pt x="27" y="702"/>
                      <a:pt x="1" y="1143"/>
                      <a:pt x="1" y="1610"/>
                    </a:cubicBezTo>
                    <a:cubicBezTo>
                      <a:pt x="27" y="2052"/>
                      <a:pt x="79" y="2493"/>
                      <a:pt x="157" y="2908"/>
                    </a:cubicBezTo>
                    <a:cubicBezTo>
                      <a:pt x="338" y="3765"/>
                      <a:pt x="650" y="4596"/>
                      <a:pt x="1091" y="5349"/>
                    </a:cubicBezTo>
                    <a:cubicBezTo>
                      <a:pt x="1532" y="6101"/>
                      <a:pt x="2078" y="6828"/>
                      <a:pt x="2701" y="7451"/>
                    </a:cubicBezTo>
                    <a:cubicBezTo>
                      <a:pt x="3350" y="8074"/>
                      <a:pt x="4051" y="8620"/>
                      <a:pt x="4804" y="9113"/>
                    </a:cubicBezTo>
                    <a:cubicBezTo>
                      <a:pt x="5063" y="9269"/>
                      <a:pt x="5323" y="9424"/>
                      <a:pt x="5608" y="9554"/>
                    </a:cubicBezTo>
                    <a:lnTo>
                      <a:pt x="5686" y="9606"/>
                    </a:lnTo>
                    <a:cubicBezTo>
                      <a:pt x="5712" y="9632"/>
                      <a:pt x="5764" y="9632"/>
                      <a:pt x="5816" y="9632"/>
                    </a:cubicBezTo>
                    <a:lnTo>
                      <a:pt x="5868" y="9632"/>
                    </a:lnTo>
                    <a:cubicBezTo>
                      <a:pt x="5946" y="9606"/>
                      <a:pt x="6024" y="9554"/>
                      <a:pt x="6050" y="9476"/>
                    </a:cubicBezTo>
                    <a:cubicBezTo>
                      <a:pt x="6128" y="9295"/>
                      <a:pt x="6153" y="9113"/>
                      <a:pt x="6205" y="8931"/>
                    </a:cubicBezTo>
                    <a:cubicBezTo>
                      <a:pt x="6231" y="8724"/>
                      <a:pt x="6283" y="8516"/>
                      <a:pt x="6283" y="8282"/>
                    </a:cubicBezTo>
                    <a:cubicBezTo>
                      <a:pt x="6309" y="7893"/>
                      <a:pt x="6309" y="7477"/>
                      <a:pt x="6231" y="7062"/>
                    </a:cubicBezTo>
                    <a:cubicBezTo>
                      <a:pt x="6179" y="6673"/>
                      <a:pt x="6076" y="6257"/>
                      <a:pt x="5946" y="5868"/>
                    </a:cubicBezTo>
                    <a:cubicBezTo>
                      <a:pt x="5816" y="5452"/>
                      <a:pt x="5634" y="5063"/>
                      <a:pt x="5453" y="4674"/>
                    </a:cubicBezTo>
                    <a:cubicBezTo>
                      <a:pt x="4648" y="3142"/>
                      <a:pt x="3480" y="1844"/>
                      <a:pt x="2052" y="857"/>
                    </a:cubicBezTo>
                    <a:cubicBezTo>
                      <a:pt x="1818" y="676"/>
                      <a:pt x="1558" y="520"/>
                      <a:pt x="1299" y="390"/>
                    </a:cubicBezTo>
                    <a:cubicBezTo>
                      <a:pt x="1169" y="312"/>
                      <a:pt x="1039" y="234"/>
                      <a:pt x="883" y="182"/>
                    </a:cubicBezTo>
                    <a:cubicBezTo>
                      <a:pt x="754" y="105"/>
                      <a:pt x="624" y="53"/>
                      <a:pt x="4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48"/>
              <p:cNvSpPr/>
              <p:nvPr/>
            </p:nvSpPr>
            <p:spPr>
              <a:xfrm>
                <a:off x="2837575" y="2778200"/>
                <a:ext cx="149925" cy="269775"/>
              </a:xfrm>
              <a:custGeom>
                <a:avLst/>
                <a:gdLst/>
                <a:ahLst/>
                <a:cxnLst/>
                <a:rect l="l" t="t" r="r" b="b"/>
                <a:pathLst>
                  <a:path w="5997" h="10791" extrusionOk="0">
                    <a:moveTo>
                      <a:pt x="415" y="0"/>
                    </a:moveTo>
                    <a:cubicBezTo>
                      <a:pt x="182" y="0"/>
                      <a:pt x="0" y="208"/>
                      <a:pt x="0" y="467"/>
                    </a:cubicBezTo>
                    <a:cubicBezTo>
                      <a:pt x="26" y="701"/>
                      <a:pt x="78" y="961"/>
                      <a:pt x="130" y="1194"/>
                    </a:cubicBezTo>
                    <a:cubicBezTo>
                      <a:pt x="182" y="1454"/>
                      <a:pt x="234" y="1688"/>
                      <a:pt x="312" y="1921"/>
                    </a:cubicBezTo>
                    <a:cubicBezTo>
                      <a:pt x="441" y="2363"/>
                      <a:pt x="597" y="2830"/>
                      <a:pt x="805" y="3245"/>
                    </a:cubicBezTo>
                    <a:cubicBezTo>
                      <a:pt x="1013" y="3712"/>
                      <a:pt x="1246" y="4154"/>
                      <a:pt x="1506" y="4569"/>
                    </a:cubicBezTo>
                    <a:cubicBezTo>
                      <a:pt x="1765" y="5011"/>
                      <a:pt x="2051" y="5400"/>
                      <a:pt x="2311" y="5789"/>
                    </a:cubicBezTo>
                    <a:cubicBezTo>
                      <a:pt x="2596" y="6179"/>
                      <a:pt x="2908" y="6594"/>
                      <a:pt x="3193" y="6984"/>
                    </a:cubicBezTo>
                    <a:lnTo>
                      <a:pt x="4076" y="8178"/>
                    </a:lnTo>
                    <a:lnTo>
                      <a:pt x="4491" y="8749"/>
                    </a:lnTo>
                    <a:cubicBezTo>
                      <a:pt x="4647" y="8957"/>
                      <a:pt x="4777" y="9164"/>
                      <a:pt x="4933" y="9346"/>
                    </a:cubicBezTo>
                    <a:cubicBezTo>
                      <a:pt x="5192" y="9735"/>
                      <a:pt x="5452" y="10151"/>
                      <a:pt x="5685" y="10566"/>
                    </a:cubicBezTo>
                    <a:lnTo>
                      <a:pt x="5815" y="10748"/>
                    </a:lnTo>
                    <a:cubicBezTo>
                      <a:pt x="5830" y="10778"/>
                      <a:pt x="5855" y="10791"/>
                      <a:pt x="5882" y="10791"/>
                    </a:cubicBezTo>
                    <a:cubicBezTo>
                      <a:pt x="5902" y="10791"/>
                      <a:pt x="5924" y="10785"/>
                      <a:pt x="5945" y="10774"/>
                    </a:cubicBezTo>
                    <a:cubicBezTo>
                      <a:pt x="5971" y="10748"/>
                      <a:pt x="5997" y="10696"/>
                      <a:pt x="5971" y="10644"/>
                    </a:cubicBezTo>
                    <a:cubicBezTo>
                      <a:pt x="5685" y="10125"/>
                      <a:pt x="5374" y="9632"/>
                      <a:pt x="5088" y="9112"/>
                    </a:cubicBezTo>
                    <a:cubicBezTo>
                      <a:pt x="4959" y="8853"/>
                      <a:pt x="4777" y="8619"/>
                      <a:pt x="4621" y="8359"/>
                    </a:cubicBezTo>
                    <a:lnTo>
                      <a:pt x="4128" y="7555"/>
                    </a:lnTo>
                    <a:cubicBezTo>
                      <a:pt x="3972" y="7321"/>
                      <a:pt x="3816" y="7061"/>
                      <a:pt x="3686" y="6802"/>
                    </a:cubicBezTo>
                    <a:cubicBezTo>
                      <a:pt x="3531" y="6542"/>
                      <a:pt x="3349" y="6257"/>
                      <a:pt x="3193" y="5997"/>
                    </a:cubicBezTo>
                    <a:cubicBezTo>
                      <a:pt x="2882" y="5452"/>
                      <a:pt x="2596" y="4907"/>
                      <a:pt x="2311" y="4336"/>
                    </a:cubicBez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2194" y="4078"/>
                      <a:pt x="2200" y="4090"/>
                      <a:pt x="2207" y="4102"/>
                    </a:cubicBezTo>
                    <a:lnTo>
                      <a:pt x="2181" y="4050"/>
                    </a:ln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1885" y="3480"/>
                      <a:pt x="1631" y="2869"/>
                      <a:pt x="1402" y="2259"/>
                    </a:cubicBezTo>
                    <a:cubicBezTo>
                      <a:pt x="1298" y="1947"/>
                      <a:pt x="1194" y="1610"/>
                      <a:pt x="1090" y="1298"/>
                    </a:cubicBezTo>
                    <a:cubicBezTo>
                      <a:pt x="987" y="961"/>
                      <a:pt x="935" y="649"/>
                      <a:pt x="857" y="286"/>
                    </a:cubicBezTo>
                    <a:cubicBezTo>
                      <a:pt x="831" y="208"/>
                      <a:pt x="779" y="156"/>
                      <a:pt x="727" y="104"/>
                    </a:cubicBezTo>
                    <a:cubicBezTo>
                      <a:pt x="649" y="26"/>
                      <a:pt x="545" y="0"/>
                      <a:pt x="441" y="0"/>
                    </a:cubicBezTo>
                    <a:close/>
                  </a:path>
                </a:pathLst>
              </a:custGeom>
              <a:solidFill>
                <a:srgbClr val="E292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0" name="Google Shape;1590;p48"/>
            <p:cNvGrpSpPr/>
            <p:nvPr/>
          </p:nvGrpSpPr>
          <p:grpSpPr>
            <a:xfrm flipH="1">
              <a:off x="1383908" y="2879111"/>
              <a:ext cx="314359" cy="497766"/>
              <a:chOff x="2812250" y="2753525"/>
              <a:chExt cx="228475" cy="361775"/>
            </a:xfrm>
          </p:grpSpPr>
          <p:sp>
            <p:nvSpPr>
              <p:cNvPr id="1591" name="Google Shape;1591;p48"/>
              <p:cNvSpPr/>
              <p:nvPr/>
            </p:nvSpPr>
            <p:spPr>
              <a:xfrm>
                <a:off x="2812250" y="2753525"/>
                <a:ext cx="228475" cy="361775"/>
              </a:xfrm>
              <a:custGeom>
                <a:avLst/>
                <a:gdLst/>
                <a:ahLst/>
                <a:cxnLst/>
                <a:rect l="l" t="t" r="r" b="b"/>
                <a:pathLst>
                  <a:path w="9139" h="14471" extrusionOk="0">
                    <a:moveTo>
                      <a:pt x="1377" y="1"/>
                    </a:moveTo>
                    <a:cubicBezTo>
                      <a:pt x="598" y="53"/>
                      <a:pt x="1" y="727"/>
                      <a:pt x="53" y="1506"/>
                    </a:cubicBezTo>
                    <a:cubicBezTo>
                      <a:pt x="78" y="1792"/>
                      <a:pt x="104" y="2077"/>
                      <a:pt x="182" y="2363"/>
                    </a:cubicBezTo>
                    <a:cubicBezTo>
                      <a:pt x="208" y="2597"/>
                      <a:pt x="286" y="2830"/>
                      <a:pt x="364" y="3168"/>
                    </a:cubicBezTo>
                    <a:cubicBezTo>
                      <a:pt x="520" y="3661"/>
                      <a:pt x="702" y="4154"/>
                      <a:pt x="909" y="4622"/>
                    </a:cubicBezTo>
                    <a:cubicBezTo>
                      <a:pt x="857" y="5400"/>
                      <a:pt x="883" y="6205"/>
                      <a:pt x="1065" y="6984"/>
                    </a:cubicBezTo>
                    <a:cubicBezTo>
                      <a:pt x="1273" y="7919"/>
                      <a:pt x="1610" y="8853"/>
                      <a:pt x="2103" y="9684"/>
                    </a:cubicBezTo>
                    <a:cubicBezTo>
                      <a:pt x="2597" y="10541"/>
                      <a:pt x="3194" y="11294"/>
                      <a:pt x="3869" y="11994"/>
                    </a:cubicBezTo>
                    <a:cubicBezTo>
                      <a:pt x="4570" y="12669"/>
                      <a:pt x="5323" y="13267"/>
                      <a:pt x="6153" y="13786"/>
                    </a:cubicBezTo>
                    <a:cubicBezTo>
                      <a:pt x="6439" y="13967"/>
                      <a:pt x="6724" y="14123"/>
                      <a:pt x="6984" y="14279"/>
                    </a:cubicBezTo>
                    <a:lnTo>
                      <a:pt x="7062" y="14305"/>
                    </a:lnTo>
                    <a:cubicBezTo>
                      <a:pt x="7241" y="14412"/>
                      <a:pt x="7458" y="14471"/>
                      <a:pt x="7677" y="14471"/>
                    </a:cubicBezTo>
                    <a:cubicBezTo>
                      <a:pt x="7775" y="14471"/>
                      <a:pt x="7874" y="14459"/>
                      <a:pt x="7971" y="14435"/>
                    </a:cubicBezTo>
                    <a:cubicBezTo>
                      <a:pt x="8360" y="14331"/>
                      <a:pt x="8671" y="14045"/>
                      <a:pt x="8827" y="13656"/>
                    </a:cubicBezTo>
                    <a:cubicBezTo>
                      <a:pt x="8905" y="13448"/>
                      <a:pt x="8983" y="13215"/>
                      <a:pt x="9009" y="12981"/>
                    </a:cubicBezTo>
                    <a:cubicBezTo>
                      <a:pt x="9061" y="12721"/>
                      <a:pt x="9113" y="12462"/>
                      <a:pt x="9113" y="12228"/>
                    </a:cubicBezTo>
                    <a:cubicBezTo>
                      <a:pt x="9139" y="11761"/>
                      <a:pt x="9139" y="11294"/>
                      <a:pt x="9061" y="10826"/>
                    </a:cubicBezTo>
                    <a:cubicBezTo>
                      <a:pt x="9009" y="10359"/>
                      <a:pt x="8879" y="9892"/>
                      <a:pt x="8749" y="9450"/>
                    </a:cubicBezTo>
                    <a:cubicBezTo>
                      <a:pt x="8594" y="8983"/>
                      <a:pt x="8412" y="8542"/>
                      <a:pt x="8178" y="8126"/>
                    </a:cubicBezTo>
                    <a:cubicBezTo>
                      <a:pt x="7296" y="6439"/>
                      <a:pt x="6023" y="5011"/>
                      <a:pt x="4466" y="3947"/>
                    </a:cubicBezTo>
                    <a:cubicBezTo>
                      <a:pt x="4180" y="3739"/>
                      <a:pt x="3895" y="3583"/>
                      <a:pt x="3609" y="3427"/>
                    </a:cubicBezTo>
                    <a:lnTo>
                      <a:pt x="3505" y="3375"/>
                    </a:lnTo>
                    <a:cubicBezTo>
                      <a:pt x="3453" y="3220"/>
                      <a:pt x="3375" y="3064"/>
                      <a:pt x="3324" y="2908"/>
                    </a:cubicBezTo>
                    <a:cubicBezTo>
                      <a:pt x="3220" y="2623"/>
                      <a:pt x="3116" y="2311"/>
                      <a:pt x="3038" y="2026"/>
                    </a:cubicBezTo>
                    <a:cubicBezTo>
                      <a:pt x="2986" y="1792"/>
                      <a:pt x="2934" y="1584"/>
                      <a:pt x="2882" y="1376"/>
                    </a:cubicBezTo>
                    <a:lnTo>
                      <a:pt x="2830" y="1039"/>
                    </a:lnTo>
                    <a:lnTo>
                      <a:pt x="2778" y="935"/>
                    </a:lnTo>
                    <a:cubicBezTo>
                      <a:pt x="2701" y="702"/>
                      <a:pt x="2571" y="520"/>
                      <a:pt x="2389" y="338"/>
                    </a:cubicBezTo>
                    <a:cubicBezTo>
                      <a:pt x="2129" y="130"/>
                      <a:pt x="1792" y="1"/>
                      <a:pt x="145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dist="38100" dir="3000000" algn="bl" rotWithShape="0">
                  <a:srgbClr val="000000">
                    <a:alpha val="1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48"/>
              <p:cNvSpPr/>
              <p:nvPr/>
            </p:nvSpPr>
            <p:spPr>
              <a:xfrm>
                <a:off x="2858975" y="2850875"/>
                <a:ext cx="1577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6310" h="9633" extrusionOk="0">
                    <a:moveTo>
                      <a:pt x="416" y="1"/>
                    </a:moveTo>
                    <a:cubicBezTo>
                      <a:pt x="338" y="1"/>
                      <a:pt x="260" y="53"/>
                      <a:pt x="234" y="130"/>
                    </a:cubicBezTo>
                    <a:lnTo>
                      <a:pt x="208" y="130"/>
                    </a:lnTo>
                    <a:cubicBezTo>
                      <a:pt x="182" y="130"/>
                      <a:pt x="157" y="130"/>
                      <a:pt x="131" y="156"/>
                    </a:cubicBezTo>
                    <a:cubicBezTo>
                      <a:pt x="105" y="182"/>
                      <a:pt x="105" y="208"/>
                      <a:pt x="105" y="234"/>
                    </a:cubicBezTo>
                    <a:cubicBezTo>
                      <a:pt x="27" y="702"/>
                      <a:pt x="1" y="1143"/>
                      <a:pt x="1" y="1610"/>
                    </a:cubicBezTo>
                    <a:cubicBezTo>
                      <a:pt x="27" y="2052"/>
                      <a:pt x="79" y="2493"/>
                      <a:pt x="157" y="2908"/>
                    </a:cubicBezTo>
                    <a:cubicBezTo>
                      <a:pt x="338" y="3765"/>
                      <a:pt x="650" y="4596"/>
                      <a:pt x="1091" y="5349"/>
                    </a:cubicBezTo>
                    <a:cubicBezTo>
                      <a:pt x="1532" y="6101"/>
                      <a:pt x="2078" y="6828"/>
                      <a:pt x="2701" y="7451"/>
                    </a:cubicBezTo>
                    <a:cubicBezTo>
                      <a:pt x="3350" y="8074"/>
                      <a:pt x="4051" y="8620"/>
                      <a:pt x="4804" y="9113"/>
                    </a:cubicBezTo>
                    <a:cubicBezTo>
                      <a:pt x="5063" y="9269"/>
                      <a:pt x="5323" y="9424"/>
                      <a:pt x="5608" y="9554"/>
                    </a:cubicBezTo>
                    <a:lnTo>
                      <a:pt x="5686" y="9606"/>
                    </a:lnTo>
                    <a:cubicBezTo>
                      <a:pt x="5712" y="9632"/>
                      <a:pt x="5764" y="9632"/>
                      <a:pt x="5816" y="9632"/>
                    </a:cubicBezTo>
                    <a:lnTo>
                      <a:pt x="5868" y="9632"/>
                    </a:lnTo>
                    <a:cubicBezTo>
                      <a:pt x="5946" y="9606"/>
                      <a:pt x="6024" y="9554"/>
                      <a:pt x="6050" y="9476"/>
                    </a:cubicBezTo>
                    <a:cubicBezTo>
                      <a:pt x="6128" y="9295"/>
                      <a:pt x="6153" y="9113"/>
                      <a:pt x="6205" y="8931"/>
                    </a:cubicBezTo>
                    <a:cubicBezTo>
                      <a:pt x="6231" y="8724"/>
                      <a:pt x="6283" y="8516"/>
                      <a:pt x="6283" y="8282"/>
                    </a:cubicBezTo>
                    <a:cubicBezTo>
                      <a:pt x="6309" y="7893"/>
                      <a:pt x="6309" y="7477"/>
                      <a:pt x="6231" y="7062"/>
                    </a:cubicBezTo>
                    <a:cubicBezTo>
                      <a:pt x="6179" y="6673"/>
                      <a:pt x="6076" y="6257"/>
                      <a:pt x="5946" y="5868"/>
                    </a:cubicBezTo>
                    <a:cubicBezTo>
                      <a:pt x="5816" y="5452"/>
                      <a:pt x="5634" y="5063"/>
                      <a:pt x="5453" y="4674"/>
                    </a:cubicBezTo>
                    <a:cubicBezTo>
                      <a:pt x="4648" y="3142"/>
                      <a:pt x="3480" y="1844"/>
                      <a:pt x="2052" y="857"/>
                    </a:cubicBezTo>
                    <a:cubicBezTo>
                      <a:pt x="1818" y="676"/>
                      <a:pt x="1558" y="520"/>
                      <a:pt x="1299" y="390"/>
                    </a:cubicBezTo>
                    <a:cubicBezTo>
                      <a:pt x="1169" y="312"/>
                      <a:pt x="1039" y="234"/>
                      <a:pt x="883" y="182"/>
                    </a:cubicBezTo>
                    <a:cubicBezTo>
                      <a:pt x="754" y="105"/>
                      <a:pt x="624" y="53"/>
                      <a:pt x="494" y="1"/>
                    </a:cubicBezTo>
                    <a:close/>
                  </a:path>
                </a:pathLst>
              </a:custGeom>
              <a:solidFill>
                <a:srgbClr val="F393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48"/>
              <p:cNvSpPr/>
              <p:nvPr/>
            </p:nvSpPr>
            <p:spPr>
              <a:xfrm>
                <a:off x="2837575" y="2778200"/>
                <a:ext cx="149925" cy="269775"/>
              </a:xfrm>
              <a:custGeom>
                <a:avLst/>
                <a:gdLst/>
                <a:ahLst/>
                <a:cxnLst/>
                <a:rect l="l" t="t" r="r" b="b"/>
                <a:pathLst>
                  <a:path w="5997" h="10791" extrusionOk="0">
                    <a:moveTo>
                      <a:pt x="415" y="0"/>
                    </a:moveTo>
                    <a:cubicBezTo>
                      <a:pt x="182" y="0"/>
                      <a:pt x="0" y="208"/>
                      <a:pt x="0" y="467"/>
                    </a:cubicBezTo>
                    <a:cubicBezTo>
                      <a:pt x="26" y="701"/>
                      <a:pt x="78" y="961"/>
                      <a:pt x="130" y="1194"/>
                    </a:cubicBezTo>
                    <a:cubicBezTo>
                      <a:pt x="182" y="1454"/>
                      <a:pt x="234" y="1688"/>
                      <a:pt x="312" y="1921"/>
                    </a:cubicBezTo>
                    <a:cubicBezTo>
                      <a:pt x="441" y="2363"/>
                      <a:pt x="597" y="2830"/>
                      <a:pt x="805" y="3245"/>
                    </a:cubicBezTo>
                    <a:cubicBezTo>
                      <a:pt x="1013" y="3712"/>
                      <a:pt x="1246" y="4154"/>
                      <a:pt x="1506" y="4569"/>
                    </a:cubicBezTo>
                    <a:cubicBezTo>
                      <a:pt x="1765" y="5011"/>
                      <a:pt x="2051" y="5400"/>
                      <a:pt x="2311" y="5789"/>
                    </a:cubicBezTo>
                    <a:cubicBezTo>
                      <a:pt x="2596" y="6179"/>
                      <a:pt x="2908" y="6594"/>
                      <a:pt x="3193" y="6984"/>
                    </a:cubicBezTo>
                    <a:lnTo>
                      <a:pt x="4076" y="8178"/>
                    </a:lnTo>
                    <a:lnTo>
                      <a:pt x="4491" y="8749"/>
                    </a:lnTo>
                    <a:cubicBezTo>
                      <a:pt x="4647" y="8957"/>
                      <a:pt x="4777" y="9164"/>
                      <a:pt x="4933" y="9346"/>
                    </a:cubicBezTo>
                    <a:cubicBezTo>
                      <a:pt x="5192" y="9735"/>
                      <a:pt x="5452" y="10151"/>
                      <a:pt x="5685" y="10566"/>
                    </a:cubicBezTo>
                    <a:lnTo>
                      <a:pt x="5815" y="10748"/>
                    </a:lnTo>
                    <a:cubicBezTo>
                      <a:pt x="5830" y="10778"/>
                      <a:pt x="5855" y="10791"/>
                      <a:pt x="5882" y="10791"/>
                    </a:cubicBezTo>
                    <a:cubicBezTo>
                      <a:pt x="5902" y="10791"/>
                      <a:pt x="5924" y="10785"/>
                      <a:pt x="5945" y="10774"/>
                    </a:cubicBezTo>
                    <a:cubicBezTo>
                      <a:pt x="5971" y="10748"/>
                      <a:pt x="5997" y="10696"/>
                      <a:pt x="5971" y="10644"/>
                    </a:cubicBezTo>
                    <a:cubicBezTo>
                      <a:pt x="5685" y="10125"/>
                      <a:pt x="5374" y="9632"/>
                      <a:pt x="5088" y="9112"/>
                    </a:cubicBezTo>
                    <a:cubicBezTo>
                      <a:pt x="4959" y="8853"/>
                      <a:pt x="4777" y="8619"/>
                      <a:pt x="4621" y="8359"/>
                    </a:cubicBezTo>
                    <a:lnTo>
                      <a:pt x="4128" y="7555"/>
                    </a:lnTo>
                    <a:cubicBezTo>
                      <a:pt x="3972" y="7321"/>
                      <a:pt x="3816" y="7061"/>
                      <a:pt x="3686" y="6802"/>
                    </a:cubicBezTo>
                    <a:cubicBezTo>
                      <a:pt x="3531" y="6542"/>
                      <a:pt x="3349" y="6257"/>
                      <a:pt x="3193" y="5997"/>
                    </a:cubicBezTo>
                    <a:cubicBezTo>
                      <a:pt x="2882" y="5452"/>
                      <a:pt x="2596" y="4907"/>
                      <a:pt x="2311" y="4336"/>
                    </a:cubicBez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2194" y="4078"/>
                      <a:pt x="2200" y="4090"/>
                      <a:pt x="2207" y="4102"/>
                    </a:cubicBezTo>
                    <a:lnTo>
                      <a:pt x="2181" y="4050"/>
                    </a:ln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1885" y="3480"/>
                      <a:pt x="1631" y="2869"/>
                      <a:pt x="1402" y="2259"/>
                    </a:cubicBezTo>
                    <a:cubicBezTo>
                      <a:pt x="1298" y="1947"/>
                      <a:pt x="1194" y="1610"/>
                      <a:pt x="1090" y="1298"/>
                    </a:cubicBezTo>
                    <a:cubicBezTo>
                      <a:pt x="987" y="961"/>
                      <a:pt x="935" y="649"/>
                      <a:pt x="857" y="286"/>
                    </a:cubicBezTo>
                    <a:cubicBezTo>
                      <a:pt x="831" y="208"/>
                      <a:pt x="779" y="156"/>
                      <a:pt x="727" y="104"/>
                    </a:cubicBezTo>
                    <a:cubicBezTo>
                      <a:pt x="649" y="26"/>
                      <a:pt x="545" y="0"/>
                      <a:pt x="441" y="0"/>
                    </a:cubicBezTo>
                    <a:close/>
                  </a:path>
                </a:pathLst>
              </a:custGeom>
              <a:solidFill>
                <a:srgbClr val="F96E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4" name="Google Shape;1594;p48"/>
            <p:cNvGrpSpPr/>
            <p:nvPr/>
          </p:nvGrpSpPr>
          <p:grpSpPr>
            <a:xfrm>
              <a:off x="7148485" y="2953787"/>
              <a:ext cx="314359" cy="497766"/>
              <a:chOff x="2812250" y="2753525"/>
              <a:chExt cx="228475" cy="361775"/>
            </a:xfrm>
          </p:grpSpPr>
          <p:sp>
            <p:nvSpPr>
              <p:cNvPr id="1595" name="Google Shape;1595;p48"/>
              <p:cNvSpPr/>
              <p:nvPr/>
            </p:nvSpPr>
            <p:spPr>
              <a:xfrm>
                <a:off x="2812250" y="2753525"/>
                <a:ext cx="228475" cy="361775"/>
              </a:xfrm>
              <a:custGeom>
                <a:avLst/>
                <a:gdLst/>
                <a:ahLst/>
                <a:cxnLst/>
                <a:rect l="l" t="t" r="r" b="b"/>
                <a:pathLst>
                  <a:path w="9139" h="14471" extrusionOk="0">
                    <a:moveTo>
                      <a:pt x="1377" y="1"/>
                    </a:moveTo>
                    <a:cubicBezTo>
                      <a:pt x="598" y="53"/>
                      <a:pt x="1" y="727"/>
                      <a:pt x="53" y="1506"/>
                    </a:cubicBezTo>
                    <a:cubicBezTo>
                      <a:pt x="78" y="1792"/>
                      <a:pt x="104" y="2077"/>
                      <a:pt x="182" y="2363"/>
                    </a:cubicBezTo>
                    <a:cubicBezTo>
                      <a:pt x="208" y="2597"/>
                      <a:pt x="286" y="2830"/>
                      <a:pt x="364" y="3168"/>
                    </a:cubicBezTo>
                    <a:cubicBezTo>
                      <a:pt x="520" y="3661"/>
                      <a:pt x="702" y="4154"/>
                      <a:pt x="909" y="4622"/>
                    </a:cubicBezTo>
                    <a:cubicBezTo>
                      <a:pt x="857" y="5400"/>
                      <a:pt x="883" y="6205"/>
                      <a:pt x="1065" y="6984"/>
                    </a:cubicBezTo>
                    <a:cubicBezTo>
                      <a:pt x="1273" y="7919"/>
                      <a:pt x="1610" y="8853"/>
                      <a:pt x="2103" y="9684"/>
                    </a:cubicBezTo>
                    <a:cubicBezTo>
                      <a:pt x="2597" y="10541"/>
                      <a:pt x="3194" y="11294"/>
                      <a:pt x="3869" y="11994"/>
                    </a:cubicBezTo>
                    <a:cubicBezTo>
                      <a:pt x="4570" y="12669"/>
                      <a:pt x="5323" y="13267"/>
                      <a:pt x="6153" y="13786"/>
                    </a:cubicBezTo>
                    <a:cubicBezTo>
                      <a:pt x="6439" y="13967"/>
                      <a:pt x="6724" y="14123"/>
                      <a:pt x="6984" y="14279"/>
                    </a:cubicBezTo>
                    <a:lnTo>
                      <a:pt x="7062" y="14305"/>
                    </a:lnTo>
                    <a:cubicBezTo>
                      <a:pt x="7241" y="14412"/>
                      <a:pt x="7458" y="14471"/>
                      <a:pt x="7677" y="14471"/>
                    </a:cubicBezTo>
                    <a:cubicBezTo>
                      <a:pt x="7775" y="14471"/>
                      <a:pt x="7874" y="14459"/>
                      <a:pt x="7971" y="14435"/>
                    </a:cubicBezTo>
                    <a:cubicBezTo>
                      <a:pt x="8360" y="14331"/>
                      <a:pt x="8671" y="14045"/>
                      <a:pt x="8827" y="13656"/>
                    </a:cubicBezTo>
                    <a:cubicBezTo>
                      <a:pt x="8905" y="13448"/>
                      <a:pt x="8983" y="13215"/>
                      <a:pt x="9009" y="12981"/>
                    </a:cubicBezTo>
                    <a:cubicBezTo>
                      <a:pt x="9061" y="12721"/>
                      <a:pt x="9113" y="12462"/>
                      <a:pt x="9113" y="12228"/>
                    </a:cubicBezTo>
                    <a:cubicBezTo>
                      <a:pt x="9139" y="11761"/>
                      <a:pt x="9139" y="11294"/>
                      <a:pt x="9061" y="10826"/>
                    </a:cubicBezTo>
                    <a:cubicBezTo>
                      <a:pt x="9009" y="10359"/>
                      <a:pt x="8879" y="9892"/>
                      <a:pt x="8749" y="9450"/>
                    </a:cubicBezTo>
                    <a:cubicBezTo>
                      <a:pt x="8594" y="8983"/>
                      <a:pt x="8412" y="8542"/>
                      <a:pt x="8178" y="8126"/>
                    </a:cubicBezTo>
                    <a:cubicBezTo>
                      <a:pt x="7296" y="6439"/>
                      <a:pt x="6023" y="5011"/>
                      <a:pt x="4466" y="3947"/>
                    </a:cubicBezTo>
                    <a:cubicBezTo>
                      <a:pt x="4180" y="3739"/>
                      <a:pt x="3895" y="3583"/>
                      <a:pt x="3609" y="3427"/>
                    </a:cubicBezTo>
                    <a:lnTo>
                      <a:pt x="3505" y="3375"/>
                    </a:lnTo>
                    <a:cubicBezTo>
                      <a:pt x="3453" y="3220"/>
                      <a:pt x="3375" y="3064"/>
                      <a:pt x="3324" y="2908"/>
                    </a:cubicBezTo>
                    <a:cubicBezTo>
                      <a:pt x="3220" y="2623"/>
                      <a:pt x="3116" y="2311"/>
                      <a:pt x="3038" y="2026"/>
                    </a:cubicBezTo>
                    <a:cubicBezTo>
                      <a:pt x="2986" y="1792"/>
                      <a:pt x="2934" y="1584"/>
                      <a:pt x="2882" y="1376"/>
                    </a:cubicBezTo>
                    <a:lnTo>
                      <a:pt x="2830" y="1039"/>
                    </a:lnTo>
                    <a:lnTo>
                      <a:pt x="2778" y="935"/>
                    </a:lnTo>
                    <a:cubicBezTo>
                      <a:pt x="2701" y="702"/>
                      <a:pt x="2571" y="520"/>
                      <a:pt x="2389" y="338"/>
                    </a:cubicBezTo>
                    <a:cubicBezTo>
                      <a:pt x="2129" y="130"/>
                      <a:pt x="1792" y="1"/>
                      <a:pt x="145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dist="38100" dir="3000000" algn="bl" rotWithShape="0">
                  <a:srgbClr val="000000">
                    <a:alpha val="1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48"/>
              <p:cNvSpPr/>
              <p:nvPr/>
            </p:nvSpPr>
            <p:spPr>
              <a:xfrm>
                <a:off x="2858975" y="2850875"/>
                <a:ext cx="1577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6310" h="9633" extrusionOk="0">
                    <a:moveTo>
                      <a:pt x="416" y="1"/>
                    </a:moveTo>
                    <a:cubicBezTo>
                      <a:pt x="338" y="1"/>
                      <a:pt x="260" y="53"/>
                      <a:pt x="234" y="130"/>
                    </a:cubicBezTo>
                    <a:lnTo>
                      <a:pt x="208" y="130"/>
                    </a:lnTo>
                    <a:cubicBezTo>
                      <a:pt x="182" y="130"/>
                      <a:pt x="157" y="130"/>
                      <a:pt x="131" y="156"/>
                    </a:cubicBezTo>
                    <a:cubicBezTo>
                      <a:pt x="105" y="182"/>
                      <a:pt x="105" y="208"/>
                      <a:pt x="105" y="234"/>
                    </a:cubicBezTo>
                    <a:cubicBezTo>
                      <a:pt x="27" y="702"/>
                      <a:pt x="1" y="1143"/>
                      <a:pt x="1" y="1610"/>
                    </a:cubicBezTo>
                    <a:cubicBezTo>
                      <a:pt x="27" y="2052"/>
                      <a:pt x="79" y="2493"/>
                      <a:pt x="157" y="2908"/>
                    </a:cubicBezTo>
                    <a:cubicBezTo>
                      <a:pt x="338" y="3765"/>
                      <a:pt x="650" y="4596"/>
                      <a:pt x="1091" y="5349"/>
                    </a:cubicBezTo>
                    <a:cubicBezTo>
                      <a:pt x="1532" y="6101"/>
                      <a:pt x="2078" y="6828"/>
                      <a:pt x="2701" y="7451"/>
                    </a:cubicBezTo>
                    <a:cubicBezTo>
                      <a:pt x="3350" y="8074"/>
                      <a:pt x="4051" y="8620"/>
                      <a:pt x="4804" y="9113"/>
                    </a:cubicBezTo>
                    <a:cubicBezTo>
                      <a:pt x="5063" y="9269"/>
                      <a:pt x="5323" y="9424"/>
                      <a:pt x="5608" y="9554"/>
                    </a:cubicBezTo>
                    <a:lnTo>
                      <a:pt x="5686" y="9606"/>
                    </a:lnTo>
                    <a:cubicBezTo>
                      <a:pt x="5712" y="9632"/>
                      <a:pt x="5764" y="9632"/>
                      <a:pt x="5816" y="9632"/>
                    </a:cubicBezTo>
                    <a:lnTo>
                      <a:pt x="5868" y="9632"/>
                    </a:lnTo>
                    <a:cubicBezTo>
                      <a:pt x="5946" y="9606"/>
                      <a:pt x="6024" y="9554"/>
                      <a:pt x="6050" y="9476"/>
                    </a:cubicBezTo>
                    <a:cubicBezTo>
                      <a:pt x="6128" y="9295"/>
                      <a:pt x="6153" y="9113"/>
                      <a:pt x="6205" y="8931"/>
                    </a:cubicBezTo>
                    <a:cubicBezTo>
                      <a:pt x="6231" y="8724"/>
                      <a:pt x="6283" y="8516"/>
                      <a:pt x="6283" y="8282"/>
                    </a:cubicBezTo>
                    <a:cubicBezTo>
                      <a:pt x="6309" y="7893"/>
                      <a:pt x="6309" y="7477"/>
                      <a:pt x="6231" y="7062"/>
                    </a:cubicBezTo>
                    <a:cubicBezTo>
                      <a:pt x="6179" y="6673"/>
                      <a:pt x="6076" y="6257"/>
                      <a:pt x="5946" y="5868"/>
                    </a:cubicBezTo>
                    <a:cubicBezTo>
                      <a:pt x="5816" y="5452"/>
                      <a:pt x="5634" y="5063"/>
                      <a:pt x="5453" y="4674"/>
                    </a:cubicBezTo>
                    <a:cubicBezTo>
                      <a:pt x="4648" y="3142"/>
                      <a:pt x="3480" y="1844"/>
                      <a:pt x="2052" y="857"/>
                    </a:cubicBezTo>
                    <a:cubicBezTo>
                      <a:pt x="1818" y="676"/>
                      <a:pt x="1558" y="520"/>
                      <a:pt x="1299" y="390"/>
                    </a:cubicBezTo>
                    <a:cubicBezTo>
                      <a:pt x="1169" y="312"/>
                      <a:pt x="1039" y="234"/>
                      <a:pt x="883" y="182"/>
                    </a:cubicBezTo>
                    <a:cubicBezTo>
                      <a:pt x="754" y="105"/>
                      <a:pt x="624" y="53"/>
                      <a:pt x="4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48"/>
              <p:cNvSpPr/>
              <p:nvPr/>
            </p:nvSpPr>
            <p:spPr>
              <a:xfrm>
                <a:off x="2837575" y="2778200"/>
                <a:ext cx="149925" cy="269775"/>
              </a:xfrm>
              <a:custGeom>
                <a:avLst/>
                <a:gdLst/>
                <a:ahLst/>
                <a:cxnLst/>
                <a:rect l="l" t="t" r="r" b="b"/>
                <a:pathLst>
                  <a:path w="5997" h="10791" extrusionOk="0">
                    <a:moveTo>
                      <a:pt x="415" y="0"/>
                    </a:moveTo>
                    <a:cubicBezTo>
                      <a:pt x="182" y="0"/>
                      <a:pt x="0" y="208"/>
                      <a:pt x="0" y="467"/>
                    </a:cubicBezTo>
                    <a:cubicBezTo>
                      <a:pt x="26" y="701"/>
                      <a:pt x="78" y="961"/>
                      <a:pt x="130" y="1194"/>
                    </a:cubicBezTo>
                    <a:cubicBezTo>
                      <a:pt x="182" y="1454"/>
                      <a:pt x="234" y="1688"/>
                      <a:pt x="312" y="1921"/>
                    </a:cubicBezTo>
                    <a:cubicBezTo>
                      <a:pt x="441" y="2363"/>
                      <a:pt x="597" y="2830"/>
                      <a:pt x="805" y="3245"/>
                    </a:cubicBezTo>
                    <a:cubicBezTo>
                      <a:pt x="1013" y="3712"/>
                      <a:pt x="1246" y="4154"/>
                      <a:pt x="1506" y="4569"/>
                    </a:cubicBezTo>
                    <a:cubicBezTo>
                      <a:pt x="1765" y="5011"/>
                      <a:pt x="2051" y="5400"/>
                      <a:pt x="2311" y="5789"/>
                    </a:cubicBezTo>
                    <a:cubicBezTo>
                      <a:pt x="2596" y="6179"/>
                      <a:pt x="2908" y="6594"/>
                      <a:pt x="3193" y="6984"/>
                    </a:cubicBezTo>
                    <a:lnTo>
                      <a:pt x="4076" y="8178"/>
                    </a:lnTo>
                    <a:lnTo>
                      <a:pt x="4491" y="8749"/>
                    </a:lnTo>
                    <a:cubicBezTo>
                      <a:pt x="4647" y="8957"/>
                      <a:pt x="4777" y="9164"/>
                      <a:pt x="4933" y="9346"/>
                    </a:cubicBezTo>
                    <a:cubicBezTo>
                      <a:pt x="5192" y="9735"/>
                      <a:pt x="5452" y="10151"/>
                      <a:pt x="5685" y="10566"/>
                    </a:cubicBezTo>
                    <a:lnTo>
                      <a:pt x="5815" y="10748"/>
                    </a:lnTo>
                    <a:cubicBezTo>
                      <a:pt x="5830" y="10778"/>
                      <a:pt x="5855" y="10791"/>
                      <a:pt x="5882" y="10791"/>
                    </a:cubicBezTo>
                    <a:cubicBezTo>
                      <a:pt x="5902" y="10791"/>
                      <a:pt x="5924" y="10785"/>
                      <a:pt x="5945" y="10774"/>
                    </a:cubicBezTo>
                    <a:cubicBezTo>
                      <a:pt x="5971" y="10748"/>
                      <a:pt x="5997" y="10696"/>
                      <a:pt x="5971" y="10644"/>
                    </a:cubicBezTo>
                    <a:cubicBezTo>
                      <a:pt x="5685" y="10125"/>
                      <a:pt x="5374" y="9632"/>
                      <a:pt x="5088" y="9112"/>
                    </a:cubicBezTo>
                    <a:cubicBezTo>
                      <a:pt x="4959" y="8853"/>
                      <a:pt x="4777" y="8619"/>
                      <a:pt x="4621" y="8359"/>
                    </a:cubicBezTo>
                    <a:lnTo>
                      <a:pt x="4128" y="7555"/>
                    </a:lnTo>
                    <a:cubicBezTo>
                      <a:pt x="3972" y="7321"/>
                      <a:pt x="3816" y="7061"/>
                      <a:pt x="3686" y="6802"/>
                    </a:cubicBezTo>
                    <a:cubicBezTo>
                      <a:pt x="3531" y="6542"/>
                      <a:pt x="3349" y="6257"/>
                      <a:pt x="3193" y="5997"/>
                    </a:cubicBezTo>
                    <a:cubicBezTo>
                      <a:pt x="2882" y="5452"/>
                      <a:pt x="2596" y="4907"/>
                      <a:pt x="2311" y="4336"/>
                    </a:cubicBez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2194" y="4078"/>
                      <a:pt x="2200" y="4090"/>
                      <a:pt x="2207" y="4102"/>
                    </a:cubicBezTo>
                    <a:lnTo>
                      <a:pt x="2181" y="4050"/>
                    </a:ln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1885" y="3480"/>
                      <a:pt x="1631" y="2869"/>
                      <a:pt x="1402" y="2259"/>
                    </a:cubicBezTo>
                    <a:cubicBezTo>
                      <a:pt x="1298" y="1947"/>
                      <a:pt x="1194" y="1610"/>
                      <a:pt x="1090" y="1298"/>
                    </a:cubicBezTo>
                    <a:cubicBezTo>
                      <a:pt x="987" y="961"/>
                      <a:pt x="935" y="649"/>
                      <a:pt x="857" y="286"/>
                    </a:cubicBezTo>
                    <a:cubicBezTo>
                      <a:pt x="831" y="208"/>
                      <a:pt x="779" y="156"/>
                      <a:pt x="727" y="104"/>
                    </a:cubicBezTo>
                    <a:cubicBezTo>
                      <a:pt x="649" y="26"/>
                      <a:pt x="545" y="0"/>
                      <a:pt x="441" y="0"/>
                    </a:cubicBezTo>
                    <a:close/>
                  </a:path>
                </a:pathLst>
              </a:custGeom>
              <a:solidFill>
                <a:srgbClr val="E292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8" name="Google Shape;1598;p48"/>
            <p:cNvGrpSpPr/>
            <p:nvPr/>
          </p:nvGrpSpPr>
          <p:grpSpPr>
            <a:xfrm rot="-2423557" flipH="1">
              <a:off x="5814917" y="2668631"/>
              <a:ext cx="314354" cy="497759"/>
              <a:chOff x="2812250" y="2753525"/>
              <a:chExt cx="228475" cy="361775"/>
            </a:xfrm>
          </p:grpSpPr>
          <p:sp>
            <p:nvSpPr>
              <p:cNvPr id="1599" name="Google Shape;1599;p48"/>
              <p:cNvSpPr/>
              <p:nvPr/>
            </p:nvSpPr>
            <p:spPr>
              <a:xfrm>
                <a:off x="2812250" y="2753525"/>
                <a:ext cx="228475" cy="361775"/>
              </a:xfrm>
              <a:custGeom>
                <a:avLst/>
                <a:gdLst/>
                <a:ahLst/>
                <a:cxnLst/>
                <a:rect l="l" t="t" r="r" b="b"/>
                <a:pathLst>
                  <a:path w="9139" h="14471" extrusionOk="0">
                    <a:moveTo>
                      <a:pt x="1377" y="1"/>
                    </a:moveTo>
                    <a:cubicBezTo>
                      <a:pt x="598" y="53"/>
                      <a:pt x="1" y="727"/>
                      <a:pt x="53" y="1506"/>
                    </a:cubicBezTo>
                    <a:cubicBezTo>
                      <a:pt x="78" y="1792"/>
                      <a:pt x="104" y="2077"/>
                      <a:pt x="182" y="2363"/>
                    </a:cubicBezTo>
                    <a:cubicBezTo>
                      <a:pt x="208" y="2597"/>
                      <a:pt x="286" y="2830"/>
                      <a:pt x="364" y="3168"/>
                    </a:cubicBezTo>
                    <a:cubicBezTo>
                      <a:pt x="520" y="3661"/>
                      <a:pt x="702" y="4154"/>
                      <a:pt x="909" y="4622"/>
                    </a:cubicBezTo>
                    <a:cubicBezTo>
                      <a:pt x="857" y="5400"/>
                      <a:pt x="883" y="6205"/>
                      <a:pt x="1065" y="6984"/>
                    </a:cubicBezTo>
                    <a:cubicBezTo>
                      <a:pt x="1273" y="7919"/>
                      <a:pt x="1610" y="8853"/>
                      <a:pt x="2103" y="9684"/>
                    </a:cubicBezTo>
                    <a:cubicBezTo>
                      <a:pt x="2597" y="10541"/>
                      <a:pt x="3194" y="11294"/>
                      <a:pt x="3869" y="11994"/>
                    </a:cubicBezTo>
                    <a:cubicBezTo>
                      <a:pt x="4570" y="12669"/>
                      <a:pt x="5323" y="13267"/>
                      <a:pt x="6153" y="13786"/>
                    </a:cubicBezTo>
                    <a:cubicBezTo>
                      <a:pt x="6439" y="13967"/>
                      <a:pt x="6724" y="14123"/>
                      <a:pt x="6984" y="14279"/>
                    </a:cubicBezTo>
                    <a:lnTo>
                      <a:pt x="7062" y="14305"/>
                    </a:lnTo>
                    <a:cubicBezTo>
                      <a:pt x="7241" y="14412"/>
                      <a:pt x="7458" y="14471"/>
                      <a:pt x="7677" y="14471"/>
                    </a:cubicBezTo>
                    <a:cubicBezTo>
                      <a:pt x="7775" y="14471"/>
                      <a:pt x="7874" y="14459"/>
                      <a:pt x="7971" y="14435"/>
                    </a:cubicBezTo>
                    <a:cubicBezTo>
                      <a:pt x="8360" y="14331"/>
                      <a:pt x="8671" y="14045"/>
                      <a:pt x="8827" y="13656"/>
                    </a:cubicBezTo>
                    <a:cubicBezTo>
                      <a:pt x="8905" y="13448"/>
                      <a:pt x="8983" y="13215"/>
                      <a:pt x="9009" y="12981"/>
                    </a:cubicBezTo>
                    <a:cubicBezTo>
                      <a:pt x="9061" y="12721"/>
                      <a:pt x="9113" y="12462"/>
                      <a:pt x="9113" y="12228"/>
                    </a:cubicBezTo>
                    <a:cubicBezTo>
                      <a:pt x="9139" y="11761"/>
                      <a:pt x="9139" y="11294"/>
                      <a:pt x="9061" y="10826"/>
                    </a:cubicBezTo>
                    <a:cubicBezTo>
                      <a:pt x="9009" y="10359"/>
                      <a:pt x="8879" y="9892"/>
                      <a:pt x="8749" y="9450"/>
                    </a:cubicBezTo>
                    <a:cubicBezTo>
                      <a:pt x="8594" y="8983"/>
                      <a:pt x="8412" y="8542"/>
                      <a:pt x="8178" y="8126"/>
                    </a:cubicBezTo>
                    <a:cubicBezTo>
                      <a:pt x="7296" y="6439"/>
                      <a:pt x="6023" y="5011"/>
                      <a:pt x="4466" y="3947"/>
                    </a:cubicBezTo>
                    <a:cubicBezTo>
                      <a:pt x="4180" y="3739"/>
                      <a:pt x="3895" y="3583"/>
                      <a:pt x="3609" y="3427"/>
                    </a:cubicBezTo>
                    <a:lnTo>
                      <a:pt x="3505" y="3375"/>
                    </a:lnTo>
                    <a:cubicBezTo>
                      <a:pt x="3453" y="3220"/>
                      <a:pt x="3375" y="3064"/>
                      <a:pt x="3324" y="2908"/>
                    </a:cubicBezTo>
                    <a:cubicBezTo>
                      <a:pt x="3220" y="2623"/>
                      <a:pt x="3116" y="2311"/>
                      <a:pt x="3038" y="2026"/>
                    </a:cubicBezTo>
                    <a:cubicBezTo>
                      <a:pt x="2986" y="1792"/>
                      <a:pt x="2934" y="1584"/>
                      <a:pt x="2882" y="1376"/>
                    </a:cubicBezTo>
                    <a:lnTo>
                      <a:pt x="2830" y="1039"/>
                    </a:lnTo>
                    <a:lnTo>
                      <a:pt x="2778" y="935"/>
                    </a:lnTo>
                    <a:cubicBezTo>
                      <a:pt x="2701" y="702"/>
                      <a:pt x="2571" y="520"/>
                      <a:pt x="2389" y="338"/>
                    </a:cubicBezTo>
                    <a:cubicBezTo>
                      <a:pt x="2129" y="130"/>
                      <a:pt x="1792" y="1"/>
                      <a:pt x="145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dist="38100" dir="3000000" algn="bl" rotWithShape="0">
                  <a:srgbClr val="000000">
                    <a:alpha val="1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48"/>
              <p:cNvSpPr/>
              <p:nvPr/>
            </p:nvSpPr>
            <p:spPr>
              <a:xfrm>
                <a:off x="2858975" y="2850875"/>
                <a:ext cx="1577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6310" h="9633" extrusionOk="0">
                    <a:moveTo>
                      <a:pt x="416" y="1"/>
                    </a:moveTo>
                    <a:cubicBezTo>
                      <a:pt x="338" y="1"/>
                      <a:pt x="260" y="53"/>
                      <a:pt x="234" y="130"/>
                    </a:cubicBezTo>
                    <a:lnTo>
                      <a:pt x="208" y="130"/>
                    </a:lnTo>
                    <a:cubicBezTo>
                      <a:pt x="182" y="130"/>
                      <a:pt x="157" y="130"/>
                      <a:pt x="131" y="156"/>
                    </a:cubicBezTo>
                    <a:cubicBezTo>
                      <a:pt x="105" y="182"/>
                      <a:pt x="105" y="208"/>
                      <a:pt x="105" y="234"/>
                    </a:cubicBezTo>
                    <a:cubicBezTo>
                      <a:pt x="27" y="702"/>
                      <a:pt x="1" y="1143"/>
                      <a:pt x="1" y="1610"/>
                    </a:cubicBezTo>
                    <a:cubicBezTo>
                      <a:pt x="27" y="2052"/>
                      <a:pt x="79" y="2493"/>
                      <a:pt x="157" y="2908"/>
                    </a:cubicBezTo>
                    <a:cubicBezTo>
                      <a:pt x="338" y="3765"/>
                      <a:pt x="650" y="4596"/>
                      <a:pt x="1091" y="5349"/>
                    </a:cubicBezTo>
                    <a:cubicBezTo>
                      <a:pt x="1532" y="6101"/>
                      <a:pt x="2078" y="6828"/>
                      <a:pt x="2701" y="7451"/>
                    </a:cubicBezTo>
                    <a:cubicBezTo>
                      <a:pt x="3350" y="8074"/>
                      <a:pt x="4051" y="8620"/>
                      <a:pt x="4804" y="9113"/>
                    </a:cubicBezTo>
                    <a:cubicBezTo>
                      <a:pt x="5063" y="9269"/>
                      <a:pt x="5323" y="9424"/>
                      <a:pt x="5608" y="9554"/>
                    </a:cubicBezTo>
                    <a:lnTo>
                      <a:pt x="5686" y="9606"/>
                    </a:lnTo>
                    <a:cubicBezTo>
                      <a:pt x="5712" y="9632"/>
                      <a:pt x="5764" y="9632"/>
                      <a:pt x="5816" y="9632"/>
                    </a:cubicBezTo>
                    <a:lnTo>
                      <a:pt x="5868" y="9632"/>
                    </a:lnTo>
                    <a:cubicBezTo>
                      <a:pt x="5946" y="9606"/>
                      <a:pt x="6024" y="9554"/>
                      <a:pt x="6050" y="9476"/>
                    </a:cubicBezTo>
                    <a:cubicBezTo>
                      <a:pt x="6128" y="9295"/>
                      <a:pt x="6153" y="9113"/>
                      <a:pt x="6205" y="8931"/>
                    </a:cubicBezTo>
                    <a:cubicBezTo>
                      <a:pt x="6231" y="8724"/>
                      <a:pt x="6283" y="8516"/>
                      <a:pt x="6283" y="8282"/>
                    </a:cubicBezTo>
                    <a:cubicBezTo>
                      <a:pt x="6309" y="7893"/>
                      <a:pt x="6309" y="7477"/>
                      <a:pt x="6231" y="7062"/>
                    </a:cubicBezTo>
                    <a:cubicBezTo>
                      <a:pt x="6179" y="6673"/>
                      <a:pt x="6076" y="6257"/>
                      <a:pt x="5946" y="5868"/>
                    </a:cubicBezTo>
                    <a:cubicBezTo>
                      <a:pt x="5816" y="5452"/>
                      <a:pt x="5634" y="5063"/>
                      <a:pt x="5453" y="4674"/>
                    </a:cubicBezTo>
                    <a:cubicBezTo>
                      <a:pt x="4648" y="3142"/>
                      <a:pt x="3480" y="1844"/>
                      <a:pt x="2052" y="857"/>
                    </a:cubicBezTo>
                    <a:cubicBezTo>
                      <a:pt x="1818" y="676"/>
                      <a:pt x="1558" y="520"/>
                      <a:pt x="1299" y="390"/>
                    </a:cubicBezTo>
                    <a:cubicBezTo>
                      <a:pt x="1169" y="312"/>
                      <a:pt x="1039" y="234"/>
                      <a:pt x="883" y="182"/>
                    </a:cubicBezTo>
                    <a:cubicBezTo>
                      <a:pt x="754" y="105"/>
                      <a:pt x="624" y="53"/>
                      <a:pt x="494" y="1"/>
                    </a:cubicBezTo>
                    <a:close/>
                  </a:path>
                </a:pathLst>
              </a:custGeom>
              <a:solidFill>
                <a:srgbClr val="FF9E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48"/>
              <p:cNvSpPr/>
              <p:nvPr/>
            </p:nvSpPr>
            <p:spPr>
              <a:xfrm>
                <a:off x="2837575" y="2778200"/>
                <a:ext cx="149925" cy="269775"/>
              </a:xfrm>
              <a:custGeom>
                <a:avLst/>
                <a:gdLst/>
                <a:ahLst/>
                <a:cxnLst/>
                <a:rect l="l" t="t" r="r" b="b"/>
                <a:pathLst>
                  <a:path w="5997" h="10791" extrusionOk="0">
                    <a:moveTo>
                      <a:pt x="415" y="0"/>
                    </a:moveTo>
                    <a:cubicBezTo>
                      <a:pt x="182" y="0"/>
                      <a:pt x="0" y="208"/>
                      <a:pt x="0" y="467"/>
                    </a:cubicBezTo>
                    <a:cubicBezTo>
                      <a:pt x="26" y="701"/>
                      <a:pt x="78" y="961"/>
                      <a:pt x="130" y="1194"/>
                    </a:cubicBezTo>
                    <a:cubicBezTo>
                      <a:pt x="182" y="1454"/>
                      <a:pt x="234" y="1688"/>
                      <a:pt x="312" y="1921"/>
                    </a:cubicBezTo>
                    <a:cubicBezTo>
                      <a:pt x="441" y="2363"/>
                      <a:pt x="597" y="2830"/>
                      <a:pt x="805" y="3245"/>
                    </a:cubicBezTo>
                    <a:cubicBezTo>
                      <a:pt x="1013" y="3712"/>
                      <a:pt x="1246" y="4154"/>
                      <a:pt x="1506" y="4569"/>
                    </a:cubicBezTo>
                    <a:cubicBezTo>
                      <a:pt x="1765" y="5011"/>
                      <a:pt x="2051" y="5400"/>
                      <a:pt x="2311" y="5789"/>
                    </a:cubicBezTo>
                    <a:cubicBezTo>
                      <a:pt x="2596" y="6179"/>
                      <a:pt x="2908" y="6594"/>
                      <a:pt x="3193" y="6984"/>
                    </a:cubicBezTo>
                    <a:lnTo>
                      <a:pt x="4076" y="8178"/>
                    </a:lnTo>
                    <a:lnTo>
                      <a:pt x="4491" y="8749"/>
                    </a:lnTo>
                    <a:cubicBezTo>
                      <a:pt x="4647" y="8957"/>
                      <a:pt x="4777" y="9164"/>
                      <a:pt x="4933" y="9346"/>
                    </a:cubicBezTo>
                    <a:cubicBezTo>
                      <a:pt x="5192" y="9735"/>
                      <a:pt x="5452" y="10151"/>
                      <a:pt x="5685" y="10566"/>
                    </a:cubicBezTo>
                    <a:lnTo>
                      <a:pt x="5815" y="10748"/>
                    </a:lnTo>
                    <a:cubicBezTo>
                      <a:pt x="5830" y="10778"/>
                      <a:pt x="5855" y="10791"/>
                      <a:pt x="5882" y="10791"/>
                    </a:cubicBezTo>
                    <a:cubicBezTo>
                      <a:pt x="5902" y="10791"/>
                      <a:pt x="5924" y="10785"/>
                      <a:pt x="5945" y="10774"/>
                    </a:cubicBezTo>
                    <a:cubicBezTo>
                      <a:pt x="5971" y="10748"/>
                      <a:pt x="5997" y="10696"/>
                      <a:pt x="5971" y="10644"/>
                    </a:cubicBezTo>
                    <a:cubicBezTo>
                      <a:pt x="5685" y="10125"/>
                      <a:pt x="5374" y="9632"/>
                      <a:pt x="5088" y="9112"/>
                    </a:cubicBezTo>
                    <a:cubicBezTo>
                      <a:pt x="4959" y="8853"/>
                      <a:pt x="4777" y="8619"/>
                      <a:pt x="4621" y="8359"/>
                    </a:cubicBezTo>
                    <a:lnTo>
                      <a:pt x="4128" y="7555"/>
                    </a:lnTo>
                    <a:cubicBezTo>
                      <a:pt x="3972" y="7321"/>
                      <a:pt x="3816" y="7061"/>
                      <a:pt x="3686" y="6802"/>
                    </a:cubicBezTo>
                    <a:cubicBezTo>
                      <a:pt x="3531" y="6542"/>
                      <a:pt x="3349" y="6257"/>
                      <a:pt x="3193" y="5997"/>
                    </a:cubicBezTo>
                    <a:cubicBezTo>
                      <a:pt x="2882" y="5452"/>
                      <a:pt x="2596" y="4907"/>
                      <a:pt x="2311" y="4336"/>
                    </a:cubicBez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2194" y="4078"/>
                      <a:pt x="2200" y="4090"/>
                      <a:pt x="2207" y="4102"/>
                    </a:cubicBezTo>
                    <a:lnTo>
                      <a:pt x="2181" y="4050"/>
                    </a:ln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1885" y="3480"/>
                      <a:pt x="1631" y="2869"/>
                      <a:pt x="1402" y="2259"/>
                    </a:cubicBezTo>
                    <a:cubicBezTo>
                      <a:pt x="1298" y="1947"/>
                      <a:pt x="1194" y="1610"/>
                      <a:pt x="1090" y="1298"/>
                    </a:cubicBezTo>
                    <a:cubicBezTo>
                      <a:pt x="987" y="961"/>
                      <a:pt x="935" y="649"/>
                      <a:pt x="857" y="286"/>
                    </a:cubicBezTo>
                    <a:cubicBezTo>
                      <a:pt x="831" y="208"/>
                      <a:pt x="779" y="156"/>
                      <a:pt x="727" y="104"/>
                    </a:cubicBezTo>
                    <a:cubicBezTo>
                      <a:pt x="649" y="26"/>
                      <a:pt x="545" y="0"/>
                      <a:pt x="441" y="0"/>
                    </a:cubicBezTo>
                    <a:close/>
                  </a:path>
                </a:pathLst>
              </a:custGeom>
              <a:solidFill>
                <a:srgbClr val="F96E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02" name="Google Shape;1602;p48"/>
            <p:cNvGrpSpPr/>
            <p:nvPr/>
          </p:nvGrpSpPr>
          <p:grpSpPr>
            <a:xfrm rot="1081129" flipH="1">
              <a:off x="8347264" y="3925003"/>
              <a:ext cx="314354" cy="497759"/>
              <a:chOff x="2812250" y="2753525"/>
              <a:chExt cx="228475" cy="361775"/>
            </a:xfrm>
          </p:grpSpPr>
          <p:sp>
            <p:nvSpPr>
              <p:cNvPr id="1603" name="Google Shape;1603;p48"/>
              <p:cNvSpPr/>
              <p:nvPr/>
            </p:nvSpPr>
            <p:spPr>
              <a:xfrm>
                <a:off x="2812250" y="2753525"/>
                <a:ext cx="228475" cy="361775"/>
              </a:xfrm>
              <a:custGeom>
                <a:avLst/>
                <a:gdLst/>
                <a:ahLst/>
                <a:cxnLst/>
                <a:rect l="l" t="t" r="r" b="b"/>
                <a:pathLst>
                  <a:path w="9139" h="14471" extrusionOk="0">
                    <a:moveTo>
                      <a:pt x="1377" y="1"/>
                    </a:moveTo>
                    <a:cubicBezTo>
                      <a:pt x="598" y="53"/>
                      <a:pt x="1" y="727"/>
                      <a:pt x="53" y="1506"/>
                    </a:cubicBezTo>
                    <a:cubicBezTo>
                      <a:pt x="78" y="1792"/>
                      <a:pt x="104" y="2077"/>
                      <a:pt x="182" y="2363"/>
                    </a:cubicBezTo>
                    <a:cubicBezTo>
                      <a:pt x="208" y="2597"/>
                      <a:pt x="286" y="2830"/>
                      <a:pt x="364" y="3168"/>
                    </a:cubicBezTo>
                    <a:cubicBezTo>
                      <a:pt x="520" y="3661"/>
                      <a:pt x="702" y="4154"/>
                      <a:pt x="909" y="4622"/>
                    </a:cubicBezTo>
                    <a:cubicBezTo>
                      <a:pt x="857" y="5400"/>
                      <a:pt x="883" y="6205"/>
                      <a:pt x="1065" y="6984"/>
                    </a:cubicBezTo>
                    <a:cubicBezTo>
                      <a:pt x="1273" y="7919"/>
                      <a:pt x="1610" y="8853"/>
                      <a:pt x="2103" y="9684"/>
                    </a:cubicBezTo>
                    <a:cubicBezTo>
                      <a:pt x="2597" y="10541"/>
                      <a:pt x="3194" y="11294"/>
                      <a:pt x="3869" y="11994"/>
                    </a:cubicBezTo>
                    <a:cubicBezTo>
                      <a:pt x="4570" y="12669"/>
                      <a:pt x="5323" y="13267"/>
                      <a:pt x="6153" y="13786"/>
                    </a:cubicBezTo>
                    <a:cubicBezTo>
                      <a:pt x="6439" y="13967"/>
                      <a:pt x="6724" y="14123"/>
                      <a:pt x="6984" y="14279"/>
                    </a:cubicBezTo>
                    <a:lnTo>
                      <a:pt x="7062" y="14305"/>
                    </a:lnTo>
                    <a:cubicBezTo>
                      <a:pt x="7241" y="14412"/>
                      <a:pt x="7458" y="14471"/>
                      <a:pt x="7677" y="14471"/>
                    </a:cubicBezTo>
                    <a:cubicBezTo>
                      <a:pt x="7775" y="14471"/>
                      <a:pt x="7874" y="14459"/>
                      <a:pt x="7971" y="14435"/>
                    </a:cubicBezTo>
                    <a:cubicBezTo>
                      <a:pt x="8360" y="14331"/>
                      <a:pt x="8671" y="14045"/>
                      <a:pt x="8827" y="13656"/>
                    </a:cubicBezTo>
                    <a:cubicBezTo>
                      <a:pt x="8905" y="13448"/>
                      <a:pt x="8983" y="13215"/>
                      <a:pt x="9009" y="12981"/>
                    </a:cubicBezTo>
                    <a:cubicBezTo>
                      <a:pt x="9061" y="12721"/>
                      <a:pt x="9113" y="12462"/>
                      <a:pt x="9113" y="12228"/>
                    </a:cubicBezTo>
                    <a:cubicBezTo>
                      <a:pt x="9139" y="11761"/>
                      <a:pt x="9139" y="11294"/>
                      <a:pt x="9061" y="10826"/>
                    </a:cubicBezTo>
                    <a:cubicBezTo>
                      <a:pt x="9009" y="10359"/>
                      <a:pt x="8879" y="9892"/>
                      <a:pt x="8749" y="9450"/>
                    </a:cubicBezTo>
                    <a:cubicBezTo>
                      <a:pt x="8594" y="8983"/>
                      <a:pt x="8412" y="8542"/>
                      <a:pt x="8178" y="8126"/>
                    </a:cubicBezTo>
                    <a:cubicBezTo>
                      <a:pt x="7296" y="6439"/>
                      <a:pt x="6023" y="5011"/>
                      <a:pt x="4466" y="3947"/>
                    </a:cubicBezTo>
                    <a:cubicBezTo>
                      <a:pt x="4180" y="3739"/>
                      <a:pt x="3895" y="3583"/>
                      <a:pt x="3609" y="3427"/>
                    </a:cubicBezTo>
                    <a:lnTo>
                      <a:pt x="3505" y="3375"/>
                    </a:lnTo>
                    <a:cubicBezTo>
                      <a:pt x="3453" y="3220"/>
                      <a:pt x="3375" y="3064"/>
                      <a:pt x="3324" y="2908"/>
                    </a:cubicBezTo>
                    <a:cubicBezTo>
                      <a:pt x="3220" y="2623"/>
                      <a:pt x="3116" y="2311"/>
                      <a:pt x="3038" y="2026"/>
                    </a:cubicBezTo>
                    <a:cubicBezTo>
                      <a:pt x="2986" y="1792"/>
                      <a:pt x="2934" y="1584"/>
                      <a:pt x="2882" y="1376"/>
                    </a:cubicBezTo>
                    <a:lnTo>
                      <a:pt x="2830" y="1039"/>
                    </a:lnTo>
                    <a:lnTo>
                      <a:pt x="2778" y="935"/>
                    </a:lnTo>
                    <a:cubicBezTo>
                      <a:pt x="2701" y="702"/>
                      <a:pt x="2571" y="520"/>
                      <a:pt x="2389" y="338"/>
                    </a:cubicBezTo>
                    <a:cubicBezTo>
                      <a:pt x="2129" y="130"/>
                      <a:pt x="1792" y="1"/>
                      <a:pt x="145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dist="38100" dir="3000000" algn="bl" rotWithShape="0">
                  <a:srgbClr val="000000">
                    <a:alpha val="1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48"/>
              <p:cNvSpPr/>
              <p:nvPr/>
            </p:nvSpPr>
            <p:spPr>
              <a:xfrm>
                <a:off x="2858975" y="2850875"/>
                <a:ext cx="1577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6310" h="9633" extrusionOk="0">
                    <a:moveTo>
                      <a:pt x="416" y="1"/>
                    </a:moveTo>
                    <a:cubicBezTo>
                      <a:pt x="338" y="1"/>
                      <a:pt x="260" y="53"/>
                      <a:pt x="234" y="130"/>
                    </a:cubicBezTo>
                    <a:lnTo>
                      <a:pt x="208" y="130"/>
                    </a:lnTo>
                    <a:cubicBezTo>
                      <a:pt x="182" y="130"/>
                      <a:pt x="157" y="130"/>
                      <a:pt x="131" y="156"/>
                    </a:cubicBezTo>
                    <a:cubicBezTo>
                      <a:pt x="105" y="182"/>
                      <a:pt x="105" y="208"/>
                      <a:pt x="105" y="234"/>
                    </a:cubicBezTo>
                    <a:cubicBezTo>
                      <a:pt x="27" y="702"/>
                      <a:pt x="1" y="1143"/>
                      <a:pt x="1" y="1610"/>
                    </a:cubicBezTo>
                    <a:cubicBezTo>
                      <a:pt x="27" y="2052"/>
                      <a:pt x="79" y="2493"/>
                      <a:pt x="157" y="2908"/>
                    </a:cubicBezTo>
                    <a:cubicBezTo>
                      <a:pt x="338" y="3765"/>
                      <a:pt x="650" y="4596"/>
                      <a:pt x="1091" y="5349"/>
                    </a:cubicBezTo>
                    <a:cubicBezTo>
                      <a:pt x="1532" y="6101"/>
                      <a:pt x="2078" y="6828"/>
                      <a:pt x="2701" y="7451"/>
                    </a:cubicBezTo>
                    <a:cubicBezTo>
                      <a:pt x="3350" y="8074"/>
                      <a:pt x="4051" y="8620"/>
                      <a:pt x="4804" y="9113"/>
                    </a:cubicBezTo>
                    <a:cubicBezTo>
                      <a:pt x="5063" y="9269"/>
                      <a:pt x="5323" y="9424"/>
                      <a:pt x="5608" y="9554"/>
                    </a:cubicBezTo>
                    <a:lnTo>
                      <a:pt x="5686" y="9606"/>
                    </a:lnTo>
                    <a:cubicBezTo>
                      <a:pt x="5712" y="9632"/>
                      <a:pt x="5764" y="9632"/>
                      <a:pt x="5816" y="9632"/>
                    </a:cubicBezTo>
                    <a:lnTo>
                      <a:pt x="5868" y="9632"/>
                    </a:lnTo>
                    <a:cubicBezTo>
                      <a:pt x="5946" y="9606"/>
                      <a:pt x="6024" y="9554"/>
                      <a:pt x="6050" y="9476"/>
                    </a:cubicBezTo>
                    <a:cubicBezTo>
                      <a:pt x="6128" y="9295"/>
                      <a:pt x="6153" y="9113"/>
                      <a:pt x="6205" y="8931"/>
                    </a:cubicBezTo>
                    <a:cubicBezTo>
                      <a:pt x="6231" y="8724"/>
                      <a:pt x="6283" y="8516"/>
                      <a:pt x="6283" y="8282"/>
                    </a:cubicBezTo>
                    <a:cubicBezTo>
                      <a:pt x="6309" y="7893"/>
                      <a:pt x="6309" y="7477"/>
                      <a:pt x="6231" y="7062"/>
                    </a:cubicBezTo>
                    <a:cubicBezTo>
                      <a:pt x="6179" y="6673"/>
                      <a:pt x="6076" y="6257"/>
                      <a:pt x="5946" y="5868"/>
                    </a:cubicBezTo>
                    <a:cubicBezTo>
                      <a:pt x="5816" y="5452"/>
                      <a:pt x="5634" y="5063"/>
                      <a:pt x="5453" y="4674"/>
                    </a:cubicBezTo>
                    <a:cubicBezTo>
                      <a:pt x="4648" y="3142"/>
                      <a:pt x="3480" y="1844"/>
                      <a:pt x="2052" y="857"/>
                    </a:cubicBezTo>
                    <a:cubicBezTo>
                      <a:pt x="1818" y="676"/>
                      <a:pt x="1558" y="520"/>
                      <a:pt x="1299" y="390"/>
                    </a:cubicBezTo>
                    <a:cubicBezTo>
                      <a:pt x="1169" y="312"/>
                      <a:pt x="1039" y="234"/>
                      <a:pt x="883" y="182"/>
                    </a:cubicBezTo>
                    <a:cubicBezTo>
                      <a:pt x="754" y="105"/>
                      <a:pt x="624" y="53"/>
                      <a:pt x="494" y="1"/>
                    </a:cubicBezTo>
                    <a:close/>
                  </a:path>
                </a:pathLst>
              </a:custGeom>
              <a:solidFill>
                <a:srgbClr val="FF9E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48"/>
              <p:cNvSpPr/>
              <p:nvPr/>
            </p:nvSpPr>
            <p:spPr>
              <a:xfrm>
                <a:off x="2837575" y="2778200"/>
                <a:ext cx="149925" cy="269775"/>
              </a:xfrm>
              <a:custGeom>
                <a:avLst/>
                <a:gdLst/>
                <a:ahLst/>
                <a:cxnLst/>
                <a:rect l="l" t="t" r="r" b="b"/>
                <a:pathLst>
                  <a:path w="5997" h="10791" extrusionOk="0">
                    <a:moveTo>
                      <a:pt x="415" y="0"/>
                    </a:moveTo>
                    <a:cubicBezTo>
                      <a:pt x="182" y="0"/>
                      <a:pt x="0" y="208"/>
                      <a:pt x="0" y="467"/>
                    </a:cubicBezTo>
                    <a:cubicBezTo>
                      <a:pt x="26" y="701"/>
                      <a:pt x="78" y="961"/>
                      <a:pt x="130" y="1194"/>
                    </a:cubicBezTo>
                    <a:cubicBezTo>
                      <a:pt x="182" y="1454"/>
                      <a:pt x="234" y="1688"/>
                      <a:pt x="312" y="1921"/>
                    </a:cubicBezTo>
                    <a:cubicBezTo>
                      <a:pt x="441" y="2363"/>
                      <a:pt x="597" y="2830"/>
                      <a:pt x="805" y="3245"/>
                    </a:cubicBezTo>
                    <a:cubicBezTo>
                      <a:pt x="1013" y="3712"/>
                      <a:pt x="1246" y="4154"/>
                      <a:pt x="1506" y="4569"/>
                    </a:cubicBezTo>
                    <a:cubicBezTo>
                      <a:pt x="1765" y="5011"/>
                      <a:pt x="2051" y="5400"/>
                      <a:pt x="2311" y="5789"/>
                    </a:cubicBezTo>
                    <a:cubicBezTo>
                      <a:pt x="2596" y="6179"/>
                      <a:pt x="2908" y="6594"/>
                      <a:pt x="3193" y="6984"/>
                    </a:cubicBezTo>
                    <a:lnTo>
                      <a:pt x="4076" y="8178"/>
                    </a:lnTo>
                    <a:lnTo>
                      <a:pt x="4491" y="8749"/>
                    </a:lnTo>
                    <a:cubicBezTo>
                      <a:pt x="4647" y="8957"/>
                      <a:pt x="4777" y="9164"/>
                      <a:pt x="4933" y="9346"/>
                    </a:cubicBezTo>
                    <a:cubicBezTo>
                      <a:pt x="5192" y="9735"/>
                      <a:pt x="5452" y="10151"/>
                      <a:pt x="5685" y="10566"/>
                    </a:cubicBezTo>
                    <a:lnTo>
                      <a:pt x="5815" y="10748"/>
                    </a:lnTo>
                    <a:cubicBezTo>
                      <a:pt x="5830" y="10778"/>
                      <a:pt x="5855" y="10791"/>
                      <a:pt x="5882" y="10791"/>
                    </a:cubicBezTo>
                    <a:cubicBezTo>
                      <a:pt x="5902" y="10791"/>
                      <a:pt x="5924" y="10785"/>
                      <a:pt x="5945" y="10774"/>
                    </a:cubicBezTo>
                    <a:cubicBezTo>
                      <a:pt x="5971" y="10748"/>
                      <a:pt x="5997" y="10696"/>
                      <a:pt x="5971" y="10644"/>
                    </a:cubicBezTo>
                    <a:cubicBezTo>
                      <a:pt x="5685" y="10125"/>
                      <a:pt x="5374" y="9632"/>
                      <a:pt x="5088" y="9112"/>
                    </a:cubicBezTo>
                    <a:cubicBezTo>
                      <a:pt x="4959" y="8853"/>
                      <a:pt x="4777" y="8619"/>
                      <a:pt x="4621" y="8359"/>
                    </a:cubicBezTo>
                    <a:lnTo>
                      <a:pt x="4128" y="7555"/>
                    </a:lnTo>
                    <a:cubicBezTo>
                      <a:pt x="3972" y="7321"/>
                      <a:pt x="3816" y="7061"/>
                      <a:pt x="3686" y="6802"/>
                    </a:cubicBezTo>
                    <a:cubicBezTo>
                      <a:pt x="3531" y="6542"/>
                      <a:pt x="3349" y="6257"/>
                      <a:pt x="3193" y="5997"/>
                    </a:cubicBezTo>
                    <a:cubicBezTo>
                      <a:pt x="2882" y="5452"/>
                      <a:pt x="2596" y="4907"/>
                      <a:pt x="2311" y="4336"/>
                    </a:cubicBez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2194" y="4078"/>
                      <a:pt x="2200" y="4090"/>
                      <a:pt x="2207" y="4102"/>
                    </a:cubicBezTo>
                    <a:lnTo>
                      <a:pt x="2181" y="4050"/>
                    </a:ln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1885" y="3480"/>
                      <a:pt x="1631" y="2869"/>
                      <a:pt x="1402" y="2259"/>
                    </a:cubicBezTo>
                    <a:cubicBezTo>
                      <a:pt x="1298" y="1947"/>
                      <a:pt x="1194" y="1610"/>
                      <a:pt x="1090" y="1298"/>
                    </a:cubicBezTo>
                    <a:cubicBezTo>
                      <a:pt x="987" y="961"/>
                      <a:pt x="935" y="649"/>
                      <a:pt x="857" y="286"/>
                    </a:cubicBezTo>
                    <a:cubicBezTo>
                      <a:pt x="831" y="208"/>
                      <a:pt x="779" y="156"/>
                      <a:pt x="727" y="104"/>
                    </a:cubicBezTo>
                    <a:cubicBezTo>
                      <a:pt x="649" y="26"/>
                      <a:pt x="545" y="0"/>
                      <a:pt x="441" y="0"/>
                    </a:cubicBezTo>
                    <a:close/>
                  </a:path>
                </a:pathLst>
              </a:custGeom>
              <a:solidFill>
                <a:srgbClr val="F96E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06" name="Google Shape;1606;p48"/>
            <p:cNvGrpSpPr/>
            <p:nvPr/>
          </p:nvGrpSpPr>
          <p:grpSpPr>
            <a:xfrm>
              <a:off x="405520" y="3376873"/>
              <a:ext cx="314359" cy="497766"/>
              <a:chOff x="2812250" y="2753525"/>
              <a:chExt cx="228475" cy="361775"/>
            </a:xfrm>
          </p:grpSpPr>
          <p:sp>
            <p:nvSpPr>
              <p:cNvPr id="1607" name="Google Shape;1607;p48"/>
              <p:cNvSpPr/>
              <p:nvPr/>
            </p:nvSpPr>
            <p:spPr>
              <a:xfrm>
                <a:off x="2812250" y="2753525"/>
                <a:ext cx="228475" cy="361775"/>
              </a:xfrm>
              <a:custGeom>
                <a:avLst/>
                <a:gdLst/>
                <a:ahLst/>
                <a:cxnLst/>
                <a:rect l="l" t="t" r="r" b="b"/>
                <a:pathLst>
                  <a:path w="9139" h="14471" extrusionOk="0">
                    <a:moveTo>
                      <a:pt x="1377" y="1"/>
                    </a:moveTo>
                    <a:cubicBezTo>
                      <a:pt x="598" y="53"/>
                      <a:pt x="1" y="727"/>
                      <a:pt x="53" y="1506"/>
                    </a:cubicBezTo>
                    <a:cubicBezTo>
                      <a:pt x="78" y="1792"/>
                      <a:pt x="104" y="2077"/>
                      <a:pt x="182" y="2363"/>
                    </a:cubicBezTo>
                    <a:cubicBezTo>
                      <a:pt x="208" y="2597"/>
                      <a:pt x="286" y="2830"/>
                      <a:pt x="364" y="3168"/>
                    </a:cubicBezTo>
                    <a:cubicBezTo>
                      <a:pt x="520" y="3661"/>
                      <a:pt x="702" y="4154"/>
                      <a:pt x="909" y="4622"/>
                    </a:cubicBezTo>
                    <a:cubicBezTo>
                      <a:pt x="857" y="5400"/>
                      <a:pt x="883" y="6205"/>
                      <a:pt x="1065" y="6984"/>
                    </a:cubicBezTo>
                    <a:cubicBezTo>
                      <a:pt x="1273" y="7919"/>
                      <a:pt x="1610" y="8853"/>
                      <a:pt x="2103" y="9684"/>
                    </a:cubicBezTo>
                    <a:cubicBezTo>
                      <a:pt x="2597" y="10541"/>
                      <a:pt x="3194" y="11294"/>
                      <a:pt x="3869" y="11994"/>
                    </a:cubicBezTo>
                    <a:cubicBezTo>
                      <a:pt x="4570" y="12669"/>
                      <a:pt x="5323" y="13267"/>
                      <a:pt x="6153" y="13786"/>
                    </a:cubicBezTo>
                    <a:cubicBezTo>
                      <a:pt x="6439" y="13967"/>
                      <a:pt x="6724" y="14123"/>
                      <a:pt x="6984" y="14279"/>
                    </a:cubicBezTo>
                    <a:lnTo>
                      <a:pt x="7062" y="14305"/>
                    </a:lnTo>
                    <a:cubicBezTo>
                      <a:pt x="7241" y="14412"/>
                      <a:pt x="7458" y="14471"/>
                      <a:pt x="7677" y="14471"/>
                    </a:cubicBezTo>
                    <a:cubicBezTo>
                      <a:pt x="7775" y="14471"/>
                      <a:pt x="7874" y="14459"/>
                      <a:pt x="7971" y="14435"/>
                    </a:cubicBezTo>
                    <a:cubicBezTo>
                      <a:pt x="8360" y="14331"/>
                      <a:pt x="8671" y="14045"/>
                      <a:pt x="8827" y="13656"/>
                    </a:cubicBezTo>
                    <a:cubicBezTo>
                      <a:pt x="8905" y="13448"/>
                      <a:pt x="8983" y="13215"/>
                      <a:pt x="9009" y="12981"/>
                    </a:cubicBezTo>
                    <a:cubicBezTo>
                      <a:pt x="9061" y="12721"/>
                      <a:pt x="9113" y="12462"/>
                      <a:pt x="9113" y="12228"/>
                    </a:cubicBezTo>
                    <a:cubicBezTo>
                      <a:pt x="9139" y="11761"/>
                      <a:pt x="9139" y="11294"/>
                      <a:pt x="9061" y="10826"/>
                    </a:cubicBezTo>
                    <a:cubicBezTo>
                      <a:pt x="9009" y="10359"/>
                      <a:pt x="8879" y="9892"/>
                      <a:pt x="8749" y="9450"/>
                    </a:cubicBezTo>
                    <a:cubicBezTo>
                      <a:pt x="8594" y="8983"/>
                      <a:pt x="8412" y="8542"/>
                      <a:pt x="8178" y="8126"/>
                    </a:cubicBezTo>
                    <a:cubicBezTo>
                      <a:pt x="7296" y="6439"/>
                      <a:pt x="6023" y="5011"/>
                      <a:pt x="4466" y="3947"/>
                    </a:cubicBezTo>
                    <a:cubicBezTo>
                      <a:pt x="4180" y="3739"/>
                      <a:pt x="3895" y="3583"/>
                      <a:pt x="3609" y="3427"/>
                    </a:cubicBezTo>
                    <a:lnTo>
                      <a:pt x="3505" y="3375"/>
                    </a:lnTo>
                    <a:cubicBezTo>
                      <a:pt x="3453" y="3220"/>
                      <a:pt x="3375" y="3064"/>
                      <a:pt x="3324" y="2908"/>
                    </a:cubicBezTo>
                    <a:cubicBezTo>
                      <a:pt x="3220" y="2623"/>
                      <a:pt x="3116" y="2311"/>
                      <a:pt x="3038" y="2026"/>
                    </a:cubicBezTo>
                    <a:cubicBezTo>
                      <a:pt x="2986" y="1792"/>
                      <a:pt x="2934" y="1584"/>
                      <a:pt x="2882" y="1376"/>
                    </a:cubicBezTo>
                    <a:lnTo>
                      <a:pt x="2830" y="1039"/>
                    </a:lnTo>
                    <a:lnTo>
                      <a:pt x="2778" y="935"/>
                    </a:lnTo>
                    <a:cubicBezTo>
                      <a:pt x="2701" y="702"/>
                      <a:pt x="2571" y="520"/>
                      <a:pt x="2389" y="338"/>
                    </a:cubicBezTo>
                    <a:cubicBezTo>
                      <a:pt x="2129" y="130"/>
                      <a:pt x="1792" y="1"/>
                      <a:pt x="145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dist="38100" dir="3000000" algn="bl" rotWithShape="0">
                  <a:srgbClr val="000000">
                    <a:alpha val="1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48"/>
              <p:cNvSpPr/>
              <p:nvPr/>
            </p:nvSpPr>
            <p:spPr>
              <a:xfrm>
                <a:off x="2858975" y="2850875"/>
                <a:ext cx="1577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6310" h="9633" extrusionOk="0">
                    <a:moveTo>
                      <a:pt x="416" y="1"/>
                    </a:moveTo>
                    <a:cubicBezTo>
                      <a:pt x="338" y="1"/>
                      <a:pt x="260" y="53"/>
                      <a:pt x="234" y="130"/>
                    </a:cubicBezTo>
                    <a:lnTo>
                      <a:pt x="208" y="130"/>
                    </a:lnTo>
                    <a:cubicBezTo>
                      <a:pt x="182" y="130"/>
                      <a:pt x="157" y="130"/>
                      <a:pt x="131" y="156"/>
                    </a:cubicBezTo>
                    <a:cubicBezTo>
                      <a:pt x="105" y="182"/>
                      <a:pt x="105" y="208"/>
                      <a:pt x="105" y="234"/>
                    </a:cubicBezTo>
                    <a:cubicBezTo>
                      <a:pt x="27" y="702"/>
                      <a:pt x="1" y="1143"/>
                      <a:pt x="1" y="1610"/>
                    </a:cubicBezTo>
                    <a:cubicBezTo>
                      <a:pt x="27" y="2052"/>
                      <a:pt x="79" y="2493"/>
                      <a:pt x="157" y="2908"/>
                    </a:cubicBezTo>
                    <a:cubicBezTo>
                      <a:pt x="338" y="3765"/>
                      <a:pt x="650" y="4596"/>
                      <a:pt x="1091" y="5349"/>
                    </a:cubicBezTo>
                    <a:cubicBezTo>
                      <a:pt x="1532" y="6101"/>
                      <a:pt x="2078" y="6828"/>
                      <a:pt x="2701" y="7451"/>
                    </a:cubicBezTo>
                    <a:cubicBezTo>
                      <a:pt x="3350" y="8074"/>
                      <a:pt x="4051" y="8620"/>
                      <a:pt x="4804" y="9113"/>
                    </a:cubicBezTo>
                    <a:cubicBezTo>
                      <a:pt x="5063" y="9269"/>
                      <a:pt x="5323" y="9424"/>
                      <a:pt x="5608" y="9554"/>
                    </a:cubicBezTo>
                    <a:lnTo>
                      <a:pt x="5686" y="9606"/>
                    </a:lnTo>
                    <a:cubicBezTo>
                      <a:pt x="5712" y="9632"/>
                      <a:pt x="5764" y="9632"/>
                      <a:pt x="5816" y="9632"/>
                    </a:cubicBezTo>
                    <a:lnTo>
                      <a:pt x="5868" y="9632"/>
                    </a:lnTo>
                    <a:cubicBezTo>
                      <a:pt x="5946" y="9606"/>
                      <a:pt x="6024" y="9554"/>
                      <a:pt x="6050" y="9476"/>
                    </a:cubicBezTo>
                    <a:cubicBezTo>
                      <a:pt x="6128" y="9295"/>
                      <a:pt x="6153" y="9113"/>
                      <a:pt x="6205" y="8931"/>
                    </a:cubicBezTo>
                    <a:cubicBezTo>
                      <a:pt x="6231" y="8724"/>
                      <a:pt x="6283" y="8516"/>
                      <a:pt x="6283" y="8282"/>
                    </a:cubicBezTo>
                    <a:cubicBezTo>
                      <a:pt x="6309" y="7893"/>
                      <a:pt x="6309" y="7477"/>
                      <a:pt x="6231" y="7062"/>
                    </a:cubicBezTo>
                    <a:cubicBezTo>
                      <a:pt x="6179" y="6673"/>
                      <a:pt x="6076" y="6257"/>
                      <a:pt x="5946" y="5868"/>
                    </a:cubicBezTo>
                    <a:cubicBezTo>
                      <a:pt x="5816" y="5452"/>
                      <a:pt x="5634" y="5063"/>
                      <a:pt x="5453" y="4674"/>
                    </a:cubicBezTo>
                    <a:cubicBezTo>
                      <a:pt x="4648" y="3142"/>
                      <a:pt x="3480" y="1844"/>
                      <a:pt x="2052" y="857"/>
                    </a:cubicBezTo>
                    <a:cubicBezTo>
                      <a:pt x="1818" y="676"/>
                      <a:pt x="1558" y="520"/>
                      <a:pt x="1299" y="390"/>
                    </a:cubicBezTo>
                    <a:cubicBezTo>
                      <a:pt x="1169" y="312"/>
                      <a:pt x="1039" y="234"/>
                      <a:pt x="883" y="182"/>
                    </a:cubicBezTo>
                    <a:cubicBezTo>
                      <a:pt x="754" y="105"/>
                      <a:pt x="624" y="53"/>
                      <a:pt x="4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48"/>
              <p:cNvSpPr/>
              <p:nvPr/>
            </p:nvSpPr>
            <p:spPr>
              <a:xfrm>
                <a:off x="2837575" y="2778200"/>
                <a:ext cx="149925" cy="269775"/>
              </a:xfrm>
              <a:custGeom>
                <a:avLst/>
                <a:gdLst/>
                <a:ahLst/>
                <a:cxnLst/>
                <a:rect l="l" t="t" r="r" b="b"/>
                <a:pathLst>
                  <a:path w="5997" h="10791" extrusionOk="0">
                    <a:moveTo>
                      <a:pt x="415" y="0"/>
                    </a:moveTo>
                    <a:cubicBezTo>
                      <a:pt x="182" y="0"/>
                      <a:pt x="0" y="208"/>
                      <a:pt x="0" y="467"/>
                    </a:cubicBezTo>
                    <a:cubicBezTo>
                      <a:pt x="26" y="701"/>
                      <a:pt x="78" y="961"/>
                      <a:pt x="130" y="1194"/>
                    </a:cubicBezTo>
                    <a:cubicBezTo>
                      <a:pt x="182" y="1454"/>
                      <a:pt x="234" y="1688"/>
                      <a:pt x="312" y="1921"/>
                    </a:cubicBezTo>
                    <a:cubicBezTo>
                      <a:pt x="441" y="2363"/>
                      <a:pt x="597" y="2830"/>
                      <a:pt x="805" y="3245"/>
                    </a:cubicBezTo>
                    <a:cubicBezTo>
                      <a:pt x="1013" y="3712"/>
                      <a:pt x="1246" y="4154"/>
                      <a:pt x="1506" y="4569"/>
                    </a:cubicBezTo>
                    <a:cubicBezTo>
                      <a:pt x="1765" y="5011"/>
                      <a:pt x="2051" y="5400"/>
                      <a:pt x="2311" y="5789"/>
                    </a:cubicBezTo>
                    <a:cubicBezTo>
                      <a:pt x="2596" y="6179"/>
                      <a:pt x="2908" y="6594"/>
                      <a:pt x="3193" y="6984"/>
                    </a:cubicBezTo>
                    <a:lnTo>
                      <a:pt x="4076" y="8178"/>
                    </a:lnTo>
                    <a:lnTo>
                      <a:pt x="4491" y="8749"/>
                    </a:lnTo>
                    <a:cubicBezTo>
                      <a:pt x="4647" y="8957"/>
                      <a:pt x="4777" y="9164"/>
                      <a:pt x="4933" y="9346"/>
                    </a:cubicBezTo>
                    <a:cubicBezTo>
                      <a:pt x="5192" y="9735"/>
                      <a:pt x="5452" y="10151"/>
                      <a:pt x="5685" y="10566"/>
                    </a:cubicBezTo>
                    <a:lnTo>
                      <a:pt x="5815" y="10748"/>
                    </a:lnTo>
                    <a:cubicBezTo>
                      <a:pt x="5830" y="10778"/>
                      <a:pt x="5855" y="10791"/>
                      <a:pt x="5882" y="10791"/>
                    </a:cubicBezTo>
                    <a:cubicBezTo>
                      <a:pt x="5902" y="10791"/>
                      <a:pt x="5924" y="10785"/>
                      <a:pt x="5945" y="10774"/>
                    </a:cubicBezTo>
                    <a:cubicBezTo>
                      <a:pt x="5971" y="10748"/>
                      <a:pt x="5997" y="10696"/>
                      <a:pt x="5971" y="10644"/>
                    </a:cubicBezTo>
                    <a:cubicBezTo>
                      <a:pt x="5685" y="10125"/>
                      <a:pt x="5374" y="9632"/>
                      <a:pt x="5088" y="9112"/>
                    </a:cubicBezTo>
                    <a:cubicBezTo>
                      <a:pt x="4959" y="8853"/>
                      <a:pt x="4777" y="8619"/>
                      <a:pt x="4621" y="8359"/>
                    </a:cubicBezTo>
                    <a:lnTo>
                      <a:pt x="4128" y="7555"/>
                    </a:lnTo>
                    <a:cubicBezTo>
                      <a:pt x="3972" y="7321"/>
                      <a:pt x="3816" y="7061"/>
                      <a:pt x="3686" y="6802"/>
                    </a:cubicBezTo>
                    <a:cubicBezTo>
                      <a:pt x="3531" y="6542"/>
                      <a:pt x="3349" y="6257"/>
                      <a:pt x="3193" y="5997"/>
                    </a:cubicBezTo>
                    <a:cubicBezTo>
                      <a:pt x="2882" y="5452"/>
                      <a:pt x="2596" y="4907"/>
                      <a:pt x="2311" y="4336"/>
                    </a:cubicBez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2194" y="4078"/>
                      <a:pt x="2200" y="4090"/>
                      <a:pt x="2207" y="4102"/>
                    </a:cubicBezTo>
                    <a:lnTo>
                      <a:pt x="2181" y="4050"/>
                    </a:ln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1885" y="3480"/>
                      <a:pt x="1631" y="2869"/>
                      <a:pt x="1402" y="2259"/>
                    </a:cubicBezTo>
                    <a:cubicBezTo>
                      <a:pt x="1298" y="1947"/>
                      <a:pt x="1194" y="1610"/>
                      <a:pt x="1090" y="1298"/>
                    </a:cubicBezTo>
                    <a:cubicBezTo>
                      <a:pt x="987" y="961"/>
                      <a:pt x="935" y="649"/>
                      <a:pt x="857" y="286"/>
                    </a:cubicBezTo>
                    <a:cubicBezTo>
                      <a:pt x="831" y="208"/>
                      <a:pt x="779" y="156"/>
                      <a:pt x="727" y="104"/>
                    </a:cubicBezTo>
                    <a:cubicBezTo>
                      <a:pt x="649" y="26"/>
                      <a:pt x="545" y="0"/>
                      <a:pt x="441" y="0"/>
                    </a:cubicBezTo>
                    <a:close/>
                  </a:path>
                </a:pathLst>
              </a:custGeom>
              <a:solidFill>
                <a:srgbClr val="E292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0" name="Google Shape;1610;p48"/>
            <p:cNvGrpSpPr/>
            <p:nvPr/>
          </p:nvGrpSpPr>
          <p:grpSpPr>
            <a:xfrm flipH="1">
              <a:off x="1056908" y="4159361"/>
              <a:ext cx="314359" cy="497766"/>
              <a:chOff x="2812250" y="2753525"/>
              <a:chExt cx="228475" cy="361775"/>
            </a:xfrm>
          </p:grpSpPr>
          <p:sp>
            <p:nvSpPr>
              <p:cNvPr id="1611" name="Google Shape;1611;p48"/>
              <p:cNvSpPr/>
              <p:nvPr/>
            </p:nvSpPr>
            <p:spPr>
              <a:xfrm>
                <a:off x="2812250" y="2753525"/>
                <a:ext cx="228475" cy="361775"/>
              </a:xfrm>
              <a:custGeom>
                <a:avLst/>
                <a:gdLst/>
                <a:ahLst/>
                <a:cxnLst/>
                <a:rect l="l" t="t" r="r" b="b"/>
                <a:pathLst>
                  <a:path w="9139" h="14471" extrusionOk="0">
                    <a:moveTo>
                      <a:pt x="1377" y="1"/>
                    </a:moveTo>
                    <a:cubicBezTo>
                      <a:pt x="598" y="53"/>
                      <a:pt x="1" y="727"/>
                      <a:pt x="53" y="1506"/>
                    </a:cubicBezTo>
                    <a:cubicBezTo>
                      <a:pt x="78" y="1792"/>
                      <a:pt x="104" y="2077"/>
                      <a:pt x="182" y="2363"/>
                    </a:cubicBezTo>
                    <a:cubicBezTo>
                      <a:pt x="208" y="2597"/>
                      <a:pt x="286" y="2830"/>
                      <a:pt x="364" y="3168"/>
                    </a:cubicBezTo>
                    <a:cubicBezTo>
                      <a:pt x="520" y="3661"/>
                      <a:pt x="702" y="4154"/>
                      <a:pt x="909" y="4622"/>
                    </a:cubicBezTo>
                    <a:cubicBezTo>
                      <a:pt x="857" y="5400"/>
                      <a:pt x="883" y="6205"/>
                      <a:pt x="1065" y="6984"/>
                    </a:cubicBezTo>
                    <a:cubicBezTo>
                      <a:pt x="1273" y="7919"/>
                      <a:pt x="1610" y="8853"/>
                      <a:pt x="2103" y="9684"/>
                    </a:cubicBezTo>
                    <a:cubicBezTo>
                      <a:pt x="2597" y="10541"/>
                      <a:pt x="3194" y="11294"/>
                      <a:pt x="3869" y="11994"/>
                    </a:cubicBezTo>
                    <a:cubicBezTo>
                      <a:pt x="4570" y="12669"/>
                      <a:pt x="5323" y="13267"/>
                      <a:pt x="6153" y="13786"/>
                    </a:cubicBezTo>
                    <a:cubicBezTo>
                      <a:pt x="6439" y="13967"/>
                      <a:pt x="6724" y="14123"/>
                      <a:pt x="6984" y="14279"/>
                    </a:cubicBezTo>
                    <a:lnTo>
                      <a:pt x="7062" y="14305"/>
                    </a:lnTo>
                    <a:cubicBezTo>
                      <a:pt x="7241" y="14412"/>
                      <a:pt x="7458" y="14471"/>
                      <a:pt x="7677" y="14471"/>
                    </a:cubicBezTo>
                    <a:cubicBezTo>
                      <a:pt x="7775" y="14471"/>
                      <a:pt x="7874" y="14459"/>
                      <a:pt x="7971" y="14435"/>
                    </a:cubicBezTo>
                    <a:cubicBezTo>
                      <a:pt x="8360" y="14331"/>
                      <a:pt x="8671" y="14045"/>
                      <a:pt x="8827" y="13656"/>
                    </a:cubicBezTo>
                    <a:cubicBezTo>
                      <a:pt x="8905" y="13448"/>
                      <a:pt x="8983" y="13215"/>
                      <a:pt x="9009" y="12981"/>
                    </a:cubicBezTo>
                    <a:cubicBezTo>
                      <a:pt x="9061" y="12721"/>
                      <a:pt x="9113" y="12462"/>
                      <a:pt x="9113" y="12228"/>
                    </a:cubicBezTo>
                    <a:cubicBezTo>
                      <a:pt x="9139" y="11761"/>
                      <a:pt x="9139" y="11294"/>
                      <a:pt x="9061" y="10826"/>
                    </a:cubicBezTo>
                    <a:cubicBezTo>
                      <a:pt x="9009" y="10359"/>
                      <a:pt x="8879" y="9892"/>
                      <a:pt x="8749" y="9450"/>
                    </a:cubicBezTo>
                    <a:cubicBezTo>
                      <a:pt x="8594" y="8983"/>
                      <a:pt x="8412" y="8542"/>
                      <a:pt x="8178" y="8126"/>
                    </a:cubicBezTo>
                    <a:cubicBezTo>
                      <a:pt x="7296" y="6439"/>
                      <a:pt x="6023" y="5011"/>
                      <a:pt x="4466" y="3947"/>
                    </a:cubicBezTo>
                    <a:cubicBezTo>
                      <a:pt x="4180" y="3739"/>
                      <a:pt x="3895" y="3583"/>
                      <a:pt x="3609" y="3427"/>
                    </a:cubicBezTo>
                    <a:lnTo>
                      <a:pt x="3505" y="3375"/>
                    </a:lnTo>
                    <a:cubicBezTo>
                      <a:pt x="3453" y="3220"/>
                      <a:pt x="3375" y="3064"/>
                      <a:pt x="3324" y="2908"/>
                    </a:cubicBezTo>
                    <a:cubicBezTo>
                      <a:pt x="3220" y="2623"/>
                      <a:pt x="3116" y="2311"/>
                      <a:pt x="3038" y="2026"/>
                    </a:cubicBezTo>
                    <a:cubicBezTo>
                      <a:pt x="2986" y="1792"/>
                      <a:pt x="2934" y="1584"/>
                      <a:pt x="2882" y="1376"/>
                    </a:cubicBezTo>
                    <a:lnTo>
                      <a:pt x="2830" y="1039"/>
                    </a:lnTo>
                    <a:lnTo>
                      <a:pt x="2778" y="935"/>
                    </a:lnTo>
                    <a:cubicBezTo>
                      <a:pt x="2701" y="702"/>
                      <a:pt x="2571" y="520"/>
                      <a:pt x="2389" y="338"/>
                    </a:cubicBezTo>
                    <a:cubicBezTo>
                      <a:pt x="2129" y="130"/>
                      <a:pt x="1792" y="1"/>
                      <a:pt x="145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dist="38100" dir="3000000" algn="bl" rotWithShape="0">
                  <a:srgbClr val="000000">
                    <a:alpha val="1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48"/>
              <p:cNvSpPr/>
              <p:nvPr/>
            </p:nvSpPr>
            <p:spPr>
              <a:xfrm>
                <a:off x="2858975" y="2850875"/>
                <a:ext cx="1577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6310" h="9633" extrusionOk="0">
                    <a:moveTo>
                      <a:pt x="416" y="1"/>
                    </a:moveTo>
                    <a:cubicBezTo>
                      <a:pt x="338" y="1"/>
                      <a:pt x="260" y="53"/>
                      <a:pt x="234" y="130"/>
                    </a:cubicBezTo>
                    <a:lnTo>
                      <a:pt x="208" y="130"/>
                    </a:lnTo>
                    <a:cubicBezTo>
                      <a:pt x="182" y="130"/>
                      <a:pt x="157" y="130"/>
                      <a:pt x="131" y="156"/>
                    </a:cubicBezTo>
                    <a:cubicBezTo>
                      <a:pt x="105" y="182"/>
                      <a:pt x="105" y="208"/>
                      <a:pt x="105" y="234"/>
                    </a:cubicBezTo>
                    <a:cubicBezTo>
                      <a:pt x="27" y="702"/>
                      <a:pt x="1" y="1143"/>
                      <a:pt x="1" y="1610"/>
                    </a:cubicBezTo>
                    <a:cubicBezTo>
                      <a:pt x="27" y="2052"/>
                      <a:pt x="79" y="2493"/>
                      <a:pt x="157" y="2908"/>
                    </a:cubicBezTo>
                    <a:cubicBezTo>
                      <a:pt x="338" y="3765"/>
                      <a:pt x="650" y="4596"/>
                      <a:pt x="1091" y="5349"/>
                    </a:cubicBezTo>
                    <a:cubicBezTo>
                      <a:pt x="1532" y="6101"/>
                      <a:pt x="2078" y="6828"/>
                      <a:pt x="2701" y="7451"/>
                    </a:cubicBezTo>
                    <a:cubicBezTo>
                      <a:pt x="3350" y="8074"/>
                      <a:pt x="4051" y="8620"/>
                      <a:pt x="4804" y="9113"/>
                    </a:cubicBezTo>
                    <a:cubicBezTo>
                      <a:pt x="5063" y="9269"/>
                      <a:pt x="5323" y="9424"/>
                      <a:pt x="5608" y="9554"/>
                    </a:cubicBezTo>
                    <a:lnTo>
                      <a:pt x="5686" y="9606"/>
                    </a:lnTo>
                    <a:cubicBezTo>
                      <a:pt x="5712" y="9632"/>
                      <a:pt x="5764" y="9632"/>
                      <a:pt x="5816" y="9632"/>
                    </a:cubicBezTo>
                    <a:lnTo>
                      <a:pt x="5868" y="9632"/>
                    </a:lnTo>
                    <a:cubicBezTo>
                      <a:pt x="5946" y="9606"/>
                      <a:pt x="6024" y="9554"/>
                      <a:pt x="6050" y="9476"/>
                    </a:cubicBezTo>
                    <a:cubicBezTo>
                      <a:pt x="6128" y="9295"/>
                      <a:pt x="6153" y="9113"/>
                      <a:pt x="6205" y="8931"/>
                    </a:cubicBezTo>
                    <a:cubicBezTo>
                      <a:pt x="6231" y="8724"/>
                      <a:pt x="6283" y="8516"/>
                      <a:pt x="6283" y="8282"/>
                    </a:cubicBezTo>
                    <a:cubicBezTo>
                      <a:pt x="6309" y="7893"/>
                      <a:pt x="6309" y="7477"/>
                      <a:pt x="6231" y="7062"/>
                    </a:cubicBezTo>
                    <a:cubicBezTo>
                      <a:pt x="6179" y="6673"/>
                      <a:pt x="6076" y="6257"/>
                      <a:pt x="5946" y="5868"/>
                    </a:cubicBezTo>
                    <a:cubicBezTo>
                      <a:pt x="5816" y="5452"/>
                      <a:pt x="5634" y="5063"/>
                      <a:pt x="5453" y="4674"/>
                    </a:cubicBezTo>
                    <a:cubicBezTo>
                      <a:pt x="4648" y="3142"/>
                      <a:pt x="3480" y="1844"/>
                      <a:pt x="2052" y="857"/>
                    </a:cubicBezTo>
                    <a:cubicBezTo>
                      <a:pt x="1818" y="676"/>
                      <a:pt x="1558" y="520"/>
                      <a:pt x="1299" y="390"/>
                    </a:cubicBezTo>
                    <a:cubicBezTo>
                      <a:pt x="1169" y="312"/>
                      <a:pt x="1039" y="234"/>
                      <a:pt x="883" y="182"/>
                    </a:cubicBezTo>
                    <a:cubicBezTo>
                      <a:pt x="754" y="105"/>
                      <a:pt x="624" y="53"/>
                      <a:pt x="494" y="1"/>
                    </a:cubicBezTo>
                    <a:close/>
                  </a:path>
                </a:pathLst>
              </a:custGeom>
              <a:solidFill>
                <a:srgbClr val="F393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48"/>
              <p:cNvSpPr/>
              <p:nvPr/>
            </p:nvSpPr>
            <p:spPr>
              <a:xfrm>
                <a:off x="2837575" y="2778200"/>
                <a:ext cx="149925" cy="269775"/>
              </a:xfrm>
              <a:custGeom>
                <a:avLst/>
                <a:gdLst/>
                <a:ahLst/>
                <a:cxnLst/>
                <a:rect l="l" t="t" r="r" b="b"/>
                <a:pathLst>
                  <a:path w="5997" h="10791" extrusionOk="0">
                    <a:moveTo>
                      <a:pt x="415" y="0"/>
                    </a:moveTo>
                    <a:cubicBezTo>
                      <a:pt x="182" y="0"/>
                      <a:pt x="0" y="208"/>
                      <a:pt x="0" y="467"/>
                    </a:cubicBezTo>
                    <a:cubicBezTo>
                      <a:pt x="26" y="701"/>
                      <a:pt x="78" y="961"/>
                      <a:pt x="130" y="1194"/>
                    </a:cubicBezTo>
                    <a:cubicBezTo>
                      <a:pt x="182" y="1454"/>
                      <a:pt x="234" y="1688"/>
                      <a:pt x="312" y="1921"/>
                    </a:cubicBezTo>
                    <a:cubicBezTo>
                      <a:pt x="441" y="2363"/>
                      <a:pt x="597" y="2830"/>
                      <a:pt x="805" y="3245"/>
                    </a:cubicBezTo>
                    <a:cubicBezTo>
                      <a:pt x="1013" y="3712"/>
                      <a:pt x="1246" y="4154"/>
                      <a:pt x="1506" y="4569"/>
                    </a:cubicBezTo>
                    <a:cubicBezTo>
                      <a:pt x="1765" y="5011"/>
                      <a:pt x="2051" y="5400"/>
                      <a:pt x="2311" y="5789"/>
                    </a:cubicBezTo>
                    <a:cubicBezTo>
                      <a:pt x="2596" y="6179"/>
                      <a:pt x="2908" y="6594"/>
                      <a:pt x="3193" y="6984"/>
                    </a:cubicBezTo>
                    <a:lnTo>
                      <a:pt x="4076" y="8178"/>
                    </a:lnTo>
                    <a:lnTo>
                      <a:pt x="4491" y="8749"/>
                    </a:lnTo>
                    <a:cubicBezTo>
                      <a:pt x="4647" y="8957"/>
                      <a:pt x="4777" y="9164"/>
                      <a:pt x="4933" y="9346"/>
                    </a:cubicBezTo>
                    <a:cubicBezTo>
                      <a:pt x="5192" y="9735"/>
                      <a:pt x="5452" y="10151"/>
                      <a:pt x="5685" y="10566"/>
                    </a:cubicBezTo>
                    <a:lnTo>
                      <a:pt x="5815" y="10748"/>
                    </a:lnTo>
                    <a:cubicBezTo>
                      <a:pt x="5830" y="10778"/>
                      <a:pt x="5855" y="10791"/>
                      <a:pt x="5882" y="10791"/>
                    </a:cubicBezTo>
                    <a:cubicBezTo>
                      <a:pt x="5902" y="10791"/>
                      <a:pt x="5924" y="10785"/>
                      <a:pt x="5945" y="10774"/>
                    </a:cubicBezTo>
                    <a:cubicBezTo>
                      <a:pt x="5971" y="10748"/>
                      <a:pt x="5997" y="10696"/>
                      <a:pt x="5971" y="10644"/>
                    </a:cubicBezTo>
                    <a:cubicBezTo>
                      <a:pt x="5685" y="10125"/>
                      <a:pt x="5374" y="9632"/>
                      <a:pt x="5088" y="9112"/>
                    </a:cubicBezTo>
                    <a:cubicBezTo>
                      <a:pt x="4959" y="8853"/>
                      <a:pt x="4777" y="8619"/>
                      <a:pt x="4621" y="8359"/>
                    </a:cubicBezTo>
                    <a:lnTo>
                      <a:pt x="4128" y="7555"/>
                    </a:lnTo>
                    <a:cubicBezTo>
                      <a:pt x="3972" y="7321"/>
                      <a:pt x="3816" y="7061"/>
                      <a:pt x="3686" y="6802"/>
                    </a:cubicBezTo>
                    <a:cubicBezTo>
                      <a:pt x="3531" y="6542"/>
                      <a:pt x="3349" y="6257"/>
                      <a:pt x="3193" y="5997"/>
                    </a:cubicBezTo>
                    <a:cubicBezTo>
                      <a:pt x="2882" y="5452"/>
                      <a:pt x="2596" y="4907"/>
                      <a:pt x="2311" y="4336"/>
                    </a:cubicBez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2194" y="4078"/>
                      <a:pt x="2200" y="4090"/>
                      <a:pt x="2207" y="4102"/>
                    </a:cubicBezTo>
                    <a:lnTo>
                      <a:pt x="2181" y="4050"/>
                    </a:ln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1885" y="3480"/>
                      <a:pt x="1631" y="2869"/>
                      <a:pt x="1402" y="2259"/>
                    </a:cubicBezTo>
                    <a:cubicBezTo>
                      <a:pt x="1298" y="1947"/>
                      <a:pt x="1194" y="1610"/>
                      <a:pt x="1090" y="1298"/>
                    </a:cubicBezTo>
                    <a:cubicBezTo>
                      <a:pt x="987" y="961"/>
                      <a:pt x="935" y="649"/>
                      <a:pt x="857" y="286"/>
                    </a:cubicBezTo>
                    <a:cubicBezTo>
                      <a:pt x="831" y="208"/>
                      <a:pt x="779" y="156"/>
                      <a:pt x="727" y="104"/>
                    </a:cubicBezTo>
                    <a:cubicBezTo>
                      <a:pt x="649" y="26"/>
                      <a:pt x="545" y="0"/>
                      <a:pt x="441" y="0"/>
                    </a:cubicBezTo>
                    <a:close/>
                  </a:path>
                </a:pathLst>
              </a:custGeom>
              <a:solidFill>
                <a:srgbClr val="F96E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4" name="Google Shape;1614;p48"/>
            <p:cNvGrpSpPr/>
            <p:nvPr/>
          </p:nvGrpSpPr>
          <p:grpSpPr>
            <a:xfrm rot="-320782">
              <a:off x="7148492" y="4472741"/>
              <a:ext cx="314355" cy="497761"/>
              <a:chOff x="2812250" y="2753525"/>
              <a:chExt cx="228475" cy="361775"/>
            </a:xfrm>
          </p:grpSpPr>
          <p:sp>
            <p:nvSpPr>
              <p:cNvPr id="1615" name="Google Shape;1615;p48"/>
              <p:cNvSpPr/>
              <p:nvPr/>
            </p:nvSpPr>
            <p:spPr>
              <a:xfrm>
                <a:off x="2812250" y="2753525"/>
                <a:ext cx="228475" cy="361775"/>
              </a:xfrm>
              <a:custGeom>
                <a:avLst/>
                <a:gdLst/>
                <a:ahLst/>
                <a:cxnLst/>
                <a:rect l="l" t="t" r="r" b="b"/>
                <a:pathLst>
                  <a:path w="9139" h="14471" extrusionOk="0">
                    <a:moveTo>
                      <a:pt x="1377" y="1"/>
                    </a:moveTo>
                    <a:cubicBezTo>
                      <a:pt x="598" y="53"/>
                      <a:pt x="1" y="727"/>
                      <a:pt x="53" y="1506"/>
                    </a:cubicBezTo>
                    <a:cubicBezTo>
                      <a:pt x="78" y="1792"/>
                      <a:pt x="104" y="2077"/>
                      <a:pt x="182" y="2363"/>
                    </a:cubicBezTo>
                    <a:cubicBezTo>
                      <a:pt x="208" y="2597"/>
                      <a:pt x="286" y="2830"/>
                      <a:pt x="364" y="3168"/>
                    </a:cubicBezTo>
                    <a:cubicBezTo>
                      <a:pt x="520" y="3661"/>
                      <a:pt x="702" y="4154"/>
                      <a:pt x="909" y="4622"/>
                    </a:cubicBezTo>
                    <a:cubicBezTo>
                      <a:pt x="857" y="5400"/>
                      <a:pt x="883" y="6205"/>
                      <a:pt x="1065" y="6984"/>
                    </a:cubicBezTo>
                    <a:cubicBezTo>
                      <a:pt x="1273" y="7919"/>
                      <a:pt x="1610" y="8853"/>
                      <a:pt x="2103" y="9684"/>
                    </a:cubicBezTo>
                    <a:cubicBezTo>
                      <a:pt x="2597" y="10541"/>
                      <a:pt x="3194" y="11294"/>
                      <a:pt x="3869" y="11994"/>
                    </a:cubicBezTo>
                    <a:cubicBezTo>
                      <a:pt x="4570" y="12669"/>
                      <a:pt x="5323" y="13267"/>
                      <a:pt x="6153" y="13786"/>
                    </a:cubicBezTo>
                    <a:cubicBezTo>
                      <a:pt x="6439" y="13967"/>
                      <a:pt x="6724" y="14123"/>
                      <a:pt x="6984" y="14279"/>
                    </a:cubicBezTo>
                    <a:lnTo>
                      <a:pt x="7062" y="14305"/>
                    </a:lnTo>
                    <a:cubicBezTo>
                      <a:pt x="7241" y="14412"/>
                      <a:pt x="7458" y="14471"/>
                      <a:pt x="7677" y="14471"/>
                    </a:cubicBezTo>
                    <a:cubicBezTo>
                      <a:pt x="7775" y="14471"/>
                      <a:pt x="7874" y="14459"/>
                      <a:pt x="7971" y="14435"/>
                    </a:cubicBezTo>
                    <a:cubicBezTo>
                      <a:pt x="8360" y="14331"/>
                      <a:pt x="8671" y="14045"/>
                      <a:pt x="8827" y="13656"/>
                    </a:cubicBezTo>
                    <a:cubicBezTo>
                      <a:pt x="8905" y="13448"/>
                      <a:pt x="8983" y="13215"/>
                      <a:pt x="9009" y="12981"/>
                    </a:cubicBezTo>
                    <a:cubicBezTo>
                      <a:pt x="9061" y="12721"/>
                      <a:pt x="9113" y="12462"/>
                      <a:pt x="9113" y="12228"/>
                    </a:cubicBezTo>
                    <a:cubicBezTo>
                      <a:pt x="9139" y="11761"/>
                      <a:pt x="9139" y="11294"/>
                      <a:pt x="9061" y="10826"/>
                    </a:cubicBezTo>
                    <a:cubicBezTo>
                      <a:pt x="9009" y="10359"/>
                      <a:pt x="8879" y="9892"/>
                      <a:pt x="8749" y="9450"/>
                    </a:cubicBezTo>
                    <a:cubicBezTo>
                      <a:pt x="8594" y="8983"/>
                      <a:pt x="8412" y="8542"/>
                      <a:pt x="8178" y="8126"/>
                    </a:cubicBezTo>
                    <a:cubicBezTo>
                      <a:pt x="7296" y="6439"/>
                      <a:pt x="6023" y="5011"/>
                      <a:pt x="4466" y="3947"/>
                    </a:cubicBezTo>
                    <a:cubicBezTo>
                      <a:pt x="4180" y="3739"/>
                      <a:pt x="3895" y="3583"/>
                      <a:pt x="3609" y="3427"/>
                    </a:cubicBezTo>
                    <a:lnTo>
                      <a:pt x="3505" y="3375"/>
                    </a:lnTo>
                    <a:cubicBezTo>
                      <a:pt x="3453" y="3220"/>
                      <a:pt x="3375" y="3064"/>
                      <a:pt x="3324" y="2908"/>
                    </a:cubicBezTo>
                    <a:cubicBezTo>
                      <a:pt x="3220" y="2623"/>
                      <a:pt x="3116" y="2311"/>
                      <a:pt x="3038" y="2026"/>
                    </a:cubicBezTo>
                    <a:cubicBezTo>
                      <a:pt x="2986" y="1792"/>
                      <a:pt x="2934" y="1584"/>
                      <a:pt x="2882" y="1376"/>
                    </a:cubicBezTo>
                    <a:lnTo>
                      <a:pt x="2830" y="1039"/>
                    </a:lnTo>
                    <a:lnTo>
                      <a:pt x="2778" y="935"/>
                    </a:lnTo>
                    <a:cubicBezTo>
                      <a:pt x="2701" y="702"/>
                      <a:pt x="2571" y="520"/>
                      <a:pt x="2389" y="338"/>
                    </a:cubicBezTo>
                    <a:cubicBezTo>
                      <a:pt x="2129" y="130"/>
                      <a:pt x="1792" y="1"/>
                      <a:pt x="145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dist="38100" dir="3000000" algn="bl" rotWithShape="0">
                  <a:srgbClr val="000000">
                    <a:alpha val="1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48"/>
              <p:cNvSpPr/>
              <p:nvPr/>
            </p:nvSpPr>
            <p:spPr>
              <a:xfrm>
                <a:off x="2858975" y="2850875"/>
                <a:ext cx="1577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6310" h="9633" extrusionOk="0">
                    <a:moveTo>
                      <a:pt x="416" y="1"/>
                    </a:moveTo>
                    <a:cubicBezTo>
                      <a:pt x="338" y="1"/>
                      <a:pt x="260" y="53"/>
                      <a:pt x="234" y="130"/>
                    </a:cubicBezTo>
                    <a:lnTo>
                      <a:pt x="208" y="130"/>
                    </a:lnTo>
                    <a:cubicBezTo>
                      <a:pt x="182" y="130"/>
                      <a:pt x="157" y="130"/>
                      <a:pt x="131" y="156"/>
                    </a:cubicBezTo>
                    <a:cubicBezTo>
                      <a:pt x="105" y="182"/>
                      <a:pt x="105" y="208"/>
                      <a:pt x="105" y="234"/>
                    </a:cubicBezTo>
                    <a:cubicBezTo>
                      <a:pt x="27" y="702"/>
                      <a:pt x="1" y="1143"/>
                      <a:pt x="1" y="1610"/>
                    </a:cubicBezTo>
                    <a:cubicBezTo>
                      <a:pt x="27" y="2052"/>
                      <a:pt x="79" y="2493"/>
                      <a:pt x="157" y="2908"/>
                    </a:cubicBezTo>
                    <a:cubicBezTo>
                      <a:pt x="338" y="3765"/>
                      <a:pt x="650" y="4596"/>
                      <a:pt x="1091" y="5349"/>
                    </a:cubicBezTo>
                    <a:cubicBezTo>
                      <a:pt x="1532" y="6101"/>
                      <a:pt x="2078" y="6828"/>
                      <a:pt x="2701" y="7451"/>
                    </a:cubicBezTo>
                    <a:cubicBezTo>
                      <a:pt x="3350" y="8074"/>
                      <a:pt x="4051" y="8620"/>
                      <a:pt x="4804" y="9113"/>
                    </a:cubicBezTo>
                    <a:cubicBezTo>
                      <a:pt x="5063" y="9269"/>
                      <a:pt x="5323" y="9424"/>
                      <a:pt x="5608" y="9554"/>
                    </a:cubicBezTo>
                    <a:lnTo>
                      <a:pt x="5686" y="9606"/>
                    </a:lnTo>
                    <a:cubicBezTo>
                      <a:pt x="5712" y="9632"/>
                      <a:pt x="5764" y="9632"/>
                      <a:pt x="5816" y="9632"/>
                    </a:cubicBezTo>
                    <a:lnTo>
                      <a:pt x="5868" y="9632"/>
                    </a:lnTo>
                    <a:cubicBezTo>
                      <a:pt x="5946" y="9606"/>
                      <a:pt x="6024" y="9554"/>
                      <a:pt x="6050" y="9476"/>
                    </a:cubicBezTo>
                    <a:cubicBezTo>
                      <a:pt x="6128" y="9295"/>
                      <a:pt x="6153" y="9113"/>
                      <a:pt x="6205" y="8931"/>
                    </a:cubicBezTo>
                    <a:cubicBezTo>
                      <a:pt x="6231" y="8724"/>
                      <a:pt x="6283" y="8516"/>
                      <a:pt x="6283" y="8282"/>
                    </a:cubicBezTo>
                    <a:cubicBezTo>
                      <a:pt x="6309" y="7893"/>
                      <a:pt x="6309" y="7477"/>
                      <a:pt x="6231" y="7062"/>
                    </a:cubicBezTo>
                    <a:cubicBezTo>
                      <a:pt x="6179" y="6673"/>
                      <a:pt x="6076" y="6257"/>
                      <a:pt x="5946" y="5868"/>
                    </a:cubicBezTo>
                    <a:cubicBezTo>
                      <a:pt x="5816" y="5452"/>
                      <a:pt x="5634" y="5063"/>
                      <a:pt x="5453" y="4674"/>
                    </a:cubicBezTo>
                    <a:cubicBezTo>
                      <a:pt x="4648" y="3142"/>
                      <a:pt x="3480" y="1844"/>
                      <a:pt x="2052" y="857"/>
                    </a:cubicBezTo>
                    <a:cubicBezTo>
                      <a:pt x="1818" y="676"/>
                      <a:pt x="1558" y="520"/>
                      <a:pt x="1299" y="390"/>
                    </a:cubicBezTo>
                    <a:cubicBezTo>
                      <a:pt x="1169" y="312"/>
                      <a:pt x="1039" y="234"/>
                      <a:pt x="883" y="182"/>
                    </a:cubicBezTo>
                    <a:cubicBezTo>
                      <a:pt x="754" y="105"/>
                      <a:pt x="624" y="53"/>
                      <a:pt x="494" y="1"/>
                    </a:cubicBezTo>
                    <a:close/>
                  </a:path>
                </a:pathLst>
              </a:custGeom>
              <a:solidFill>
                <a:srgbClr val="FF9E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48"/>
              <p:cNvSpPr/>
              <p:nvPr/>
            </p:nvSpPr>
            <p:spPr>
              <a:xfrm>
                <a:off x="2837575" y="2778200"/>
                <a:ext cx="149925" cy="269775"/>
              </a:xfrm>
              <a:custGeom>
                <a:avLst/>
                <a:gdLst/>
                <a:ahLst/>
                <a:cxnLst/>
                <a:rect l="l" t="t" r="r" b="b"/>
                <a:pathLst>
                  <a:path w="5997" h="10791" extrusionOk="0">
                    <a:moveTo>
                      <a:pt x="415" y="0"/>
                    </a:moveTo>
                    <a:cubicBezTo>
                      <a:pt x="182" y="0"/>
                      <a:pt x="0" y="208"/>
                      <a:pt x="0" y="467"/>
                    </a:cubicBezTo>
                    <a:cubicBezTo>
                      <a:pt x="26" y="701"/>
                      <a:pt x="78" y="961"/>
                      <a:pt x="130" y="1194"/>
                    </a:cubicBezTo>
                    <a:cubicBezTo>
                      <a:pt x="182" y="1454"/>
                      <a:pt x="234" y="1688"/>
                      <a:pt x="312" y="1921"/>
                    </a:cubicBezTo>
                    <a:cubicBezTo>
                      <a:pt x="441" y="2363"/>
                      <a:pt x="597" y="2830"/>
                      <a:pt x="805" y="3245"/>
                    </a:cubicBezTo>
                    <a:cubicBezTo>
                      <a:pt x="1013" y="3712"/>
                      <a:pt x="1246" y="4154"/>
                      <a:pt x="1506" y="4569"/>
                    </a:cubicBezTo>
                    <a:cubicBezTo>
                      <a:pt x="1765" y="5011"/>
                      <a:pt x="2051" y="5400"/>
                      <a:pt x="2311" y="5789"/>
                    </a:cubicBezTo>
                    <a:cubicBezTo>
                      <a:pt x="2596" y="6179"/>
                      <a:pt x="2908" y="6594"/>
                      <a:pt x="3193" y="6984"/>
                    </a:cubicBezTo>
                    <a:lnTo>
                      <a:pt x="4076" y="8178"/>
                    </a:lnTo>
                    <a:lnTo>
                      <a:pt x="4491" y="8749"/>
                    </a:lnTo>
                    <a:cubicBezTo>
                      <a:pt x="4647" y="8957"/>
                      <a:pt x="4777" y="9164"/>
                      <a:pt x="4933" y="9346"/>
                    </a:cubicBezTo>
                    <a:cubicBezTo>
                      <a:pt x="5192" y="9735"/>
                      <a:pt x="5452" y="10151"/>
                      <a:pt x="5685" y="10566"/>
                    </a:cubicBezTo>
                    <a:lnTo>
                      <a:pt x="5815" y="10748"/>
                    </a:lnTo>
                    <a:cubicBezTo>
                      <a:pt x="5830" y="10778"/>
                      <a:pt x="5855" y="10791"/>
                      <a:pt x="5882" y="10791"/>
                    </a:cubicBezTo>
                    <a:cubicBezTo>
                      <a:pt x="5902" y="10791"/>
                      <a:pt x="5924" y="10785"/>
                      <a:pt x="5945" y="10774"/>
                    </a:cubicBezTo>
                    <a:cubicBezTo>
                      <a:pt x="5971" y="10748"/>
                      <a:pt x="5997" y="10696"/>
                      <a:pt x="5971" y="10644"/>
                    </a:cubicBezTo>
                    <a:cubicBezTo>
                      <a:pt x="5685" y="10125"/>
                      <a:pt x="5374" y="9632"/>
                      <a:pt x="5088" y="9112"/>
                    </a:cubicBezTo>
                    <a:cubicBezTo>
                      <a:pt x="4959" y="8853"/>
                      <a:pt x="4777" y="8619"/>
                      <a:pt x="4621" y="8359"/>
                    </a:cubicBezTo>
                    <a:lnTo>
                      <a:pt x="4128" y="7555"/>
                    </a:lnTo>
                    <a:cubicBezTo>
                      <a:pt x="3972" y="7321"/>
                      <a:pt x="3816" y="7061"/>
                      <a:pt x="3686" y="6802"/>
                    </a:cubicBezTo>
                    <a:cubicBezTo>
                      <a:pt x="3531" y="6542"/>
                      <a:pt x="3349" y="6257"/>
                      <a:pt x="3193" y="5997"/>
                    </a:cubicBezTo>
                    <a:cubicBezTo>
                      <a:pt x="2882" y="5452"/>
                      <a:pt x="2596" y="4907"/>
                      <a:pt x="2311" y="4336"/>
                    </a:cubicBez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2194" y="4078"/>
                      <a:pt x="2200" y="4090"/>
                      <a:pt x="2207" y="4102"/>
                    </a:cubicBezTo>
                    <a:lnTo>
                      <a:pt x="2181" y="4050"/>
                    </a:lnTo>
                    <a:lnTo>
                      <a:pt x="2188" y="4066"/>
                    </a:lnTo>
                    <a:lnTo>
                      <a:pt x="2188" y="4066"/>
                    </a:lnTo>
                    <a:cubicBezTo>
                      <a:pt x="1885" y="3480"/>
                      <a:pt x="1631" y="2869"/>
                      <a:pt x="1402" y="2259"/>
                    </a:cubicBezTo>
                    <a:cubicBezTo>
                      <a:pt x="1298" y="1947"/>
                      <a:pt x="1194" y="1610"/>
                      <a:pt x="1090" y="1298"/>
                    </a:cubicBezTo>
                    <a:cubicBezTo>
                      <a:pt x="987" y="961"/>
                      <a:pt x="935" y="649"/>
                      <a:pt x="857" y="286"/>
                    </a:cubicBezTo>
                    <a:cubicBezTo>
                      <a:pt x="831" y="208"/>
                      <a:pt x="779" y="156"/>
                      <a:pt x="727" y="104"/>
                    </a:cubicBezTo>
                    <a:cubicBezTo>
                      <a:pt x="649" y="26"/>
                      <a:pt x="545" y="0"/>
                      <a:pt x="441" y="0"/>
                    </a:cubicBezTo>
                    <a:close/>
                  </a:path>
                </a:pathLst>
              </a:custGeom>
              <a:solidFill>
                <a:srgbClr val="F96E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F9CC52E9-7CD4-470C-84FA-D3386A47BE12}"/>
              </a:ext>
            </a:extLst>
          </p:cNvPr>
          <p:cNvSpPr txBox="1"/>
          <p:nvPr/>
        </p:nvSpPr>
        <p:spPr>
          <a:xfrm>
            <a:off x="2632583" y="3124914"/>
            <a:ext cx="42778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600" dirty="0">
                <a:latin typeface="Calibri" panose="020F0502020204030204" pitchFamily="34" charset="0"/>
                <a:cs typeface="Calibri" panose="020F0502020204030204" pitchFamily="34" charset="0"/>
              </a:rPr>
              <a:t>انتهى الدرس</a:t>
            </a:r>
            <a:endParaRPr lang="en-US" sz="6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ll Vibes Stickers fo Marketing by Slidesgo">
  <a:themeElements>
    <a:clrScheme name="Simple Light">
      <a:dk1>
        <a:srgbClr val="78302E"/>
      </a:dk1>
      <a:lt1>
        <a:srgbClr val="FFFFFF"/>
      </a:lt1>
      <a:dk2>
        <a:srgbClr val="FFD7B5"/>
      </a:dk2>
      <a:lt2>
        <a:srgbClr val="A3376C"/>
      </a:lt2>
      <a:accent1>
        <a:srgbClr val="C25F7F"/>
      </a:accent1>
      <a:accent2>
        <a:srgbClr val="FF9E00"/>
      </a:accent2>
      <a:accent3>
        <a:srgbClr val="FDAD00"/>
      </a:accent3>
      <a:accent4>
        <a:srgbClr val="F01526"/>
      </a:accent4>
      <a:accent5>
        <a:srgbClr val="5C9495"/>
      </a:accent5>
      <a:accent6>
        <a:srgbClr val="7ABEAE"/>
      </a:accent6>
      <a:hlink>
        <a:srgbClr val="78302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1132</Words>
  <Application>Microsoft Office PowerPoint</Application>
  <PresentationFormat>On-screen Show (16:9)</PresentationFormat>
  <Paragraphs>454</Paragraphs>
  <Slides>33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Quicksand SemiBold</vt:lpstr>
      <vt:lpstr>Hammersmith One</vt:lpstr>
      <vt:lpstr>Quicksand Medium</vt:lpstr>
      <vt:lpstr>Bebas Neue</vt:lpstr>
      <vt:lpstr>Calibri</vt:lpstr>
      <vt:lpstr>Anaheim</vt:lpstr>
      <vt:lpstr>Roboto Condensed Light</vt:lpstr>
      <vt:lpstr>Fredoka One</vt:lpstr>
      <vt:lpstr>Fall Vibes Stickers fo Marketing by Slidesgo</vt:lpstr>
      <vt:lpstr>PowerPoint Presentation</vt:lpstr>
      <vt:lpstr>PowerPoint Presentation</vt:lpstr>
      <vt:lpstr>PowerPoint Presentation</vt:lpstr>
      <vt:lpstr>PowerPoint Presentation</vt:lpstr>
      <vt:lpstr>01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02</vt:lpstr>
      <vt:lpstr>PowerPoint Presentation</vt:lpstr>
      <vt:lpstr>PowerPoint Presentation</vt:lpstr>
      <vt:lpstr>PowerPoint Presentation</vt:lpstr>
      <vt:lpstr>03</vt:lpstr>
      <vt:lpstr>PowerPoint Presentation</vt:lpstr>
      <vt:lpstr>PowerPoint Presentation</vt:lpstr>
      <vt:lpstr>PowerPoint Presentation</vt:lpstr>
      <vt:lpstr>PowerPoint Presentation</vt:lpstr>
      <vt:lpstr>04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SHEIKHA JUMA</dc:creator>
  <cp:lastModifiedBy>sheikha juma</cp:lastModifiedBy>
  <cp:revision>9</cp:revision>
  <dcterms:modified xsi:type="dcterms:W3CDTF">2021-10-16T05:13:30Z</dcterms:modified>
</cp:coreProperties>
</file>