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0929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572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048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501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901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288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3156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9832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266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6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068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C876-6CEF-4793-BD4D-3397691274F2}" type="datetimeFigureOut">
              <a:rPr lang="ar-OM" smtClean="0"/>
              <a:t>16/06/1442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6213-3ECC-4DA7-B145-EFB653B62B9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374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8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60007"/>
            <a:ext cx="12085320" cy="67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0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7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9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9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